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5" r:id="rId3"/>
    <p:sldId id="283" r:id="rId4"/>
    <p:sldId id="267" r:id="rId5"/>
    <p:sldId id="330" r:id="rId6"/>
    <p:sldId id="305" r:id="rId7"/>
    <p:sldId id="284" r:id="rId8"/>
    <p:sldId id="262" r:id="rId9"/>
    <p:sldId id="306" r:id="rId10"/>
    <p:sldId id="331" r:id="rId11"/>
    <p:sldId id="285" r:id="rId12"/>
    <p:sldId id="258" r:id="rId13"/>
    <p:sldId id="307" r:id="rId14"/>
    <p:sldId id="260" r:id="rId15"/>
    <p:sldId id="286" r:id="rId16"/>
    <p:sldId id="259" r:id="rId17"/>
    <p:sldId id="264" r:id="rId18"/>
    <p:sldId id="261" r:id="rId19"/>
    <p:sldId id="308" r:id="rId20"/>
    <p:sldId id="270" r:id="rId21"/>
    <p:sldId id="287" r:id="rId22"/>
    <p:sldId id="309" r:id="rId23"/>
    <p:sldId id="288" r:id="rId24"/>
    <p:sldId id="289" r:id="rId25"/>
    <p:sldId id="273" r:id="rId26"/>
    <p:sldId id="313" r:id="rId27"/>
    <p:sldId id="292" r:id="rId28"/>
    <p:sldId id="277" r:id="rId29"/>
    <p:sldId id="310" r:id="rId30"/>
    <p:sldId id="278" r:id="rId31"/>
    <p:sldId id="322" r:id="rId32"/>
    <p:sldId id="279" r:id="rId33"/>
    <p:sldId id="311" r:id="rId34"/>
    <p:sldId id="298" r:id="rId35"/>
    <p:sldId id="281" r:id="rId36"/>
    <p:sldId id="282" r:id="rId37"/>
    <p:sldId id="299" r:id="rId38"/>
    <p:sldId id="301" r:id="rId39"/>
    <p:sldId id="302" r:id="rId40"/>
    <p:sldId id="321" r:id="rId41"/>
    <p:sldId id="312" r:id="rId42"/>
    <p:sldId id="327" r:id="rId43"/>
    <p:sldId id="328" r:id="rId44"/>
    <p:sldId id="332" r:id="rId45"/>
    <p:sldId id="317" r:id="rId46"/>
    <p:sldId id="323" r:id="rId47"/>
    <p:sldId id="324" r:id="rId48"/>
    <p:sldId id="325" r:id="rId49"/>
    <p:sldId id="326" r:id="rId50"/>
  </p:sldIdLst>
  <p:sldSz cx="9144000" cy="6858000" type="screen4x3"/>
  <p:notesSz cx="6858000" cy="9144000"/>
  <p:embeddedFontLst>
    <p:embeddedFont>
      <p:font typeface="나눔고딕 ExtraBold" pitchFamily="50" charset="-127"/>
      <p:bold r:id="rId52"/>
    </p:embeddedFont>
    <p:embeddedFont>
      <p:font typeface="Malgun Gothic" pitchFamily="50" charset="-127"/>
      <p:regular r:id="rId53"/>
      <p:bold r:id="rId54"/>
    </p:embeddedFont>
    <p:embeddedFont>
      <p:font typeface="나눔고딕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>
      <p:cViewPr varScale="1">
        <p:scale>
          <a:sx n="99" d="100"/>
          <a:sy n="99" d="100"/>
        </p:scale>
        <p:origin x="-2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EA72-6793-46E8-9100-3340326E3F3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0649-E3F4-4735-BB16-4E4773D8E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0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cb23c1b2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6cb23c1b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cb23c1b2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6cb23c1b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DCD8-1323-4AEF-A2BA-AFFB2ED3999C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3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2607-0689-4B7B-801C-2B94D97EB233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5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67D5-C24D-459A-B905-2544EA3900A1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2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84727-0AEF-464F-8B3C-575B07BA4E71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2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040E-DDC4-4C0A-9D1D-71CAC52B6AE9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18F7-A233-4961-9076-89E6425945D8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A6E-FB52-4D31-876D-59566F36A994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FCA6-C02B-44CD-A843-364B3858C0FD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7C58-D812-4579-905C-8B4FDA9A7161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08E1D-D509-496F-9C34-A297B62FEA47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4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797-811C-491E-B46F-2BEB7F097902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6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403AC-91D8-4332-9537-6EF176A41A10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9BAA1-80AA-48B2-B48E-4520D45E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machine-learning-quick/9781788830577/c5d0e9da-b165-4238-8497-77438b4b476d.x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000" y="2556559"/>
            <a:ext cx="6239933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AI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심화 프로젝트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A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1" y="3250826"/>
            <a:ext cx="3378200" cy="37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석민창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여광은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이규홍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조은애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4097" y="2418792"/>
            <a:ext cx="1834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기본 모델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: Convolutional Neural Network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25" y="2738685"/>
            <a:ext cx="3672408" cy="268099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95363" y="1566267"/>
            <a:ext cx="4089252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Convolution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Layer</a:t>
            </a:r>
            <a:endParaRPr lang="ko-KR" altLang="en-US" sz="16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363" y="2460271"/>
            <a:ext cx="4089252" cy="64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Pooling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Layer: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의미 있는 정보 추출</a:t>
            </a:r>
            <a:endParaRPr lang="ko-KR" altLang="en-US" sz="16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5363" y="3354275"/>
            <a:ext cx="4089252" cy="6480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Flatten</a:t>
            </a:r>
            <a:endParaRPr lang="ko-KR" altLang="en-US" sz="16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5363" y="4248279"/>
            <a:ext cx="4089252" cy="6480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Fully Connected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Layer: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클래스 분류</a:t>
            </a:r>
            <a:endParaRPr lang="ko-KR" altLang="en-US" sz="16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95363" y="5142284"/>
            <a:ext cx="4089252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16</a:t>
            </a:r>
            <a:r>
              <a:rPr lang="ko-KR" altLang="en-US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개 클래스로 분류</a:t>
            </a:r>
            <a:r>
              <a:rPr lang="en-US" altLang="ko-KR" sz="16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46239" y="2495008"/>
            <a:ext cx="3609894" cy="3168352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021878" y="2121957"/>
            <a:ext cx="3996102" cy="37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&lt;Filter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학습하는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CNN&gt;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355976" y="1890303"/>
            <a:ext cx="890263" cy="1034641"/>
          </a:xfrm>
          <a:prstGeom prst="line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기본 </a:t>
            </a: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구조와 성능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9979" y="5896899"/>
            <a:ext cx="736404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Total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Params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748,880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/ Test Accuracy: 63.43%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987823" y="1221135"/>
            <a:ext cx="3168352" cy="508280"/>
            <a:chOff x="2657196" y="907064"/>
            <a:chExt cx="3168352" cy="508280"/>
          </a:xfrm>
        </p:grpSpPr>
        <p:sp>
          <p:nvSpPr>
            <p:cNvPr id="35" name="직사각형 34"/>
            <p:cNvSpPr/>
            <p:nvPr/>
          </p:nvSpPr>
          <p:spPr>
            <a:xfrm>
              <a:off x="2657196" y="907064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57196" y="1199320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87823" y="1997410"/>
            <a:ext cx="3168352" cy="505712"/>
            <a:chOff x="2657196" y="1771160"/>
            <a:chExt cx="3168352" cy="505712"/>
          </a:xfrm>
        </p:grpSpPr>
        <p:sp>
          <p:nvSpPr>
            <p:cNvPr id="38" name="직사각형 37"/>
            <p:cNvSpPr/>
            <p:nvPr/>
          </p:nvSpPr>
          <p:spPr>
            <a:xfrm>
              <a:off x="2657196" y="1771160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657196" y="2060848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002022" y="2771117"/>
            <a:ext cx="3168352" cy="505712"/>
            <a:chOff x="2671395" y="2633600"/>
            <a:chExt cx="3168352" cy="505712"/>
          </a:xfrm>
        </p:grpSpPr>
        <p:sp>
          <p:nvSpPr>
            <p:cNvPr id="41" name="직사각형 40"/>
            <p:cNvSpPr/>
            <p:nvPr/>
          </p:nvSpPr>
          <p:spPr>
            <a:xfrm>
              <a:off x="2671395" y="2633600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(256)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71395" y="2923288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987823" y="3544824"/>
            <a:ext cx="3168352" cy="505712"/>
            <a:chOff x="2657196" y="3499184"/>
            <a:chExt cx="3168352" cy="505712"/>
          </a:xfrm>
        </p:grpSpPr>
        <p:sp>
          <p:nvSpPr>
            <p:cNvPr id="44" name="직사각형 43"/>
            <p:cNvSpPr/>
            <p:nvPr/>
          </p:nvSpPr>
          <p:spPr>
            <a:xfrm>
              <a:off x="2657196" y="3499184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57196" y="3788872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87823" y="4318531"/>
            <a:ext cx="3168352" cy="505712"/>
            <a:chOff x="2657196" y="4363448"/>
            <a:chExt cx="3168352" cy="505712"/>
          </a:xfrm>
        </p:grpSpPr>
        <p:sp>
          <p:nvSpPr>
            <p:cNvPr id="47" name="직사각형 46"/>
            <p:cNvSpPr/>
            <p:nvPr/>
          </p:nvSpPr>
          <p:spPr>
            <a:xfrm>
              <a:off x="2657196" y="4363448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57196" y="4653136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987823" y="5092236"/>
            <a:ext cx="3168352" cy="505712"/>
            <a:chOff x="2657196" y="5229200"/>
            <a:chExt cx="3168352" cy="505712"/>
          </a:xfrm>
        </p:grpSpPr>
        <p:sp>
          <p:nvSpPr>
            <p:cNvPr id="50" name="직사각형 49"/>
            <p:cNvSpPr/>
            <p:nvPr/>
          </p:nvSpPr>
          <p:spPr>
            <a:xfrm>
              <a:off x="2657196" y="5229200"/>
              <a:ext cx="3168352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Flatten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657196" y="5518888"/>
              <a:ext cx="3168352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Dense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오른쪽 화살표 46"/>
          <p:cNvSpPr/>
          <p:nvPr/>
        </p:nvSpPr>
        <p:spPr>
          <a:xfrm>
            <a:off x="1623063" y="1700808"/>
            <a:ext cx="6120680" cy="43245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가지 모델 개선 방향 도출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56690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데이터 정제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06958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레이어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깊이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57226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정규화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07494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손실 함수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57762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기존 모델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6690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클래스의 특성을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데이터가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반영하지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못함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6690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클래스의 특성을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데이터가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얼마나 반영하는지 비교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56690" y="4581128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이미지 데이터 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얼굴 부분만 추출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06958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많은 비선형의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관계를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반영하지 못함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06958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 성능 비교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06958" y="4581128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새로운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conv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layer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추가로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깊은 네트워크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157226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모델이 커지면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훈련 데이터에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모델이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과적합됨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57226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여부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Loss graph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57226" y="4581128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Dropout, Batch Normalization,</a:t>
            </a:r>
          </a:p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Data Augmentation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07494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특정 클래스에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편향되게 판단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07494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confusion matrix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07494" y="4581128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손실 함수의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를 다르게 설정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57762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여러 가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최신의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모델을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벤치마킹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457762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 성능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효율성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여부 등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57762" y="4581128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VGGNet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GoogLeNet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FaceNet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적용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18012" y="2348880"/>
            <a:ext cx="5401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설계 근거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18012" y="3429000"/>
            <a:ext cx="5401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평가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준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18012" y="4581128"/>
            <a:ext cx="5401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실험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방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2564904"/>
            <a:ext cx="7272808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1: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데이터 정제</a:t>
            </a:r>
            <a:endParaRPr lang="en-US" altLang="ko-KR" sz="4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평가방법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데이터 전후 비교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 Test Accuracy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이미지 데이터가 인물의 특징을 반영하지 못한다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정제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354" y="5949280"/>
            <a:ext cx="736404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클래스 내부 유사성은 높게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클래스 간 유사성은 낮게 데이터를 정제해야 한다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Picture 2" descr="C:\Users\student\Desktop\0000309724_001_201904200112038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9" y="1412776"/>
            <a:ext cx="2820811" cy="42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tudent\Downloads\lhl3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84" y="1412776"/>
            <a:ext cx="2831314" cy="41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인물의 특징을 잘 반영하도록 얼굴만 추출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정제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https://lh6.googleusercontent.com/ALdQhS0hQZ-2f8Gxpym2FX53VX_YXKbCDTpr1cmWyf5r2qsdJc1pA0-iYqvj0oshi6-l5NDQDVGHG3a5XuLZUD49sUCA2AjbTTzi4PsL9SpuEdFfaVLcEaK0pxPUhj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93" y="1448648"/>
            <a:ext cx="3317299" cy="42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EekgU4nxnL3bh3PzLVR_pfuYxl9XXow5N5OlmLGg-lG1gHWBkD7SuoxuZ39nO30byJtI_hrrpgpmo55PQQWL7BxXXuYN11O36iqtD5jJIGsJi7b96HZHE1XzdQiScBK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28" y="1430712"/>
            <a:ext cx="2736304" cy="42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3688" y="2060848"/>
            <a:ext cx="1656184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85034" y="2033333"/>
            <a:ext cx="828092" cy="82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0354" y="5949280"/>
            <a:ext cx="736404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얼굴 부분을 추출해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128X128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픽셀로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리사이즈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Google API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중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Vision API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정제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25134" r="5568" b="8058"/>
          <a:stretch/>
        </p:blipFill>
        <p:spPr bwMode="auto">
          <a:xfrm>
            <a:off x="303937" y="1196752"/>
            <a:ext cx="865011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95736" y="3861048"/>
            <a:ext cx="324036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 클래스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7347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개의 얼굴 이미지 데이터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정제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897960"/>
              </p:ext>
            </p:extLst>
          </p:nvPr>
        </p:nvGraphicFramePr>
        <p:xfrm>
          <a:off x="5154428" y="1484788"/>
          <a:ext cx="2945964" cy="48995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73972"/>
                <a:gridCol w="985996"/>
                <a:gridCol w="985996"/>
              </a:tblGrid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박진영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유노윤호</a:t>
                      </a:r>
                      <a:endParaRPr lang="ko-KR" altLang="en-US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유재석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쯔위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이효리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아이유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정국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박준형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나훈아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정우성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이영애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박지성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김연아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이민기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박소담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</a:tr>
              <a:tr h="26453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김고은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</a:tr>
              <a:tr h="29339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60122" marR="60122" marT="60122" marB="60122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066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96958"/>
              </p:ext>
            </p:extLst>
          </p:nvPr>
        </p:nvGraphicFramePr>
        <p:xfrm>
          <a:off x="971600" y="1484784"/>
          <a:ext cx="3024336" cy="489954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8112"/>
                <a:gridCol w="1008112"/>
                <a:gridCol w="1008112"/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박진영</a:t>
                      </a:r>
                      <a:endParaRPr lang="ko-KR" altLang="en-US" sz="1100" b="1" i="0" u="none" strike="noStrike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506</a:t>
                      </a:r>
                      <a:endParaRPr lang="en-US" altLang="ko-KR" sz="1100" b="0" i="0" u="none" strike="noStrike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유노윤호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391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유재석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665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쯔위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1043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이효리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569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아이유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1640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14%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정국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1276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박준형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231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나훈아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294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정우성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599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이영애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305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박지성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256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김연아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766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이민기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968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박소담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938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김고은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1278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882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총합</a:t>
                      </a:r>
                      <a:endParaRPr lang="ko-KR" altLang="en-US" sz="11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11725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100%</a:t>
                      </a:r>
                      <a:endParaRPr lang="en-US" altLang="ko-KR" sz="11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</a:tbl>
          </a:graphicData>
        </a:graphic>
      </p:graphicFrame>
      <p:sp>
        <p:nvSpPr>
          <p:cNvPr id="3" name="이등변 삼각형 2"/>
          <p:cNvSpPr/>
          <p:nvPr/>
        </p:nvSpPr>
        <p:spPr>
          <a:xfrm rot="5400000">
            <a:off x="2472405" y="3483164"/>
            <a:ext cx="4211565" cy="7920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63.43%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78.01%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정확도 증가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정제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979" y="5896899"/>
            <a:ext cx="736404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Total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Params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748,880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/ Test Accuracy: 78.01%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987823" y="1221135"/>
            <a:ext cx="3168352" cy="508280"/>
            <a:chOff x="2657196" y="907064"/>
            <a:chExt cx="3168352" cy="508280"/>
          </a:xfrm>
        </p:grpSpPr>
        <p:sp>
          <p:nvSpPr>
            <p:cNvPr id="7" name="직사각형 6"/>
            <p:cNvSpPr/>
            <p:nvPr/>
          </p:nvSpPr>
          <p:spPr>
            <a:xfrm>
              <a:off x="2657196" y="907064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57196" y="1199320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987823" y="1997410"/>
            <a:ext cx="3168352" cy="505712"/>
            <a:chOff x="2657196" y="1771160"/>
            <a:chExt cx="3168352" cy="505712"/>
          </a:xfrm>
        </p:grpSpPr>
        <p:sp>
          <p:nvSpPr>
            <p:cNvPr id="11" name="직사각형 10"/>
            <p:cNvSpPr/>
            <p:nvPr/>
          </p:nvSpPr>
          <p:spPr>
            <a:xfrm>
              <a:off x="2657196" y="1771160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657196" y="2060848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02022" y="2771117"/>
            <a:ext cx="3168352" cy="505712"/>
            <a:chOff x="2671395" y="2633600"/>
            <a:chExt cx="3168352" cy="505712"/>
          </a:xfrm>
        </p:grpSpPr>
        <p:sp>
          <p:nvSpPr>
            <p:cNvPr id="13" name="직사각형 12"/>
            <p:cNvSpPr/>
            <p:nvPr/>
          </p:nvSpPr>
          <p:spPr>
            <a:xfrm>
              <a:off x="2671395" y="2633600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(256)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671395" y="2923288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87823" y="3544824"/>
            <a:ext cx="3168352" cy="505712"/>
            <a:chOff x="2657196" y="3499184"/>
            <a:chExt cx="3168352" cy="505712"/>
          </a:xfrm>
        </p:grpSpPr>
        <p:sp>
          <p:nvSpPr>
            <p:cNvPr id="15" name="직사각형 14"/>
            <p:cNvSpPr/>
            <p:nvPr/>
          </p:nvSpPr>
          <p:spPr>
            <a:xfrm>
              <a:off x="2657196" y="3499184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657196" y="3788872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987823" y="4318531"/>
            <a:ext cx="3168352" cy="505712"/>
            <a:chOff x="2657196" y="4363448"/>
            <a:chExt cx="3168352" cy="505712"/>
          </a:xfrm>
        </p:grpSpPr>
        <p:sp>
          <p:nvSpPr>
            <p:cNvPr id="17" name="직사각형 16"/>
            <p:cNvSpPr/>
            <p:nvPr/>
          </p:nvSpPr>
          <p:spPr>
            <a:xfrm>
              <a:off x="2657196" y="4363448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7196" y="4653136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87823" y="5092236"/>
            <a:ext cx="3168352" cy="505712"/>
            <a:chOff x="2657196" y="5229200"/>
            <a:chExt cx="3168352" cy="505712"/>
          </a:xfrm>
        </p:grpSpPr>
        <p:sp>
          <p:nvSpPr>
            <p:cNvPr id="19" name="직사각형 18"/>
            <p:cNvSpPr/>
            <p:nvPr/>
          </p:nvSpPr>
          <p:spPr>
            <a:xfrm>
              <a:off x="2657196" y="5229200"/>
              <a:ext cx="3168352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Flatten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57196" y="5518888"/>
              <a:ext cx="3168352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Dense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564904"/>
            <a:ext cx="6239933" cy="139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2: </a:t>
            </a:r>
            <a:r>
              <a:rPr lang="ko-KR" altLang="en-US" sz="4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레이어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깊이</a:t>
            </a:r>
            <a:endParaRPr lang="en-US" altLang="ko-KR" sz="4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평가방법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Test Accuracy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1763688" y="1266326"/>
            <a:ext cx="216958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>
            <a:endCxn id="13" idx="4"/>
          </p:cNvCxnSpPr>
          <p:nvPr/>
        </p:nvCxnSpPr>
        <p:spPr>
          <a:xfrm>
            <a:off x="3821087" y="1558925"/>
            <a:ext cx="0" cy="39807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736420" y="2662349"/>
            <a:ext cx="169333" cy="169333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7" name="타원 6"/>
          <p:cNvSpPr/>
          <p:nvPr/>
        </p:nvSpPr>
        <p:spPr>
          <a:xfrm>
            <a:off x="3736420" y="4453925"/>
            <a:ext cx="169333" cy="169333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8" name="타원 7"/>
          <p:cNvSpPr/>
          <p:nvPr/>
        </p:nvSpPr>
        <p:spPr>
          <a:xfrm>
            <a:off x="3736420" y="3558137"/>
            <a:ext cx="169333" cy="169333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4013201" y="2538496"/>
            <a:ext cx="3378200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목표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3201" y="3419371"/>
            <a:ext cx="3378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 데이터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3201" y="4326407"/>
            <a:ext cx="3378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36420" y="5370377"/>
            <a:ext cx="169333" cy="169333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4013201" y="5233444"/>
            <a:ext cx="3378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레이어를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더 깊게 하면 더 많은 특징을 반영할 수 있다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깊이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979" y="5877272"/>
            <a:ext cx="736404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레이어를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깊게 쌓을수록 더 다양한 특징을 반영할 수 있다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https://www.oreilly.com/library/view/machine-learning-quick/9781788830577/assets/25fca5bd-3031-4453-8260-dc708618b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0" y="1301857"/>
            <a:ext cx="5154137" cy="41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9979" y="5437598"/>
            <a:ext cx="7364040" cy="295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>
                <a:hlinkClick r:id="rId3"/>
              </a:rPr>
              <a:t>https://www.oreilly.com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>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78.01%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83.18%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정확도 증가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깊이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979" y="6112923"/>
            <a:ext cx="736404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Total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Params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1,707,984 / Test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Accuracy: 83.18%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20072" y="1175915"/>
            <a:ext cx="3168352" cy="4830756"/>
            <a:chOff x="2987823" y="1175915"/>
            <a:chExt cx="3168352" cy="4830756"/>
          </a:xfrm>
        </p:grpSpPr>
        <p:sp>
          <p:nvSpPr>
            <p:cNvPr id="11" name="직사각형 10"/>
            <p:cNvSpPr/>
            <p:nvPr/>
          </p:nvSpPr>
          <p:spPr>
            <a:xfrm>
              <a:off x="2987823" y="1462839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87823" y="1749763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87823" y="2323611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87823" y="2610535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87823" y="3184383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(256)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87823" y="3471307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87823" y="4045155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87823" y="4332079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87823" y="4905927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87823" y="5192846"/>
              <a:ext cx="3168352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Max Pooling (2, 2)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987823" y="5500959"/>
              <a:ext cx="3168352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Flatten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87823" y="5790647"/>
              <a:ext cx="3168352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Dense</a:t>
              </a:r>
              <a:endParaRPr lang="ko-KR" alt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987823" y="1175915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87823" y="2036687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87823" y="2897459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(256)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87823" y="3758231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(128)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87823" y="4619003"/>
              <a:ext cx="3168352" cy="216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Convolution (64)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55576" y="1402887"/>
            <a:ext cx="3182551" cy="4376813"/>
            <a:chOff x="107504" y="1428451"/>
            <a:chExt cx="3182551" cy="4376813"/>
          </a:xfrm>
        </p:grpSpPr>
        <p:grpSp>
          <p:nvGrpSpPr>
            <p:cNvPr id="28" name="그룹 27"/>
            <p:cNvGrpSpPr/>
            <p:nvPr/>
          </p:nvGrpSpPr>
          <p:grpSpPr>
            <a:xfrm>
              <a:off x="107504" y="1428451"/>
              <a:ext cx="3168352" cy="508280"/>
              <a:chOff x="2657196" y="907064"/>
              <a:chExt cx="3168352" cy="50828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2657196" y="907064"/>
                <a:ext cx="3168352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Convolution (64)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657196" y="1199320"/>
                <a:ext cx="3168352" cy="2160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Max Pooling (2, 2)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7504" y="2204726"/>
              <a:ext cx="3168352" cy="505712"/>
              <a:chOff x="2657196" y="1771160"/>
              <a:chExt cx="3168352" cy="505712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657196" y="1771160"/>
                <a:ext cx="3168352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Convolution (128)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657196" y="2060848"/>
                <a:ext cx="3168352" cy="2160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Max Pooling (2, 2)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21703" y="2978433"/>
              <a:ext cx="3168352" cy="505712"/>
              <a:chOff x="2671395" y="2633600"/>
              <a:chExt cx="3168352" cy="50571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671395" y="2633600"/>
                <a:ext cx="3168352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Convolution (256)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671395" y="2923288"/>
                <a:ext cx="3168352" cy="2160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Max Pooling (2, 2)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07504" y="3752140"/>
              <a:ext cx="3168352" cy="505712"/>
              <a:chOff x="2657196" y="3499184"/>
              <a:chExt cx="3168352" cy="50571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2657196" y="3499184"/>
                <a:ext cx="3168352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Convolution (128)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657196" y="3788872"/>
                <a:ext cx="3168352" cy="2160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Max Pooling (2, 2)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107504" y="4525847"/>
              <a:ext cx="3168352" cy="505712"/>
              <a:chOff x="2657196" y="4363448"/>
              <a:chExt cx="3168352" cy="50571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657196" y="4363448"/>
                <a:ext cx="3168352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Convolution (64)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657196" y="4653136"/>
                <a:ext cx="3168352" cy="2160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Max Pooling (2, 2)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7504" y="5299552"/>
              <a:ext cx="3168352" cy="505712"/>
              <a:chOff x="2657196" y="5229200"/>
              <a:chExt cx="3168352" cy="50571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657196" y="5229200"/>
                <a:ext cx="3168352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Flatten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657196" y="5518888"/>
                <a:ext cx="3168352" cy="2160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Dense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이등변 삼각형 45"/>
          <p:cNvSpPr/>
          <p:nvPr/>
        </p:nvSpPr>
        <p:spPr>
          <a:xfrm rot="5400000">
            <a:off x="2472405" y="3194523"/>
            <a:ext cx="4211565" cy="7920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2564904"/>
            <a:ext cx="6239933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3: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정규화</a:t>
            </a:r>
            <a:endParaRPr lang="en-US" altLang="ko-KR" sz="4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평가방법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Loss Graph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깊이가 깊어지면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과적합이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발생한다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image48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1821059" y="1484783"/>
            <a:ext cx="5501879" cy="396249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0354" y="5949280"/>
            <a:ext cx="736404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Train Loss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는 빨리 떨어지지만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Val Loss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는 안정되지 않는 경향을 보인다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과적합을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막는 세 가지 방법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48555" y="1791832"/>
            <a:ext cx="2555942" cy="44296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8555" y="1414107"/>
            <a:ext cx="2555942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&lt;Dropout&gt;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87928" y="1791832"/>
            <a:ext cx="2555942" cy="44296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27301" y="1791832"/>
            <a:ext cx="2555942" cy="44296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87928" y="1414107"/>
            <a:ext cx="255594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&lt;Batch Normalization&gt;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27301" y="1414107"/>
            <a:ext cx="255594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Data Augmentation&gt;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3" name="Picture 2" descr="C:\Users\student\Desktop\bnima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43567" r="12412" b="2897"/>
          <a:stretch/>
        </p:blipFill>
        <p:spPr bwMode="auto">
          <a:xfrm>
            <a:off x="3376418" y="2335300"/>
            <a:ext cx="2378962" cy="9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student\Desktop\dropout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 bwMode="auto">
          <a:xfrm>
            <a:off x="520546" y="2227834"/>
            <a:ext cx="2483951" cy="12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48555" y="5863018"/>
            <a:ext cx="25558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 depends-on-the-definition.com/)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5" descr="C:\Users\student\Desktop\cat_augm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01" y="2335300"/>
            <a:ext cx="2555942" cy="10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7544" y="3915544"/>
            <a:ext cx="2555942" cy="156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일정 확률로 무작위로 선정된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노드를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사용하지 않게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만들어서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뉴런들이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협력에 의존하기보다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스스로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특성들을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학습할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수 있게 하는 방법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87928" y="3915544"/>
            <a:ext cx="2555942" cy="156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레이어가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깊어질수록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분포가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변화되어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en-US" altLang="ko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왜곡됨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>
              <a:lnSpc>
                <a:spcPct val="114000"/>
              </a:lnSpc>
            </a:pP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입력값의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분포를 정규화해서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각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일정한 분포가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입력될 수 있게 하는 방법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27361" y="4283913"/>
            <a:ext cx="2555942" cy="82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원본 데이터를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변형시킨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생성하여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데이터의 수를 늘리는 방법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287988" y="5863017"/>
            <a:ext cx="25558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slideshare.net/ssuser950871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27361" y="5863016"/>
            <a:ext cx="25558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way2vat.ru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AZoAAALQCAYAAACpLbb0AAAgAElEQVR4Xu2de9y+2VT/d8SgIsdEfogSEkXO5ZTDKyS8FI1DeowxM6Yxxhgj4zQyBjNjmpMxnuQwUV5I6OWQUzlEFAkpQiIR0oFG0e+1nmfW07rXvdc+3Xtf197X/bn/+c59Xftae633+uy19r7ur6/vuvWtb/2/Dh8QAAEQAAEQaETgu2SjeeELX+ge8YhHHEylv8d8SB2fOi40H9uoYSsW1yb3Q/7l+u4bPwqHTRjiWRAAgbEJrDSa3d1dt7OzcxCR/h4LNXV86rjQfGyjhq1YXJvcD/n3Xd/1Xe5//zf9QOmzNQqHTRjiWRAAgbEJrDUaKnx0qqGdMhVCbjz0nT/61MPXU8bTWKv45uzwuUjrYp3ip+U/+caxWyc7n315jW3Qn8yQmWqpWCcUH2eLm8VhbFnCexAAgSURWGs0FBw1F2oG/N9UEA877LCDuC+44IKDgiyv0zh61hrPBqxGk7vD9xXuFD9j/lsnOysuGi8bE9uneLiZ+E4uep5SbksSJGIBARBYHoG1RkMFkwolFWxuHFbhDV2XhVWedEInmk3x0jzkO58quHGRnz5/asUVeuUYenWm70n/KYapuG3KHc+DAAiAQIiA9zca/d6/pCDLHT45IAt9y99VqDjTh08V3Nh8/tSKq1aj0ScabvSxkyAkDgIgAAI9E2jWaORfKuATUqxg6nG54OTzl7jEJdz555+/dzLTjYDHlTQaX1y1Gk3sL2O0bNC5rDEeBEAABFIJeBsNFenvfOc7BwWaizYbPfzww/fu6+v0nQqxNT7WaHjeVOf1uFQ/S/237McaDbGSvx1ZHCyeMW6lvPAcCIAACExBYKXR6EIvv9N/84cKJ3/kdbrG96zxNGbThhICk+Kn5T+ddPjEkmMnhZucU7LT1y2erblNITbMAQIgsJ0EVhrNdiL4v6jxamrbFYD4QQAEWhBAoxFUW560WiQPNkEABEBgBAJoNCNkCT6CAAiAwMAE0GgGTh5cBwEQAIERCKDRjJAl+AgCIAACAxNAoxk4eXAdBEAABEYggEYzQpbgIwiAAAgMTACNZuDkwXUQAAEQGIEAGs0IWYKPIAACIDAwATSagZMH10EABEBgBAJoNCNkCT6CAAiAwMAE0GgGTh5cBwEQAIERCKDRjJAl+AgCIAACAxNYaTTPf/7z10J51KMe5XDdOXDYlwY4gIMsEtDD8vVQo7+tNJpLX/rSaza/9a1vOVx3Dhz2pQEO4CCLBPSwfD1UbzQ1DMIGCIAACIAACEgC+I0GegABEAABEGhKAI2mKV4YBwEQAAEQGKbRnHfeee6II46YLGNTzzdZYJgIBEAABCYmsNJozj33XHfkkUdO7EJ8OvLr2GOPdRdddNHB4Na+HnLIIe6MM87okkec2PaNID3wJ0XDtfSTa8fnZ66N7ctuXxHLHJJnKXprHQFrqFctrTSa3d1dt7Oz05pJtn2fX1P4OsUc2TDwwBoB3ojwjZQNQq3c5tix/MyxgfTPT4DyJZtLit5ae80a6lVLyY0mZScmu6m1wyzZefpOM3TioBOOTLju5rLLy0TrZ6ydME41rZdHHft6cfH3kB4s/fh0kmvHikr7yT7QdXlaj+kztKPOXV91MrBdViy9EYXcumfVVT4ppZxQaAxryafrHrKT1GhSd2JygVNz8O0w5W5ALq7UxUnjCCYnQNqwBGDtQFJ2wr3uEHoQTy8+hPIuT+g8LqQf307Vsm/ZsbjwxkW/bsnVZ+74XvK0FD9CG5ucuheqq6RDOimRvdiJSerQVxd74J7UaOQC4UJPCzi0wGUDoOd5wecWbmt8yus06zgpr1t+cnJy/e0hqdvmQ26jIT419GPZCfGntUAfWTxCjYzG8YfXUcm62zZNtIxXn0D5jYtVJy2dxOpqzuuwnLEt2Vi2kxqN7rz0nRqHfLXEY6hw6x0XTc4FPbdw5zSakD++nW3ITzSaOeRYNudIjUY2DW42qTtkXnepJ3e57srI4ikfAV03uLZZddJqNNZ43TRiNXMxr84sYUuAcowef84557ijjjpqL2cxaDqxl7nMZdxpp5128HysAfg6e2ohkn7SPPT9uOOOc//1X/+FFdcxgdT8hjTq02bsRJyrZ62vmP3cuELrruP0Deda6uZ3U72lnlKoRrK2+M/eatbaiUY7SA2Ciz0rgr7zCYHvyYKsx8t7uY3GWsxkh3zlBiZ9o8ak55Rx8b2Qn7lFZLjVsiCHrTzGdKj1w5piNCk6sXTow2v5YzUUa92V+LmgdM8eilXDQnXS90wov/KniZSamdqU5oK30mgocP3hAq3vycJtQWRbcizZye22vlMN++Oz5Vu4siFpf3x+4jQzlyTL5pX6TMmvTz+km1ydhHRoNRutN70m5Hffuivxs4wqnrJyaNUwq05adc83nsfqP0PZyBk7R1Y3+pcBzj777D2fjz/+ePfNb36zqf+Xvexlo3NY/qTsCLTzKfM1DRjGJydQopPJnSx4/TyHj5gTBCSBjRoNFWP6tG4yqSmz/EHTSCW43eNG0ckofm63mhB9tUYDlCAAAiAAAiAQI7DRiSZmHPdBAARAAARAAI0GGgABEAABEGhKAI2mKV4YBwEQAAEQQKOBBkAABEAABJoSQKNpihfGQQAEQAAEVhrNWWedtUbk6KOPdrjuHDjsSwMcwEEWCehh+Xqo0SZXGs3lLne5NZvf+MY3HK47Bw770gAHcJBFAnpYvh6qNxqcXLBjZ1Fhp7r8nSrWO9Z7ynqv3mi+53u+Z83mf/7nfzpcdw4c9qUBDuAgiwT0sHw9VG80NQzCBgiAAAiAAAhIAvhbZ9ADCIAACIBAUwJoNE3xwjgIgAAIgAAaDTQAAiAAAiDQlAAaTVO8MA4CIAACIIBGAw2AAAiAAAg0JTB8oznzzDPdMccc0xTSJsZ792+T2Hp8Frx7zEq6T8hfOquRRk7eaJ73vOcd8HnMYx7jZUVjrHvyARp30kknuX//938/uJxif5ME+ezLa2Rb+v593/d97uSTT06KZxO/8KxzWg9aR6m6as3S8sN3vaae55g35D/fG3W9+PSltcOxWRxq5re1bjexP2mj4ULADlsFOPX/u12PS7VfCsyyT37IxaLjSo2n1C88t09Ac6bvtAnh3MydBy4qtPnY2dlZ2xz5rtNGKrZeYvmfc96Q/5QP+kgWvjzG4pv6vsWT8qc3whSbVTda16upuYTmW2s0OZ3X2slbO0lfIWCRSVt6wfkC8J1mtH2yw6ednJNIrv+huMh3nGraS97SgyxkMk85eiAbNXaeXIjIliyu1vWYrlKpzjVvbD1SE9IsRlgvFk/dZPhti5XHWvlN1cGc41YazRlnnOGe/OQnH/jz9Kc/3R177LHOuq538jzeAigLP9ukRqDt+8SnIfl2p9aOtbX/KYKZezc9p8immNvSA51mtC5z9WCNL43L0kKoMMv1Msq8FM+//du/HbhLtYQ/HGsqi9KYWz4XWtPyXm49bOnzXLZXGo0l9NyOTA1FNyn5O4peNCmFepNG04P/aDRtJR7aeOiilqsHXTAvf/nLr73uyYkut7jWaDLk39TzWhtRGU+uTzmcW49NbTRcD9kfrZ9a+W0d7yb2g41G7z5iuxFfF9fJ8EHtrdHIRVnLfzSaTWQafzbUaHih8wIvaTT6L6fIjVPcu9UROcW1ZhGaet4QZz7pUE7ov+VpJ9QUc1m3HG/x9OVM/n4j39jUzG/LWDe1HWw0BIEEkLswySkS0NOe9jT3lKc85eD4TPbk91gjCwXH9n3HcX6uF/+tuDdNHp7/PwIxPZCG6UO/jeTq2bfZ0IUxJxepBb+2bqae1+JMudJrVL5iqx13Tm5yxubw9NWpUeLMYWKNXWk0vFh5MDcF63rsJOK7LwVF81ACtP3UVxPa/lz+61crupniNFNDqnEbIT2SNmhhU6PJ1bM1XhfLuIf7I1ILlNYVr5dR5o1xs1iMsl5S8xjSm68epupopHFrf+tM7jYkBN91PvZywCnfNRx5hJb3dAJ8UH272Dn8l3OSnyPuzkYSreWr1kNIj7l6tnQVahwhP3369vlrrZdR5g1xoxh0zCPt8rXvVh3kOPm+VfN07VjCmuQYJv3f0bQAd4UrXMF9/etfb2G6is3e/asSZEdGpuZ9+umn770inlqDS5136vx1JN1FuzJ8o1l0dhBc9wTmKozbNm/3QoCDQQJoNBAICIAACIBAUwJoNE3xwjgIgAAIgAAaDTQAAiAAAiDQlAAaTVO8MA4CIAACIIBGAw2AAAiAAAg0JYBG0xQvjIMACIAACKDRQAMgAAIgAAJNCaDRNMUL4yAAAiAAAmg00AAIgAAIgEBTAmg0TfHCOAiAAAiAABoNNAACIAACINCUwEqjee5zn7s22eMe9ziH686Bw740wAEcZJGAHpavhxodaKXRXOlKV1qz+dWvftXhunPgsC8NcAAHWSSgh+XroXqjqWEQNkAABEAABEBAEsBvNNADCIAACIBAUwJoNE3xwjgIgAAIgMDWNZrnPOc57vjjj+8287371y24ix0Dv94zFPYP+Rs7f5b3kzcaEhJ/rIKfKrbUcTwfjT/llFP2ftCW12L+bJJ6X7zyGtmWHOgvXpx44oldN8NNeLR8VudX6yNXL618tfzwXU9ZL6l+zjFvyH++N6L+rbhaX0/NdW/jJm00z372s92pp556wOCEE05wj3/849eY7O7uup2dHZMV2aHPla985eA4bUDbTfWnNGmWffJDxq05xOIv9Wfpz2lu9P0rX/nKAeu5uVq6DV1PWS+xvM45b8h/ygd99FqfO08pPH1xWeu91vWYXz3fX2s0LEpyWhZD33V5TY6n6/pZ+u4rBCwyaSvWQOg+feiZUEOS4DnZVHj4o/0hu3y/ZbwhDtxArSbcs5jm9M3KryxkkntOfllrHJ9vc5QSu6Vb63pMJylzsp5866X1vLH1RcXat4bJr571L+sEceU4rXitPOZeT813j+NWGg0lXh/9KOHWdQJF9/lDR2D6bgG8ylWu4v7lX/5lbzjbpO/aPn1PaSA5Ox/fWOv51vGmFJCc2HoU1tQ+WfklPWpd5ubXGl8ao5Vbfd1aL6PMS/HweiefZa2wirO1CSyNudVz8kRDNZPitOLNrYeUd/k6ke23imUKuyuNxhJ6budlULJJScHJJiN3BLkiyynGOY2mh3hzYptCKL3PEcqvLmq5+dUFhPSdshGymKU2Gn5er5fSXEw9r7URlfHk+lQae+3nSAO+DbZv460bh9aPzm/tjU3t2EvsBRuNVfit3YgUjTXGt2hSdvi+4HKKcctGEzo+l8abE1tJ4pf2TCi/vNB5gZc0GllAiJ3cOOWyzCmutZqMb0MX2tjVmDfEmfnxqU3zHUn/KfVQNib5xqa0PuRqbu7xwUZDEEKvwkINghe3PPZZ4p2i0chTlrXAeom3xiKfW1hTzx/LL2mMPnQSKWk08gTDOimNMbXR1NbB1PNanHXRpRoTeuNRyrnVczr/sUZjja9dD1vFW8PuSqOx3g1a12MNwndf7wRJZLGjZe4riNTxc8WrX8Xod7Aj7eZqiLCWjdjGh3eSuXqOvTPPbTypBV/rhDjJnX/v88a4Waes3vWfWzdCekuph4v7jYYSL3cbEoLvuvyxkp/Vz1g2uLjII7QsOPyXBHQRkgtNzx8rWL5d7xzxyjn1a5jau9gYkyXd1/kN6TNXz5ZOQq+kLLaWbn3+ahtyPeUW5DnmDXHz1YxR9J9TN6y6quuArAUxbqOt20n/dzS5cK561auuPfLlL38518zKeLK5qY2NHIg83Lt/LWOvYXtqfs961rPcaaedNrmmljrv1PmroTnYiBPoutHE3ccIEJiXwFyFcdvmnTfLmH1TAmg0mxLE8yAAAiAAAkECaDQQCAiAAAiAQFMCaDRN8cI4CIAACIAAGg00AAIgAAIg0JQAGk1TvDAOAiAAAiCARgMNgAAIgAAINCWARtMUL4yDAAiAAAig0UADIAACIAACTQmg0TTFC+MgAAIgAAJoNNAACIAACIBAUwJoNE3xwjgIgAAIgMBKo3nmM5+5RuSJT3yiw3XnwGFfGuAADrJIQA/L10ONNrnSaK5+9auv2fziF7/ocN05cNiXBjiAgywS0MPy9VC90dQwCBsgAAIgAAIgIAngNxroAQRAAARAoCkBNJqmeGEcBEAABEBgsY3mGc94hnvSk540XIZH9bsX0ODXSybK/ED+yrj1/lSw0fSQ9BIf6Jmzzz5774dr+tB3+emhAVlx0V+8ePSjHz1kk5xb7L68y1yXaKlFTJYfvutSu5vqdo55Q/7zPRnXKPqvmZcWGuvNZrDR7O7uup2dnVl9LvFBP0PfpZiPOuqo2Qt5KK6SmGdNUieT+/L+T//0Twe5npsrF6cf/MEfXFlXoevnnHPOAd1S3c45b8h/ygd9dI2ZO08xORPPGnmJzbOk+2uNRnZquSCsDu67HjpBWON9O08aSz7IYhGDzyKgZ/jjK0As7h7jophLi0qMz1LvW3mXhUzqoIZuc1lSXvmELYurdT2k25y555pX+89rmRlQsaY86EbTu/5r5SUnh6OPXWk0ulNLEchTARdxq7NbJ4jQeCk2TiQJjo/7snGEoPt2QyFh9BpX77u63oRv5Z02MNy0eUwt3ZYysHKbUphT14HPt6nnpfmkv3Izyb6k+lTKusVzaDT5VFcaTawgx464lnhKr1M4uQW3pNH0GFdu3PmpX9YTobxr/Vk6D13/whe+cADsGte4xkavlHOL68knn+zOO+88J30oyd7U89J8J5100oGrRxxxxN53GU+uTyVx134GjSafKBqN53eokkLkO5HlNm6ZPjSaPDGHGg01Bipy3CBK8isLJnm2SdHPKa61mkxo0+bzp8a8KY2bckIsNd+e9Y9Gk7c2afTiGg0XFSnc3IJfUohqNpoaizxfCmM/Ecs75ZQ+lKdN80v50YUxh15qo6mtg6nntThTrvjDLGXjrh13Tm5SxqLRpFBaHbPSaHix8hD5isAnUj2ej/c0VgqHr1vjreu8C/PteEKh+oTg88fa5c0dV8+7uXyJTfdEqABQTqmAUaMJ5de3YQjpk6LLbTypBV+vI5pLNrje541xs9Zf7/pPiWs61Y8x09rfOpO7DfmKgI+4Oiw5nou5fjer32+zjZzrOa8q9O7Wion86C2u3ndzPcval3etMf7u063WgvzuG88scgtjSHPWmvCtmRHmDXHzrb9R9B+Lq+d1ModvTf5lgNwF0CLwa17zmu7zn/98VdNTxNXC76oQOjc2Nb+nP/3p7vzzz6+utRjmpc47df5inHG/DoEmjWapYllqXHWktJ1W5tLEts27nepaTtRNGs1y8CASEAABEACBTQmg0WxKEM+DAAiAAAgECaDRQCAgAAIgAAJNCaDRNMUL4yAAAiAAAmg00AAIgAAIgEBTAmg0TfHCOAiAAAiAABoNNAACIAACINCUABpNU7wwDgIgAAIggEYDDYAACIAACDQlgEbTFC+MgwAIgAAIoNFAAyAAAiAAAk0JrDSapz71qWuT0TVcd3sMwAEceIFAD/skwGH5HGp0oJVG8//+3/9bs/kP//APDtedA4d9aYADOMgiAT0sXw/VG00Ng7ABAiAAAiAAApIAfqOBHkAABEAABJoSQKNpihfGQQAEQAAE0Ggm0sCTn/xkR/+viPikESjlVfpcmlcYlUsA+cgltszxQzcaS8Q1xE02+GM1iNR5aNyLX/xi99nPfnbPpH4u1Y6WoPSR7m3ayKbmGfL/2te+tnvYwx6WFVMrzrWWvo6Xc2Zdz523tX3WrrUueH6pw5I85sY9x/iU+jCHX73OOXSj2d3ddTs7O2tsSdxc1EvAc8HiZ62CZ82v59TjYt9TfSY7clHnFuaYn3y/Fc+Y/6l82U8fV9IBM8q1l5qH1HE6XnqO/LOup9qV8evNRk37sXVBcdBHr8m5uedyjI2PcYg9v433VxqN3JH4dt16J5O7Mw/tYK0dQmjnYAk45Lve+ft8CjUCOZ4KsK/RSSHpXTbdI/tcAOm+tOOL1+Kc6qcsPj3xjDXcnN2wxVkWPjmfxVnmLpVbauGw9FqrEE9tX25AmD/9qddETh5TWc45LqbbOX3rde6VRsM7K9oZ06se3iFbHVwKyLfQfTtm3w7csh/bOaQuLGvnrO3zIvEtIGoM1vhQcn0+yp2f/O9czpbgR+GZsmBTi7DFmfTGOuYxFp9UnZSeHHmDoTds1vXcojGXfd48UYNJXZO5sfU0PkW3Pfnbgy9rjUaKhYFe5zrXcQ95yEMO/KXvvGvhey996UvdZz7zmWBMVoJyr8tXBb4TRUwIfD827qSTTnIyrth4X/BWATz55JP3mJJ9mofiyOVMtiVz9nVJPDdtND495/LRnKX+cxYxPSc/lH/SgXU9xzaNbW2fOJC//GH/5TpBo8nN2naMT2o0LCRGwoUxVvB9JxrZGGIFP1bYU0WdW1jIb91k5K4tJ26r0fgKYC5nvfC56ZTE64vPirPEfinPGo2GGzg3iFz/NWfiEttUpZSPVP2m2Erd5ITyHJsnxI15EGP6b9mQNpkz5tMc92N1aQ6fep8zqdGEwD7pSU9yL3vZy9yDH/xg94xnPGOoEw0tCvKbP9e97nX3ThYcky4mJQLjOSQb3WBjDZf883FOLVQp9ms0mto8rTz4RBbizLHRn77XOzE+mjP5FdO6z0f9HNu1rucWj9b2Lf3LkxRtKKjJyLWTk8fcmOcYX1IH5vCzpzmTGk1KAfEtdN+J5tOf/vTBZWpQJEhtP3Y9dqKICUHe14uEC5H0k+ajwmJxiCU0tEApfr6fy9lqNKPwJP99eojl1+Idyjsxka8o5QaD9RbKk288+5HaeErz0rt9mY/QCT62Tka5b+VxFP/n8HOl0fCxV/9Jjun3v9wg5M6Fn6OFoT9UqK1XPdq+tsm29AmD59Nz6evWd2sHqGMl+/LVgJwv5RWKbsIh/3I4W/GPwtMXqyze3ABSF0YpZ/3ah+eTfKWvsZNuyF/Lzuj2fczo2tJOMzJOqy6l6nWbxjX539HQKyj9oZ1r6vv2qRJAfh566KEH01144YUrO+yaftBc+pRU034PtmryLOVV+lwpPyqkLXUzuv2p81GaRzzXlkCTRmO53KPoZFNceiNoK6V969vGs7WmR7c/heYwR/8EJm00/eOAhyAAAiAAArUJoNHUJgp7IAACIAACKwTQaCAIEAABEACBpgTQaJrihXEQAAEQAAE0GmgABEAABECgKQE0mqZ4YRwEQAAEQACNBhoAARAAARBoSgCNpileGAcBEAABEECjgQZAAARAAASaEkCjaYoXxkEABEAABNBooAEQAAEQAIGmBFYazYknnrg22SmnnOJw3Tlw2JcGOICDLBLQw/L1UKMDrTSa61//+ms2P/nJTzpcdw4c9qUBDuAgiwT0sHw9VG80NQzCBgiAAAiAAAhIAviNBnoAARAAARBoSgCNpileGAcBEAABENi6RvOEJzzBPetZz+o287371y24ix0Dv94ztO8f8jRGnmp5OXmjIYHxxyr4KSJMsaMh0TOvetWr3N/93d8d3CqxkwPfZ19eI1uSw4/8yI+4+9///l03w5z4pxyr86t1lKKrlv7qvHPureu5vrS2z/74OFrryLo+ss5D+crhUGInVxO9jJ+00XAh4OCtgrq7u+t2dnZMRql2tAFtt9ROavIs++SHbC6aQyz+1Pm3bZzmRt9pU8Gs5+aq8075If+s67n5a22fCyM1Cbk+LZ3H1tfc+cjly+MpfvmhOIlHLgcrXzFupX7P+dxao9mkI/OCtnaSvkLAgpXzaiHHGkaKYH2nGf0czcunnZyTSG68IQ4U68i7vbnEbOWX/GGNSe45+SUb1rrIidfSaYp+U+ZpbZ8LLBdW9snS8zboXOpO1g9iw/Gn8rF4arspWuhtzEqj2bQj887cAqsLOb/G0vNqIWtolp0QXN8itBZm7kkkN97YApQi7U0wvfpj5Zc2P1qXufmttcPkExYzlCct+Tq39DfE1vZTCqEuvMSeP/q19RJ07ntLouPljaO+PlW+elizK41GQ/vRH/1R97d/+7cHnVkLzSqY9Nx973tfd+qpp7oTTjjBveY1r9mzwx99LaXw+mD5bFtQcxpN6g6Ex7WIt9YutweRTeFDKL96Z5mbXxov9Uv5Dr3ateKl5+SH14h1PZdba/tWo7HWNa9Pvs/xyrhG17mvZup4LQ5Wvsgm1c4Qt1xtzD0+2GgsYcWOhHKnohPhaw4ljSanyVg7p9RXDXPEO/oCnFrYoUbDGwFuECWNRi58ik02ntJYU/XXm32f36XremSdx2pQSt3wNd2SeliqkameCzYaAkkLLHdhkvO8uOVpxkpMLthYgn3w5KnDaqC9xFsS31SC6XWeWH5JY/Shk0iunn2bJd14UriwvrT+rOspNuWY1vZD60a/tfBt7lI2nbkxzzk+potYo7HylVsP52SQOvdKo7nBDW7g7nOf+xw8+9rXvtZ94hOfcNb1GBDffbInP89+9rPX7NN8oVcTZNdnJxa09meueLX/zNlayLG4cH+fQEiPlOvHP/7xe7rK1bM1nrmTXdJx7JOrt97sW/q01mOM28inGZ/ecvObOz6mr57vr/2tMwqeP7KY+67TNT0m9l3D4PHSPo2h67SA9Ycbk2UnBJsTK4vCHPH6YpVFRTeengXUk286vyF95urZ0omv4MQ0mLq+SjYeOXousU/P+LimrGtZG2htj65zzYHZ5OS3JF89rblUXyb939GkOsXjdEHmBpRrR473iWMTe7Wf7d2/2vHWtjc1v9YFc3T7Vn6nzlNtncFeHoGuG01eKBgNAtMTaF0wR7c/fUYwY48E0Gh6zAp8AgEQAIEFEUCjWVAyEQoIgAAI9EgAjabHrMAnEAABEFgQATSaBSUToYAACIBAjwTQaHrMCnwCAR+z6NcAACAASURBVBAAgQURQKNZUDIRCgiAAAj0SACNpseswCcQAAEQWBABNJoFJROhgAAIgECPBNBoeswKfAIBEACBBRFAo1lQMhEKCIAACPRIAI2mx6zAJxAAARBYEIGVRnPcccethXbaaac5XHcOHPalAQ7gIIsE9LB8PdTodyuN5kY3utGazY997GMO150Dh31pgAM4yCIBPSxfD9UbTQ2DsAECIAACIAACkgB+o4EeQAAEQAAEmhJAo2mKF8ZBAARAAAS2rtE89rGPdaeffnq3me/dv27BXewY+PWeoX3/kKcx8lTLy8kbDQmMP1bBTxFhih0NiZ5505ve5D760Y8e3CqxkwPfZ19eI1uSw41vfGN397vfvetmmBP/lGN1frWOUnTV0l+dd869dT3Xl9b22R8fR2sdWdeXoHNLTxwzr+uSvITqkrafq5M5xk/aaI499lj35je/+SDOu93tbu6MM85Yi3t3d9ft7OyYPFLtaAPabqmd1ERZ9skP2Vw0h1j8qfNv2zjNjb7/9V//9YHG5uaq8075oU2PdT03f63tk57p8+M//uMr69PSeWx9zZ2PXL483uLA9yku+nANo6YqP9Qo6J6VrxRu0n5pHFM+t9ZoGCI5IZuA77q8JsfTdf0sffcVAk6GtKWFrIFQ4uSpJEWwnLzQc9Juy3hDHChW8sNqwlOKY6S5rPzKBSm55+SXbFjrIoeRpdMU/abM09o+F0wulLKwyo0h+7FUnVscWCe0mdaMZJOi+7zB8G2oY3UyZD9FJ3OMWWk0uTsTa2dugdKFnIHrea0kSUBy4bOdEEDfIrQWZu5JJDfe2AKkOGoVnzlENcecVn7p5MhNm8fk5je2w0yNl09YPJ43Y9b1VLuy4NMJrpV9q7FY65o3TPycb52OrPNQTUlp+lbeQ9ysJp6rlanHrzQaDYdOFiRcqzBa1+m5u971rnunGlqkb3nLW/bsyK4ur6UUXg2G5uAPz1Wr0fQQ78gLcGoRW41ZL8rYTjuUd6nf2Inbil9qlsawbq3ruRxb27cajbWuee2H1unIOte+y1qX0misfFncUuznamaq8cFGYwkrtmDlwg8lI2Y/FUKKWHNONLmNpkW8KTGl8tmGcaH88saHG0Rufmm8/i1RNp5SvinFqNS21XxD11Pn8vnt21CmbCBH1rkvPtYFb9L1Twh60y2Zx+qqPAH57Kfmb45xwUbDv7XkLkwKhBe3BOsTo0/4MfHp34Bi46U/MvG+Jhj6LSm0cGrGa3GaQyCjzClP0b4NDOWOPvwjbM5vCpZOctlYui3Rs2/u1vatjWHpuh5d51oX8oTCuZAbkpiOYo0mZj9Xj1OOX2k0N7nJTdxd7nKXg/nf+ta3uo985CPOuh7bsfjukz35ed7znrdmn+YL/a0zy58YOO3PXPGSH5IDc7YWciwu3N8nENIj5foxj3nMnq5y9RzTG9klHcc+uXpje73Yt/Sp9UzjfOt6aToPbXBT3qCU6sGn9Zj25r6/9rfOKHj+yGLou07X9JjYdx0wj5f2aQxdpwWmP7ygLT9DQDmxsijMEa8vVllU9IKcWySjzK/zG9Jnrp5Deks5UTPDHL2VbDxa2yeffFxT1rWsDbS2R9e55iAZ+O5Z11Lrbcx+z+t00v8dTS4IXZC5AeXaGSlBIfFuEve2PDs1v9YFc3T7lu6mztO26L/XOLtuNL1Cg18gIE8o+nVwTTqtC3Jr+zVZwNa4BNBoxs0dPAcBEACBIQig0QyRJjgJAiAAAuMSQKMZN3fwHARAAASGIIBGM0Sa4CQIgAAIjEsAjWbc3MFzEAABEBiCABrNEGmCkyAAAiAwLgE0mnFzB89BAARAYAgCaDRDpAlOggAIgMC4BNBoxs0dPAcBEACBIQig0QyRJjgJAiAAAuMSQKMZN3fwHARAAASGILDSaI4++ug1p8866yyH686Bw740wAEcZJGAHpavhxqdbKXR3OxmN1uz+aEPfcjhunPgsC8NcAAHWSSgh+XroXqjqWEQNkAABEAABEBAEsBvNNADCIAACIBAUwJoNE3xwjgIgAAIgAAazcUaePSjH+3OPvvs4RQxqt+tQINHK7J17SJPdXn2bi3YaHoQQ4kPuc/Q+He/+93uL//yL/fyRd/lp4cGZMX0kz/5k+52t7vdkE2y9uLw5VHmLlcXLfzTNsk/rTcaU6I5y04t++y7j6OcQzPn5+T10XVrxVtbM0uxF2w0u7u7bmdnZ9ZYc3w46qij9nz9qZ/6qSy/9Rz0/ZxzzjmI+za3uc3K9zmAhDjkMJrD96nm9OXxL/7iLw5yNzcnrSviQv5Z13O5tbZvrS+6/t73vndtvVjXeeDc+cjly+NjcZXaXfJza42GxaQLtrwui7DvurxGdlLG6zH0nexQ05DFIpQMGksfei61QbJoaA5rAcgF0SMHiruHZjjnQrHySD6xFmJ5zNVtbrxWYa1VcFvbt9aXr8ETc+s6cxtVt7G4cnWxDeNXGo3u1LJgy90SF2Wrs1sngtB42Rg4kSREeoaajmwEscTkLFzf2JCQeuWQE3OM34j3rTySdrgJ85haus3lRPNLHfPmyrrem31rI8abQd7k0emG4uRGws/xdRnXiLpFo8lVpnMrjSZWYPUpIXcnkzuewikRYs4zJY2mRw45MefLpP8nQnnke/pPXThD+pQNIvfVrNzBS5LcAPmkwPdKT6eWnVr2rUbD1/WpMuUV04i6RaPJrwdoNJ7foUZsuCMu2Hy52k+EGg3vrLlB5G549AmdvMg5YVteWzmrlctW9n12c19Bx5pWTW3UtoVGk0906xuN7z3xaI3Gt8jzpTD2E7E8Uk7pE/rtILUB8evcXGL6OfkqT/5GWdpoWtu3moOlv1hBHlW3sbhydbEN41cazc1vfnN3q1vd6iBu+u77IZUH6PHve9/73Ac/+MG91130J3/4ujXeus6vzsjWueeem5yP3IXqE47Pf+tV3twccuNNBjnYwFABoBwdeeSRe3oO5cv3W2FIn4SI7Kbos0T/Pdm3Go1e7zSOeMS4jarbWFyDLZtJ3F37W2cEUX644NJ1WXxls+H/5vskILnw5HPSfs51OZYWtv7I+SxfLaIsHLZhMaDne+LARYgb+SSK6XgSXx61xqSetW51buV3S7fW5iOkNT0v68p3vTf7vjWg1wuNCXFegm5Deuh4iczmWpN/GaD1TiUk7FKSuc0pZZ7WHEKNL8W/JY5pkccQJ9r0tGz0o9sPNVzfxnWJmkRM6m+d1QJyi1vcwn3gAx+oZW5YO+AwbOqSHW+d49HtJ4PEwEUTaHKiWTQxBAcCIAACIJBFAI0mCxcGgwAIgAAI5BJAo8klhvEgAAIgAAJZBNBosnBhMAiAAAiAQC4BNJpcYhgPAiAAAiCQRQCNJgsXBoMACIAACOQSQKPJJYbxIAACIAACWQTQaLJwYTAIgAAIgEAuATSaXGIYDwIgAAIgkEUAjSYLFwaDAAiAAAjkEkCjySWG8SAAAiAAAlkEVhrN4Ycfvvbw+eef73DdOXDYlwY4gIMsEtDD8vWQ1VGMwSuN5pa3vOXasPe///0O150Dh31pgAM4yCIBPSxfD9UbTQ2DsAECIAACIAACkgB+o4EeQAAEQAAEmhJAo2mKF8ZBAARAAATQaDrVwCMf+Uj3ghe8oFPv+nUL3PrNjfQMeRojT7W8HLrRWGKtIWKywR+r4KfOkzqO56PxH/7wh/f+L4Lpo5/PtSftSuFs2sjm5q8XQStutRYb51LrSmotprmYLz7d1rTv06MVV+j6rW51K3fTm9502M1USn2I5Wqb7g/daHZ3d93Ozs5avm5961u7P/uzPyvO42GHHeY+8pGPHDx/k5vcxF1wwQVr9qz5eSDZoQ/54/PTclDbjX1PDZTsyDisuHLszclf++njRDrgmGP5So27dJylK9KH/NC4HL1Ivfl0W9O+T89WXLF1NHc+auex1N42PLfSaLgw0sKk/5ZFie8RFL7uG+MryLrw8veYfRrnm5eft4Qa8l36r+3zvVBhl/7EGggv8JzCwYtTNkryhwsm3Zfz5uQlNa6UvBCrOfhbi9LiRuO5aEt/LW7SfiqH1EKRsmHwxdGLfUvPVlyxeMneppudVDY1x8XiqjnXUmytNBre8VLyaWfEIgjtxPSY0EnC2lHX3hH5hODbyet5uSHIE5Fc+Nb4mBhydm6+sXSNC6b879y8WAtkFP4hzhY3yjtrlMdY8ebqM5Z3fd/SlRyXo5Wp7VsbPCsubiT8HNUUXR82iTeXf63xaDT5JNcaDe3+GCT/qQUjd9R8zyci7U7uzieWUEukqc/FxundZWy8hT9nMcUKJnGWDZGKKH9ieeGTkV74uXmJnShjnLS+LHs5u3uLm0/PufFqbrGTbGwZhuLK0UrO6S6Ws5jPKc1QxxV7dUY2a8Sb43uNsTF915hjaTaSGk1sJ58qlpIFLt9VpyY4Ni6l0FmvYkL+tGw0voKZmxe9Y+fdZW5eYkWrFf+SEw1x480QN4jceDU38qP0N8BQk8lprCVNpoZ9qzmUrpfU2tFT4Y3puydfe/ElqdGEwLLAUt61lizwlo3GOqlZC7JUYDmLyffeWjfGnEYp82L5kZuXWo0ml39o0YS4cXGkP2XD1nGkciB9hH6LLGkCNXb3sUaSo8Ocpl66XmL+9lIktR+ldaDXeKbwK6nR3OY2t3E3vvGND/yh77RgH/GIR7iPfvSj7r3vfa/jMS984QtNvylBNJY/+tnU67UKHdkhv/lD8XAhkn7SfYrL4hBLVO4Ct4RM85NffD83L5Yf2k4sL3Pxz+Us46UYOb9WvCHuUv/MR+ompHvJy6erGE/yuwf7lp96XVvrRXPLXRex/E9139LPVPOPOM9Ko+FCpv/UBZm+c3ORC4efo4WhP7RQSFhywehn+ZmU6+yTXri+6+wX25d+Sn9kAdf+8zyyMTEHK149X6pAdNO2/M/Ni7Yj/ZFx9cw/xLCUm8ytT8+as9ZcasHU2mH9xHTSi33Lz1Bclq7kJjV1XfQ0zoqrJx978qXJ/47GEl7qgpkKUK2dSayAlMQTagol9np8phZ/3TB9m49W8bcumKPbt7hvg75baW5Eu00ajQXitre9rXvPe97TFSfyiT+9+dYVqEbOjM6/taZHt99INjA7GIFJG81gbOAuCIAACIBABQJoNBUgwgQIgAAIgIBNAI0G6gABEAABEGhKAI2mKV4YBwEQAAEQQKOBBkAABEAABJoSQKNpihfGQQAEQAAE0GigARAAARAAgaYE0Gia4oVxEAABEAABNBpoAARAAARAoCkBNJqmeGEcBEAABEAAjQYaAAEQAAEQaEpgpdE8/OEPX5vsRS96kcN158BhXxrgAA6ySEAPy9dDjQ600mhuf/vbr9l817ve5XDdOXDYlwY4gIMsEtDD8vVQvdHUMAgbIAACIAACICAJ4Dca6AEEQAAEQKApATSapnhhHARAAARAYOsaza/+6q+63/md3+k287371y24ix0Dv94ztO8f8jRGnmp5OXmjIYHxxyr4qSJkW6mNg8Z/6lOfcn/6p3964EOKP5vA9tmX18i29P9nfuZn3PWud72um+EmPFo+q/OrdZSqq9Y+av1rPWhN5PiTorcp7Vvra3SdW3GV8PfpMsd+jj7mGjtpo3nYwx7mPv3pTx/Eet3rXte9+MUvXot9d3fX7ezsRJnQOPqkjKVx2m6qP1FHjAGWffJDxq05pMZf6tdSn9Pc6Puf/MmfHLCem6ulh5/92Z9dSQmNS9W0fHAu+1rP5BNxj62vufNRug6suFLXu+RD/035l/nOtV8ax5TPrTUaCpI/shj6rstr9AyPp+v6WfruKwQMWNrS4H1AOBmpi5LH0wLgj/aH5uX7LeMNcWDhWU14SnGMNJeVX7kRkdxz8ks2rHWRwyiWd56HNmNSp6lzzGXfahih9TWyzi3Oqdc5n7zB0DXM4paS31StTD1updHkdlJrZ24B0YWcF5SeN6V58BypuyLfOOvZ1J0JN4PceFMEkxrX1ILpdT4rv7TB0XnKzW9sZ57KxNK/fH6TvM9ln0+OeoNqXa8Vbyr32uMszqFGIzcO+i2OdRLXPGle0jJ/SjcktXmk2FtpNDrgO9zhDu6d73yneRKxwNJz1772td1LXvIS99CHPtR99rOf3bPDH30tpfDKYOTzqQszp9Gk7kx4XIt4U+NKSfI2jAnlV29KcvNL46V+Kd8lr7Ys/dcuvL41x3PU0JW2Tzzkh9c+zUU1gD98vXa8c+nbx4Fi5A/rxOJj5cTixvOFeM7FIjZvsNGEQNBCCzUI68ThWwS5jUYufG6GUtC+oFs2Gpqvdrw1CkIs+Uu6H8ovbwR44Zc0Gq0v2XhyOIaaQOhe6hxz2tf1ImVdj6pzi7NsKjTGtyGJccnVZ6o25hwXbDQEihZYSeC8uOVpxkpODLwGpJNJPsYWvjx1WA20l3hrFJw5RTXH3LH8ksboE9ogpeqcdZIbZyyvmxbduexrHtamS8cX8zeX71TjLb8tDtb12Ea+pHFPxSB3npVGw4uVjXCTsK7HGoTvvm4I1CS0/ZxXEzmLU4+dK179Kka/WsyJKTfhSx4f0iPlmneYuXq2xjPL1Maj807Py5OSlffe7eeuI6vAjqJNK4+1OJTa6Znf2t86k6cF/V6aA+Hr/NqKr6d81zCkLXmPrtMC0x/9CkPPGYLt2/XOEa9+Zxv6/apn8fTmm85vSI++vOeOzy2YOu/0vF5jvpN56sZjTvs564jiHvU0Q76HOOdyYHs67yV2eluP0p9J/3c0uSBiCyfXnpXUEjutnslpnK18GNnu1PxaF8zR7VtamjpPI2t6Cb533WiWABgxLJvAHe94R/eOd7yjWZCj228GBoaHIoBGM1S64CwIgAAIjEcAjWa8nMFjEAABEBiKABrNUOmCsyAAAiAwHgE0mvFyBo9BAARAYCgCaDRDpQvOggAIgMB4BNBoxssZPAYBEACBoQig0QyVLjgLAiAAAuMRQKMZL2fwGARAAASGIoBGM1S64CwIgAAIjEcAjWa8nMFjEAABEBiKABrNUOmCsyAAAiAwHoGVRnPooYeuRXDhhRc6XHcOHPalAQ7gIIsE9LB8PdRoayuN5s53vvOazbe97W0O150Dh31pgAM4yCIBPSxfD9UbTQ2DsAECIAACIAACkgB+o4EeQAAEQAAEmhJAo2mKF8ZBAARAAAS2rtE86EEPci9/+cu7zXzv/nUL7mLHwK/3DO37hzyNkadaXk7eaEhg/LEKfkyE0kbMlgRFz33pS19yb33rWw8up/izCWyffe2/5HCXu9zFXe1qV+u6GW7Co+WzOr9aRzFdtfSNbafogcaWboZ6s2+tr5F1Hqo/Vrytr0+h3U3mmLTRcCFgh62Curu763Z2dsy46P7v/u7vrtyXzcN6UNtN9acUsGVf+685xOIv9Wfpz2lu9P2P//iPD4r23FwtPVDRlZ9f+ZVfCerfyuNc9q31GFtfc+ejdD3kxmtxqHW9NI4pn1trNDmd19qZWztJXyHghiJt/dzP/Vy00YQakQ8g2f/yl7+8V3j4o/2hefl+ys6Qd5258YY4kG/kx1WvetXiXe2UAuplLiu/5B9rRXLPyS/ZqHHyjeWd59E6TWU8l32rYYTW18g6T42Xx1l5qXU9VR9zjltpNLxY2SEudtZ1AiWP+DzeAqgLOS8obZ++x040smGkvGbwicMSTOt4UwrCqLu9ucRs5Ze0oXWZm19rfG6slv6lnU3yPpd9PjlyHLwereu14s3lX2t8KF5Zt0obDW802V+ukyl1o1aMte2sNBodyF3velf3lre8xeV2Xnruyle+snvFK17hHvjAB7qvfOUre3b4o6/lAiT78sNzheDkNJoe4t2k4NQWyQj2QvnVCz43vzRe6pf0l3uilgx9a8I6ZZewn9q+tR6JG9UA/vjW6Yg6t+Llusfxsk5y9cb509xy62SJdlo9E2w0lvhjnZqes8b4FsGmAFPE2rLRtIg3JaZWohjRbii/XABKF74umMRHNp4cXqEmELqXOsec9nW9SFnXS9C5jEE2IcoFbUhyG03u+FRtzDku2GgIFO1ISgLnxS1PM9YiSBGk3hHKnVKKWOUpy2qgvcRbo+DMKao55o7llzRCnxoLn3WSG2csryk6Ds05l33NI2UjSnHE/M3lO9V4K95cDrl1NbdOTsUjZZ6VRqOPftwkrOuxwH339U6QGoZ15LQCsPyJBaz9mSte/SpGv1rctODEOCz1fkiPlGveYebqOaa31Maj8055SNkw9W4/dx1ZG71RdJkbb+vxI3Bb+1tn8uin30tzQHydf8Ph6ynfNRRpS96j67TA9IcXpuVnCLpv1ztHvPodb+j3qxFE1IuPOr8hPfrynjs+t2DqvNPzeo35XsmlbjzmtJ+zjkY+zchap+shfc/lUGt8L2vQ8mPS/x1NLozYwsm1x0Iofb9eMl/uM7rY5T6/7eOn5tf69c/o9kNvJXpeh9u+jmrH33WjqR0s7IFAbQJ3u9vd3Jvf/ObaZg/sjW6/GRgYHooAGs1Q6YKzIAACIDAeATSa8XIGj0EABEBgKAJoNEOlC86CAAiAwHgE0GjGyxk8BgEQAIGhCKDRDJUuOAsCIAAC4xFAoxkvZ/AYBEAABIYigEYzVLrgLAiAAAiMRwCNZrycwWMQAAEQGIoAGs1Q6YKzIAACIDAeATSa8XIGj0EABEBgKAJoNEOlC86CAAiAwHgEVhrNAx7wgLUIXvnKVzpcdw4c9qUBDuAgiwT0sHw91GhrK43mHve4x5rNN77xjQ7XnQOHfWmAAzjIIgE9LF8P1RtNDYOwAQIgAAIgAAKSAH6jgR5AAARAAASaEkCjaYoXxkEABEAABNBoLtbA/e9/f/eqV71qOEWM6ncr0ODRimxdu8hTXZ69Wws2mh7EkOsDjedPauOgZ775zW+6P/qjP9p7VNqg76l2Wibb4vDzP//z7rKXvWwXPraMP8W2L48yd7laSpkzd4xPn1pvm2iuN/vWehxdtyV1JlcrSxofbDS7u7tuZ2dn1nhzfOBCww6nFmA9B32XBSrVTktQIQ45jFr6OLdtXx5p88C5nJuTpU8quvJD40rW3Vz29XqhWIh7bD3OnY9SvcbiKrW75OfWGo3s1LQAWPBWB0/ZQeldpT5x6J0mf6c/yQdZLELJ8BWa2ILVu2CyH7LTI4fRd4c1FpiVR7LNGpB5raHbXL9T9OmLI3WeuexbDUNf57XM8Yyq2xTOqTnblnErjUZ3armzkrsW+YqJXjnpE4R1IrB2AlbiSIjcdHjOUGKkkFMXrG+RhITUK4dRd4e1FpqVR9rk8ImUx4R06DvJ1trBpuhzkzzOZZ98lutTniB912XON4m3lnZy7aDR5BJzbqXRxAqsPh1Y42td950uUkJMbTKW/RE5jLhgU3KZOia0YeB7+k+2nXJdFkx50k/1T78ak78J1i68If3X0Im2r1/9ycYeewVdw5+SHGzyDBpNPr3FNZr73e9+7qKLLnJveMMbkmiUnGh6bLgjLtikBCUOCuXxnve8pzvkkEMc/Um5K9kIvfrVr17xJFVf2v2QPnO160Mzp/3Uxl27sSZKpNowNJp8lItqNCULlYuQLCSjnWhK4s6XSt9PxPJIOaVPaaORmwvirRtPCp1YnjbdLMxlX/OInRCZVczfFKZzjEGjyae+0mh4sbIZ3gFar5j0eD5JUCLkjo+vW+Ot6zwv2UpZ2Hpeej71OVlILP975bBpgcqXTZ9PhAoAaYwKG+U5pFutg9B4WTBTdaZPQqENzij2S9a1tZb6VNaqV6F6NYL/c/i49rfOCKL88MKg677XBXI836cFLxeQfM43nuaLXZc2qGDoD82nfacxKa849G7YYsB+9sKB/Bl1V9hC7L48au1JPbMPlsal5i195hTMmD6tNZa6kZjTfmz96rU4um5Demih7dFtNvmXAVIXRim82IIqsWst8hJb/ExrDqHGt4nfIz/bIo8hHq0L5uj2LXZT52lkTS/B9yaN5l73upd7/etfvwQ+G8UADhvhG+Lh1jke3f4QSYSTzQk0aTTNvcYEIAACIAACwxBAoxkmVXAUBEAABMYkgEYzZt7gNQiAAAgMQwCNZphUwVEQAAEQGJMAGs2YeYPXIAACIDAMATSaYVIFR0EABEBgTAJoNGPmDV6DAAiAwDAE0GiGSRUcBQEQAIExCaDRjJk3eA0CIAACwxBAoxkmVXAUBEAABMYkgEYzZt7gNQiAAAgMQ2Cl0fzCL/zCmuN/+Id/6HDdOXDYlwY4gIMsEtDD8vVQo5uh0SiKWDjLXzjYOGHDwMse6z2+3qs3mhoGYQMEQAAEQAAEJAH8RgM9gAAIgAAINCWARtMUL4yDAAiAAAig0XSqgXvf+97uda97Xafe9esWuPWbG+kZ8jRGnmp5OXSjscRaQ8Rkgz9WwU+ZJ8WOTiY9c8lLXtL9wR/8wd4tPU/KvD6BSF/o/qaNbG7+U3GrtdjYjo9biU4sv1ra9/mpdSW1ZcX1i7/4i+7b3/72xhqsnZtUezXzlTrnyOOGbjS7u7tuZ2dnjT+JmIt0SXK40POz1oKw5pcFhRpGzI72UduNfU+NkezI5rLpQp+bfwo30gHHHMtXKsfScVycSJ9St6l6i807hX2fnrWuyE/iHotr7nzEeIYaecm6Lp1vCc+tNBoWKi1M3y5a7/Bzd9qhHbW1QwjtHCyhhnzXO3mfT6HCLsfrgpFS+HyNUT6nTzN0j/zhgkn35bzWDlM2FOaRGpd+Vuedv8/BP7b45QaD/KMPM5f+puzMUzmkFgLKG31obqkDvTEqLcCt7Vv6sfzV13Wco55qam38UnWzhHErjYZ3JrTTpY7NO15rZyKF4iuQvsLr21Fb9kt3RD4hpMzLBUAuCBmX9kcXDB2vZSckHN+ilQVT/nduXqwFMgr/Em6Ud9Yxx2/FRbnlugAAIABJREFUa534YjrMLQS+HMvGJ1+b5trmjYne0NSwb+mZN0J6Q2JdlzGVNtUSLrWeQaPJJ7nWaEigDJL/5IbC5uWOmu+lLI7UHZGe39pBp+6kcufl+XTzLBVYShMOnRL0BkA2RCqiqXnRC59zVspnav4ljcan59x4NbfYSTa2DH3c+DRCz7Z4pVnTvtaztC39txo3Gk1MIcu7n9Ro7nWve7lLXepSB9HTd7ljSt2VlCzw0DwtCx3H/JrXvOYg7pJG47NTq2Dm5oX8f/3rX38wPceWm5dQU/TtqEvs1+R23/ve1/33f/+3oz9l49FxhPyU3Og5qYvcshBbL7H7sfliz8fuh+yn5CV1o2idvmLxzX2/pA7M7fPc8yc1mhBYFh4tZL0YdXC5BSeW0E0bDRcg9pMLkbWYYv7oeFMWpX6GfZIs9cJNWci+vOTyisWba08X9lz+ocUS4sYFjf4sbTRyw0NsY1rP2Uxoe5s0Al/xrmXf0rNlP6afkvUxd8FM2Uj14GNvPiQ1mvvd737uoosuOvCdvtPCu+c97+kOOeQQ9+pXv9rxmDe84Q1mjCQ8Gssf/Wzq9Vo7arJDfvOH4uFCJP2k+xSXxcEKWMfLdmIisBYozU9+8f3cvFgFTNuJ5WUu/qXcOM+cXyveEHepf+YjdRPSfWzDZfnTm31Lz7X1E8vz3Pdj+Zrbvx7nX2k0XMj0n7og03duLrIg83O0oPWHFiIJVS5I/Sw/k3KdfdINwXed/WL70k/pjyzg2n+eRzYm5mDFq8fy+JgQdNO2/M/Ni7Yj/ZC+9sw/xK6Um8ytT8+as9Zc7gnElweLP83di/2QnnP1IzepsfXQ4/1Qvnr0d26fmvzvaCxB5i6Y1nBq7UxKG0qsaPqaaGsmU9qvxV83zCm5tS6Yo9u39BTa9EypQcw1DYEmjWYkcWFnMo3QQprwnWTn9Sp99tYFc3T76SQxcskEJm00SwaJ2EAABEAABPwE0GigDBAAARAAgaYE0Gia4oVxEAABEAABNBpoAARAAARAoCkBNJqmeGEcBEAABEAAjQYaAAEQAAEQaEoAjaYpXhgHARAAARBAo4EGQAAEQAAEmhJAo2mKF8ZBAARAAATQaKABEAABEACBpgTQaJrihXEQAAEQAIGVRnOPe9xjjcgb3/hGh+vOgcO+NMABHGSRgB6Wr4cabXKl0TzgAQ9Ys/nKV77S4bpz4LAvDXAAB1kkoIfl66F6o6lhEDZAAARAAARAQBLAbzTQAwiAAAiAQFMCaDRN8cI4CIAACIDA1jWau9/97u5Nb3pTt5nv3b9uwV3sGPj1nqF9/5CnMfJUy8vJGw0JjD9WwU8RYYodDYmeucIVruB+//d//+BWiZ0c+D778hrZkhx+6Zd+yX3961/vuhnmxD/lWJ1fraMUXU3hr8+Pmjrsyb4V1+g6t+JKWe9yzYfyzvdkfaipkym0znNM2mi4EPDkVkHd3d11Ozs7JodUO9qAtltqJzVBln3yQ4pHc4jFnzr/to3T3Og7bSqY9dxcuUhQkZX6rqXD3uzH4po7H6Xrw4ordb3TvKTLFD40lrUSG18azxTPrTWaTTo1L2hrJ+krBBIiB6wXYqxh0Hh5SvGB851mtD/STsrOpDTeEAfyffTd3hTCTTmtEme5UCX3nPySjRo7Scor25KNRuu3tADPZd/S81J1nhuvlc9YPaS3L6Q71kqM5xzrLnXOlUazaafmnbkFRBdyfo2l55VwfYHwTpXvpfzm4ku2JYDUnUlpvCmCKS02qYlf2jgrv6QNnafc/NbeSfp8lY1Mv97NzdXU9q11zRsm9t8X14g6t+INNSC5EbZO2PJ5/m/fNeY5EruVRmPt8HM7uNyR+04S+lpK4ZWLjcaHXj1ZzUm/jsvdaYQaKBezWvGOJKLcQthifGgjoRdtrp71xiZ24o7F5/OVTyP07Ka/0c1hn09qspmkNOiRda7Xum6srBOZW5lfS4fS7lY0Gqtz+rotjY11ZBpzt7vdzV3xild0v/d7v3ewHksajWwaKWINFaLYq7k54k2JKVbQtul+KL+//Mu/7L72ta85+pN0U9Jo3vzmN6/glPrN5RzLbex+bL7Y87H7JfZL1/WmvsR8bXXfFy/NRRrjD43x/dYcqyd0n/VF9ui/SX+5dbJV7CV2gycaAhUKMBQ4L27ZVKzk5ALMHc8CoGIjC4a200u8FqeSBG/LM6w3K7+Ua/qUNhpZMFgnpWwt3Vkbu9x55rCvN4964+n7PqrOLb+1LjgP1nWrjulmRZqmZlNS93K102r8SqPhxcqTsXis67HAfff1TpAgavu887SCtvyJQdL+zBWv3LGQz7ETXiwu3N8nENv48A4zV88xveU2nlQdyp2xPlGFcj61fa1n8s23rpei89x4c+uMzK3MZUyHPdeBtb919sAHPvDA31e84hUH/+27Ttf0mNh3DYPHS/s0hq7f9a53XWP3lre8Ze+a5WcINj3zla98xbGNkJ2W8fpiZb8p5itf+corXHsWUE++6fyG9Jmb35Decl//aL9ieu7dvtYzr99QXCPrvCTenLoq15RPw3xf1tqe1qHPl0n/dzS5MEIJzbXF432LvNRWi+d6969FzDVtTs2vdcEc3b6V26nzVFNjsJVPoOtGkx8OngCBaQm0Lpij2582G5itVwJoNL1mBn6BAAiAwEIIoNEsJJEIAwRAAAR6JYBG02tm4BcIgAAILIQAGs1CEokwQAAEQKBXAmg0vWYGfoEACIDAQgig0SwkkQgDBEAABHolgEbTa2bgFwiAAAgshAAazUISiTBAAARAoFcCaDS9ZgZ+gQAIgMBCCKDRLCSRCAMEQAAEeiWARtNrZuAXCIAACCyEwEqjufOd77wW1tve9jaH686Bw740wAEcZJGAHpavhxq9bqXRHHrooWs2L7zwQofrzoHDvjTAARxkkYAelq+H6o2mhkHYAAEQAAEQAAFJAL/RQA8gAAIgAAJNCaDRNMUL4yAAAiAAAlvXaO50pzu5t7/97d1mvnf/ugV3sWPg13uG9v1DnsbIUy0vJ280JDD+WAU/JkJpI2ZLgqLnrnnNa7qXvexlB5dT/NkEts++9l9yePCDH+w+//nPd90MN+HR8lmdX62jmK5a+qZ1qLVfU4e+OOeyb827BJ1beuKYOcdWvQrVsVC+tP2pdLvJPJM2Gi4E7LBVUHd3d93Ozo4ZF4lUL9zQeB6r7ab6UwrYsk9+yEKjOcTiL/Vn6c9pbvSdNhXMem6uXCBIv1KvtXTYm/1YXHPno3Q9WJxlnaH/5hxb9UrXAXqG9JrCTdovjWPK59YazR3veMeD+d/xjncc/LfvurxGA3k8XdfP0ndfIeBkSFsPechDgo1GAqLnrnWta7mXvvSlQW6+cdofmpfttIw3xIGCID8+97nPrTCcUhQjzmXlVy5IyT0nv2TDWhc5rCivbEs2Gqk7ul9agOeyb+l5qTq3OHNuqR6RXnybX6lTK8+xOhmyn6PHKceuNBqGwA5wsbOuExDZUHi8BUoXcm4Q2r6VJB+Y1EXpG2c92zre2ALcpNhMKZ6e5rLyS/rUuszNrzW+NH6fr7KRpWycQnNPbd9a17xhYl99caWu31LWLZ8L1ZSUJkJj5AaZa2mIG9sdjdtKo7F2+Lk7Frkj9+009bWUwmsJJhV4TqPpId7UuFoupJFspyx6a5GmXJcFIefEnbo54l0yjd/0NOtj0dq+3M3LtwLUXPTGVTIZWefa99zTisyJzHtsw098R+MWbDQsiNzCK3fkoWTE7McKXeprM+uEkLLrCMUin7eKVcoru5wmGGOyrfdDDHnjww0iV880Xp7ciXHsVW3uiaNm8Y0Vodj9mIasE5M+saRsIDf1JeZry/u++FgXfMrTPyGETqs5Gx6f/Zaxbmo72Gj4t5bchUlO8eKWYK3GkCLI1J2hBcT3u4evCYZ+Swr5WTPenAa6qQCW8nwsv5Q7+tB781w9WzopZRezt2nxncN+ymuxlE1nKdM5ntPxyBMK1065IUnNi6XPmP05GKTOudJorHeD1vVYgwh1fHaQCru2n/pqIndB+oRBryn4w4uldbzkhxRgbCeYmsxtHxfbCPBvf7n5jf3WoP/ySywPqTpkO73b13omv33remk6D9Uf373UvMf0Zr2hieluzvtrf+vsoQ996IE/L3nJSw7+23edrukxse86WB4v7dMYun6HO9xhjc073/nOFZ/kfDGQNMdnP/tZp23wc1PF64uVfaCYr33ta69wjcWF+/sEdH5D+szVs7UuSha99ot99+lwBPtaz7x+Q3EtQee+PHIOrRzrepVTb+U6D83dYz2Y9H9HkwsgJOBcWyEBlNpq8dxoAmrBYBObU/NrXTBHt2/lcuo8baIpPLs5ga4bzebhwQIItCXQumCObr8tfVgfhQAazSiZgp8gAAIgMCgBNJpBEwe3QQAEQGAUAmg0o2QKfoIACIDAoATQaAZNHNwGARAAgVEIoNGMkin4CQIgAAKDEkCjGTRxcBsEQAAERiGARjNKpuAnCIAACAxKAI1m0MTBbRAAARAYhQAazSiZgp8gAAIgMCgBNJpBEwe3QQAEQGAUAmg0o2QKfoIACIDAoARWGs3tb3/7tTDe9a53OVx3Dhz2pQEO4CCLBPSwfD3U6G0rjebhD3/4ms0XvehFDtedA4d9aYADOMgiAT0sXw/VG00Ng7ABAiAAAiAAApIAfqOBHkAABEAABJoSQKNpihfGQQAEQAAE0Ggu1sDtbnc79+53v3s4RYzqdyvQ4NGKbF27yFNdnr1bCzaaHsSQ6wON509q46BnbnCDG7jf/u3f3ntU2qDvqXZaJtvi8Gu/9mvuE5/4RBc+tow/xbYvjzJ3uVpKmbNkjM+PEt1ac/dk34prdN3WzFeJhkZ7Jthodnd33c7Ozqwx5fjAhYYdTi3Aeg76LgtUqp2WoEIcchi19HFu27480uaBczk3Jy5OVGTluirVrebdm/1YXHPno1SvsbhK7S75ubVGc9vb3vYgXloMvCDk9fe85z0HY3zX5TUamDJej6HvZIfmJ0HK+1ZCeCzfTxEyzXHDG95wbw7rOWmnRw4U98c//vEkRksVs5VHipc1HMtjrm5zWcq1JBtNiW59c89l39fgOSYZpx43qm6teHP1sE3jVxoNL1YGwIWevstiz0VZj+dipxsDXw+N9wmSrtEz1GRkIwglSBYL3UB8z/maUUhIvXJIaapLFraVR9KO1CVrirTBn1LdlvL0+Zqr29DcU9uXjVI2fG4k7KtvPY6oWzSafOWvNJpYgdWv0XJ3MrnjucHlvL6TY1N2+SWNpkcOIy7YfLnaT4TyyPf0n/oEG9Kn3OjIk35JDD5fc3Wb22ha2yd/9KnS2lhK30fULRpNvuoX12hyRYxGky+aHp8I5ZF31twgcjc8+oTOG6BSDrHiGrsfmzf2fOx+if3cV9C6ycfm7Ok+Gk1+NhbVaPg1W46Ife+JRzvZ+RZ5vhTGfiKWRz6RhH47SG1AWme55PQ8JbrNOdFMYT/ltZgv7pTX27l8W49Ho8knvNJo9DtV+YrAOu7T6yn9DpbGylcNLCbrnW3oXS7bSv3LAD5/Ylh8wvH5b73Ks/yfisOmO9QYn1HuhwoA/zbDmrZ0a/1WGNJVbuPRfsZ+y+jdvtY56YXWayyuUXUbi2uU9TKln2t/6+wRj3jEyvwvfOEL977Tdf5vOUCO5/skoPe+970Hw+RzvvFsnx/wjZfXbnOb26wx4vks+yGo9MxHP/rRA58tBr1xIH+IxY1vfGNvbqYUUg9z+fKotST1rPWmNS6/h3SVWzB9a2lk+3q9ENcQ5yXotqTO9LBG5vKhyb8MkLvwcoMPCTvXFo+3GmmpPev0s4k937Mt/K7t45T2pubRutGPbt/K/dR5mlKDmGudQJNGAxHtgwaH5S+51jke3f7yFYAIUwg0aTQpE2MMCIAACIDAdhBAo9mOPCNKEAABEJiNABrNbOgxMQiAAAhsBwE0mu3IM6IEARAAgdkIoNHMhh4TgwAIgMB2EECj2Y48I0oQAAEQmI0AGs1s6DExCIAACGwHATSa7cgzogQBEACB2Qig0cyGHhODAAiAwHYQQKPZjjwjShAAARCYjQAazWzoMTEIgAAIbAeBlUZzy1veci3q97///Q7XnQOHfWmAAzjIIgE9LF8PNVrhSqM5/PDD12yef/75DtedA4d9aYADOMgiAT0sXw/VG00Ng7ABAiAAAiAAApIAfqOBHkAABEAABJoSQKNpihfGQQAEQAAE0Gg61cBP//RPuz//8z/v1Lt+3QK3eXID7vNwH2XWoRuNJe4aoicb/LEKfso8KXa0WOiZm9/85u75z3/+3i09T8q8PgFKX+j+po1sbv5Tcau5mEv0EMtlizxaflrXH/WoR7kPfvCDG2uqJuuWtmrlsaWPPdkeutHs7u66nZ2dNZ4kei7SJbC50POz1gKy5ufnUu1oH7Xd2PfUGMmOLEqbFoa5+adwIx1wzLF8pXIsHVeqB6uhxvQZ85OLJa0XuY4sP2P+z803Fm+t+zEOteZZkp2VRnOLW9xiL7YPfOADjv6b/uQP3+P79KdvjHxGg5I2pB22xeNj8/I4S9gh30Pz8r1QYZcxHHHEEd5Gx/7R/fPOO+8AQ8pCJPskZP0cfee8yHlz8pIaV8/8rcVncaPxXERl/BY3aT+VQ2pB0Py1Pqa2Q/Pz2pONxtJJbMND9qiph2pAaow9j4tx6Nn3uXxbaTQEkERCYuHXIlzc9FGRrkth+Ra6Dort83UWJT+bej3WaHxCkOK35iU/aMHJAiDj0n7y+FDyZEHTDcT3nK8Z0TUumPK/LW5WXqwFMgr/EGeLG+uZ/uQxVry5+sxdtGRfbiBKC3ItO9Y6svTPuuLnfHpO2UzlcuttPBpNfkbWGg0VWgbJf2qByR013ysponoeLfxYQi1Rpz4XG6ebZ2y8Dz/vGuleym4vVjCJs2yI8lVYLC+6QHHOSnewU/MvaTQ+PefGq7nFTrKWn1Yjy122tezENmxa/1aDlv6j0eRmczvGJzWa2E4+VVwlCzzlSO87OaU8F2oc1quYkN2YZFI4WY3GVzBz86ILFO+uc/MSK1CxhhzbYJD9lBNyrMDpjRI3iNx4NTeaV55MYnm3eKXoIeXUW2onlMdS/W/qSyrLOcfF9D2nb73OndRoUgpyyW49VnBiCd10R22d1KwiF/NHJ1n/VpSyCH3vuTWnGDdZqGVecnnF4s21pwtbLv/QIgpxo+fIV/rIhp16gtZx6rymLu4Yz6ntWI2mVP+5m4PUeHsbVyuPvcXV0p+kRpNSEFJ+CKQEyZ0gv7qx3v3G3glvWugIrHy1xa+ktJ80Tv4mxQmJvUKJ+W8l1hIyvzvXO3Xtj1zwMi8Wr1H4xxZCqABQjNYrx9grxFgeUxtPb3ZCJy19YvPp3/eXVnx/CzSWt9Hux/I4WjxT+LvSaI488kh37rnnOv0nOULX5EeO4+v8HP1vQPSH/iotFQL6kz9kQz6bc519kja0H7Hv5Kf0hwuVjpXs8Dw+Dla8mpvPV1+SaY73ve99B74xV188OXnRduTc0k5KXubiH1oUpdxkbnXsvrzrPKacVGM6p/tz2PHlMVX/kgOtgVvd6lYH62SK4jXnHNZ6mdOnnudu8r+jsYSas5CmgMaFiecqXSihhVkaR6gplNrs7bla/HXDTG3oNXjUKrC92cllsw16zWWC8f9HoEmjsQD3KEbsTOZdDqPzr6Xp3uzMqwrMvjQCkzaapcFDPCAAAiAAAnECaDRxRhgBAiAAAiCwAQE0mg3g4VEQAAEQAIE4ATSaOCOMAAEQAAEQ2IAAGs0G8PAoCIAACIBAnAAaTZwRRoAACIAACGxAAI1mA3h4FARAAARAIE4AjSbOCCNAAARAAAQ2IIBGswE8PAoCIAACIBAngEYTZ4QRIAACIAACGxBAo9kAHh4FARAAARCIE1hpNDe72c3WnvjQhz7kcN05cNiXBjiAgywS0MPy9RBvI/ERK43m6KOPXnvirLPOcrjuHDjsSwMcwEEWCehh+XqIt5H4CLw6izPCCBAAARAAgQ0IoNFsAA+PggAIgAAIxAmg0cQZYQQIgAAIgMAGBLau0dz0pjd1H/7whzdA1vbR3v1rG/3m1sFvc4YhC+Dblu9SrU/eaEio/LEKfoqYU+zopNEzd7jDHdxv/dZvHdwqsZMjBp99eY1sSQ6//uu/7t75znd23Qxz4p9yrM6v1lGKrlr7W0tvU9jhOaDPVVXo9SvXcMp6j42n+7Xy21rPqfYnbTRcCNg5q6Du7u66nZ0dM4ZUO9qAtltqJxWuZZ/8kItXc4jFnzr/to3T3Og7bSqY9dxca+ltKjvEiz56Lc7NcW5d02ZQfigfxMjKS+74Wvmdm5Ocf63R/MRP/MTB/b/6q786+G/fdXmNBvJ4uq6fpe++QsAilraOOeaYYKMJ2bHgkv073elO7swzzzwYou3QvHy/Zbwx/8mPt7/97SsMexJNj75Y+ZWFUnLPyS/ZsNZFDouQ3nqzwzzpT91ooM//y5bUnawfNMLXkOV4qw7E6kOOVnoZu9JoGAI7x8XOuk5AZEPh8RYoXci58Gv7PnFLYCx0vqYbiA+uL+nWzqx1vClC2vZdY+4CsfJL+tS6zM2vNb7ER7nRkWsnxxbF2toO87R0CH3uZ0xzkBsSX12S43PrZI5Gehu70misHVdu55U7Ht9OU19LKbwSXMnCz2k0PcSLhZy3VEL51UUzN7+6sMdO3Jbn1sYsL9L94ubb4NWyE9p18xzQp7/RkDb0Rl3mRXLTG2atK1/tzM1xL+ODjcYSlbXb8XVrLcib3OQm7i53uYt73vOed8Agt9HkjreOsam7tTnixULOWyKhRvOYxzzGvfWtb3X0J70GKmk0H/nIR1YckvpN9bREtymn81KthDhwfMSM/lvHXzpnKqsRxvlqmdVU6LpvPPHlD93n15Qx2yPwkT4GGw0FSwLLXZg0AS9u2VQseLkLMHe89EcuGF8T7CHepYlsikXBerPyS7mmT2mjkb9T8LrIjatEt3M0Gl38iKlsrNCn/zSjdRHLtzV+iXxXGg0vVhY3Nwnregyk777eCZKItX3eeVoL2fIntvC1P3PFS35IDrETXiwu3PcvfJlvyjXvGHP1HNNbauMZzU7um4Bt02FqPbHeDIV06KuTI/Nd+1tncjcjg/Vd52M1A0j5rmHJI7q8R9dpAesP71gtP0PJ8O1654hXzkn+YrdYZwnp/Ib0mKvnkN5yXiONZIffBECffn1qfTEvHq2bRep4XR90jaizWqa1Mun/jiY3tBbAfcnO9avl+N79axl7DdtT86v1mqM3O6G3CSW/T9XILWyMS6DrRjMuVni+LQRqNbbe7GxL/hDnNATQaKbhjFlAAARAYGsJoNFsbeoROAiAAAhMQwCNZhrOmAUEQAAEtpYAGs3Wph6BgwAIgMA0BNBopuGMWUAABEBgawmg0Wxt6hE4CIAACExDAI1mGs6YBQRAAAS2lgAazdamHoGDAAiAwDQE0Gim4YxZQAAEQGBrCaDRbG3qETgIgAAITEMAjWYazpgFBEAABLaWwEqjudGNbrQG4mMf+5jDdefAYV8a4AAOskhAD8vXQ43uuNJojjvuuDWbp512msN158BhXxrgAA6ySEAPy9dD9UZTwyBsgAAIgAAIgIAkgN9ooAcQAAEQAIGmBNBomuKFcRAAARAAga1rNDe84Q3dxz/+8W4z37t/3YK72DHwa5sh8G3Ld6nWJ280P/ZjP3bA8m/+5m+8XGmMdY8fSLGjjdMz9773vd1znvOcg1sldnLE4LMvr5EtGevxxx/vXve610Xjz/FhW8bq/GodpeiqNataepvCDs8Bfa6rwuLf+nprfbayP2mj4ULAwVgFdXd31+3s7Jgxp9rRBrTdUjupybDskx9y8WoOsfhT59+2cZobfadNBbOem2stvU1lh3jRR6/FuTnOrWuLf+vrc8e9yfxrjSanI1s7c2sn6SsELGJpi3b1oUYTsmPB8J1mtB2al087OSeR3Hhj/uNUky9pK7+yUEruOfklGzVOECG95UQ8hR3mSX/qtbjt+pR1gvLG+bDyYq333Os5Gult7Eqjye3I1s7cAqgLOb/G0vP6xC3BxQq1D7JvF2btzHJPIrnxpvi/7bvG3IVi5ZdOM3xi5DG5+a11guATFscWez1sMZjCjlU82adt16fceHAds/KSWx+4kTNr/bo/d230MH6l0dTqyHLH49tp6msphVfC0omInYDkriPUsKxFZC06vt4i3m1fyLmLI7SR0PnL3UnqApKiN2uzE3plmhqztcFLfV7q3OePXJ+WDrddn6QB/siNjI9nrF7pelhrY5Orh5bjg42mtPCGjpM3uMEN3H3ucx/37Gc/+yCu3EZDDz7+8Y8/eJ5shl61tW40LeLd9oWcK/pQoyGtvPa1r93TDOmkpNF84hOfWHFJ6jfV1xKdp5zOS7US4sDxETP6bx1/6ZyprEYaF9uIhupVrXrYO69goyEIJLDchclgaXHLpuKD6msCMRGzX1Yj9EHnYiMXjJ6nl3gtTr2LaU7/YvmlXNOntNHIjYzWX2rcozQavYmjNSMb67br06o/Vn6t8bXqYar+5hy30mh4sbJD3CSs67GF47uvd4IkYm2fd54WGMufGEjtz1zxkh+SQ+yEF4sL9/cJhPRIueaTb66eY3pLbTyj2cl9E7AtOsytGyG9pdRDXR9G5Lz2t87kbkZC8F3nYzUHnvJdQ5JHdHmPrtMC1h8+kVh+hpLg2/XOEa+ck/zFbrHO0tH5DekxV88hvcVO4DK6kezwmwnoc12fOXWDObIVq+bJWlBS3+qsojZWJv3f0eSGoAuyLsq59nwLp8RGy2d0cWw51xJtT82v1muk3uxY2pia7xI1uo0xdd1otjEhiHksArUKb292xsqZxArpAAAcxklEQVQCvO2dABpN7xmCfyAAAiAwOAE0msETCPdBAARAoHcCaDS9Zwj+gQAIgMDgBNBoBk8g3AcBEACB3gmg0fSeIfgHAiAAAoMTQKMZPIFwHwRAAAR6J4BG03uG4B8IgAAIDE4AjWbwBMJ9EAABEOidABpN7xmCfyAAAiAwOAE0msETCPdBAARAoHcCaDS9Zwj+gQAIgMDgBFYazfWvf/21cD75yU86XHcOHPalAQ7gIIsE9LB8PdTocSuN5sQTT1yzecoppzhcdw4c9qUBDuAgiwT0sHw9VG80NQzCBgiAAAiAAAhIAviNBnoAARAAARBoSgCNpileGAcBEAABEECjuVgD17ve9dynPvWp4RQxqt+tQINHK7L7dsG3Ld+lWg82mh/+4R92f//3fz9r7CU+0DP0SfWdxj/oQQ9yv/mbv7n3HD/PgafaaQnK4vAbv/Eb7uUvf3lyrC19nNu2L48ydyVaqh2T1NYmuprCjm8dQW/7iqjFv7a+erUXbDS7u7tuZ2dnVt9LfKBn6JPqu56Dvssi0EMhD3EoYTRrUhtN7ssjbR44l3Nz4kbI4Zfqaio71jqam2Mj+SSbrcU/ecIFDFxrNLJT0+6Fi7XVwX3XQycCa7xv50ljyQdZLGLMWQT0Z0qj0btgsu8rWD1zwC5zf4cpT6WcR7nhkHmtoduYFvV9rSvWdo92Quto2/UWqg+5udyW8SuNRndqWazlLl++YqLFrXdo1onA2glYiSNB8+sOnjOWGLaVuuvyjQsJqVcOqfHG+I1638ojbWD45MBjQjr0nWRr7WBpfqnj0ldnU9iJraNt1hsaTX6VWGk0sQKrTwjW+FrXfaeLUIhyV5u6EEoaTY8cUuPNl8gYT4TyqItmiT5lg5An/Rw61gYsxwaviRqvdmMbQorZ0tU26w2NJlexzi2q0cidXuorNzSafNH0+EQoj/yqhxtESaPRp4/UE7ZkVatAtbaTso7QaP7vt+ttZpFaCxbVaJ70pCcdxH3d617XffrTn3bPeMYzgizomQsvvHBvLH9GO9lRrIceemg01lRRjDgulkfKKf9eU9Jo5CmWtZXLqXWDqOVPbB1tu95q5TE3XyOPX2k0vFg5IPrOC8zXtfV4LnY0VhZ4vm6Nt67zawKyJRtBCvCcXYZPOD7/rVd5c3PIiTWF3ahjQgWAckQFkvQcypdsKGwvpE9ildp4RrNj6X3b9RbL46jrp6Xfa3/rTO5maGIuuHTddzqQ4/k+CVE2BvmcbzzNE7subVznOtdZY/KZz3xm5Zrlrw8mjX3Zy17m2IbFgP3shQP5Qywe/OAHb/VpRm6MdB619qSe+TlL41JDlj6tYmwt2pHs+PQOve1nNpTHlgV7VNtN/mWA1jse3QhkQyxNRE5jSp2jNYdQ40v1cWnjWuQxxKhW4e3NTqhRxl5HL01TiGdzAk0azdSLfXMMbSyAQxuuPVmtlePe7PTEGL6MT6BJoxkfCyIAARAAARCoRQCNphZJ2AEBEAABEPASQKOBMEAABEAABJoSQKNpihfGQQAEQAAE0GigARAAARAAgaYE0Gia4oVxEAABEAABNBpoAARAAARAoCkBNJqmeGEcBEAABEAAjQYaAAEQAAEQaEoAjaYpXhgHARAAARBAo4EGQAAEQAAEmhJYaTTXuta11ib73Oc+53DdOXDYlwY4gIMsEtDD8vVQowOtNJqnPvWpazbpGq67PQbgAA68QKCHfRLgsHwO1RtNDYOwAQIgAAIgAAKSAH6jgR5AAARAAASaEkCjaYoXxkEABEAABNBoOtUA/QUM+qEVnzwC4JbHK3c0+OYSw3giMHSj+aEf+iH3j//4j2uZtK7npJxs8Mc3B91LnYdtWXa0XzT+sMMOc095ylP2bul5Uuf12ZXXUv2xuM3NfypuObqJjU3RVcwGayKmz03t+HT7tKc9zV1wwQXedZcy31LG1MrjUnjE4hi60ezu7rqdnZ21GGkxcJGOAfDd50LP96yFZc2vbdI4+vh89c2v7ca+p8ZIdmRz2bRgzM3fx1kyJv9IBxxzar5SeeaOS9VVzO5Udizdzs0xxqf1/Vr8W/vZk/2VRiN3ML5dtN5B5e605S6AbMmiZ+0QQjsHS/Ah30Pz8r1QYZf+UEOLNQ8WJf0ZG8s7VXmaoWuyYJIdOa+Pj5WX1LhS8sJ++WJqyd9aPPoUyP7JBi/jt7hJ+6kcUhd0zQ2Dbqgp2oo1ZrlBC+l22081tfKYqpsljFtpNLzjpZ0uFTve8VodXArOt9B9wvbtqC37sZ2D1Wh8QkiZl5uBb8HRzlj7k9I82JfUXaBvnNxZyv/OzYu1QEbhH1pwFjfKO+uYx1jxWie+mA5TC4Glq9TneVwtO7yB0RtIuYlIXWO5MYw8Ho0mP3trjYZ2Rro4ckORQucdFN/Tu3CfK1aCcq+z7dRFUGpfN89cgcnnN200XDCJs2yIVERT86ILC+eslM/U/EsajU/PufFqbikn2ZCvKZuylKW8qZ1YY6XNVWqOU/xdypjcOrCUuDeJI6nRxHbypUXU2u3Hrk/RaKxXMTmvLGSB4l1o7Ad4a2fuK5i5edGFhX/Hyi28c/EvbTS8GeIGkRuv5kZ+lP4GuGlzYAY17IQ4cHyWblPX/CbFqddn0WjyM5PUaEJgr3nNa7rDDz/cnX/++e7zn/980IOSBR4q7Km7LWvepz/96Xt+84e+03wc05Of/OSVeHIFRvb4QzaJj7apgbFPkqVuvCmN2JeXXF6xeHPt6QaVyz8krhA3eo58pY9s2NqfVH1yLnOXm6WrueyE1kVIt7XiyI27l/GxddGLnz35kdRoUgqCb6HrQClBstBSg6Lv2n7seq0dNdnRzYALkW4IVPgtDikJzdkBhgoA+cX3c/Ni+TAK/xjnUAGgGKlAUn6teFM3JKxPXYxT/PPpai47FgcZR+iEHYt3qfdTuC019tK4VhrNySef7E466SSn/yTjdE1+5Di+zs9d4xrXWPPnC1/4wl6BpD/5QzbksznX2SdpQ/sR+05+Sn94UelYyQ7P4+NgxSshMJuURNHY884778A3/az8npOXkA/STkpe5uIf4lfKTeZWx+7Lu9Zc6iYipCuKa2o7el2nrCXS+hFHHHGwHlL0vMQx1npZYqw1Ymryv6OxFlTqQqoRWIoNLkw8tnQBxQpIii96TE5jKrHfwzO1+Jc29BoMahXe3uxYbLZBlzV0ARurBJo0mpFEip3JvEtidP61Cm9vduZVBWZfGoFJG83S4CEeEAABEACBOAE0mjgjjAABEAABENiAABrNBvDwKAiAAAiAQJwAGk2cEUaAAAiAAAhsQACNZgN4eBQEQAAEQCBOAI0mzggjQAAEQAAENiCARrMBPDwKAiAAAiAQJ4BGE2eEESAAAiAAAhsQQKPZAB4eBQEQAAEQiBNAo4kzwggQAAEQAIENCKDRbAAPj4IACIAACMQJrDSaq1/96mtPfPGLX3S47hw47EsDHMBBFgnoYfl6iLeR+IiVRvPMZz5z7YknPvGJDtedA4d9aYADOMgiAT0sXw/xNhIfgVdncUYYAQIgAAIgsAEBNJoN4OFREAABEACBOAE0mjgjjAABEAABENiAwGIbzQ/8wA+4f/7nf94AzTyPjur3PLTWZ90WftsSZy+6gh+bEVhrNFe72tX2LH7pS19as0z3fNd9Llhjc2yUhkZzHHvsse7EE0/cM8ExSXsyjhyfWsd1yimnuDPOOCOZcymjJT7ny3tpnlvxkVpk30L69I0n36CTVhlKs2vlJe3p7Ru11mh2d3f3ihwXaYmE7u3s7CRRssbm2EiayDNIz8ExyaEyvhyfpogrx59SRkt8zpd3yjMX9Lm5ciNk9ryhsPRpjefn545niRpKiSmWlxQb2zZmpdEQQNopycUZazTWDs1nJ2Q/ZaeXcprSu1ryP7YgfffnjAu71fxlaOWdLPHmSOY5V281drC+Rki+pW5eeE0xHegkXyc1nrDyWMP2Um2sNBoSLr8aSjnRXPWqV3WPfexjD9icfvrp7stf/vJes/LZsa5bdvROj+2HkuFbtHTtCU94wsFj5GOogfYQV6w5LlWQpXFZeafNCeuGx+TqzRqf66tsFGyT1pmlz5huUzZRuT5ifJwAGk2ckR7hfXVmvR7TgGnh0CLmz7Oe9Szv7jF2KtILiu2UJDRUcNgP3UR7jAuNJk/MVt7liYHHpJ4s5Hi5UZE6z/Nyf7RsMvSd1pH8yMYoT/G+jRZ0UpKBzZ4pqUubzTj+0xs1Gr3To1OM7zVFSqPRr8V4pyebXsqiChUcK136mR7iSol1fPnViyCUd94QxTYwoQbk02eJ97rJ+GzEGmJsPZX4hWfSCaDRpLPikRs1mhDw1PfO5Iiv0NPrrZKEUjE57bTT9l7h8SdWtGPzyPtTxEXF6Ljjjlt53Zef2u16IpZ3yht9fL+JxAq7pc9cwlZe6bpPrzFdQie5GagzPpaXOrMsy8pGjYYXNyPRr87odYPv9xB9XdvhIlua0Nzn9Pi544o1xmVJsF40obxTTqkwU6PJ1Zs1nj3XjSJ0cpav4GgcrQ/Lfmxe6KSednIsxfKSY2tbxq41GoKoF4NsJPoejZcfvs/XrfEhO9KGfjdu+SZ90LvbUEz0nO/+XHFhl1q+9GJ5l3mW+U3Rm2986olZrh8dnV4vdF9rnp+R16GTcp3UeDKkhxr2l2Zjsf8ywKmnnupOOOGE4fI1qt+9gJ6a31WuchV3/PHHT661qePsJb/wY0wCi200Y6YDXo9GAAV/tIzB3zkIoNHMQR1zggAIgMAWEUCj2aJkI1QQAAEQmIMAGs0c1DEnCIAACGwRATSaLUo2QgUBEACBOQig0cxBHXOCAAiAwBYRQKPZomQjVBAAARCYgwAazRzUMScIgAAIbBEBNJotSjZCBQEQAIE5CKDRzEEdc4IACIDAFhFAo9miZCNUEAABEJiDABrNHNQxJwiAAAhsEYGVRnOlK11pLfSvfvWrDtedA4d9aYADOMgiAT0sXw81+uFKo3nuc5+7ZvNxj3ucw3XnwGFfGuAADrJIQA/L10P1RlPDIGyAAAiAAAiAgCSA32igBxAAARAAgaYE0Gia4oVxEAABEACBrWs0V7ziFd3Xvva12TPfix+zg6jswNK4Li2eyumGuUEIBBvN93//97t//dd/nT0Unx90jT+pPtIzJ510kjvuuOP2HpU26HuqnRpATjvtNHfyySdPOmcNv3u24cuvzOmIeoZO+lUc1w9dNyyd1apj/RKxPQs2mt3dXbezszNbXJxIWmzSDy4o7Fhqwdbx0HcpklQ7tYDMzbdWHL3Y8eWXNhWc47l5l+p5br97yW9vflBe6MO1KZRfGlerjvXGIcWftUYjd/kSjO8EEToRWCeOnJMIzc8nD9lofAUl1hD1bpfshuxMES92qykSTRtj5VcWApnvWvlN825/VKqeaRyfuvm5qTdBOXFt41jWG/3JtcfKb2rel7yhWGk0V7jCFdxTnvKUA93Qd4Korz/taU9zX//61/cKNf3JH75ujbeux4QaaywpCfKNsexOGW+K7zE+uL++aeCNBOlT6rWmnku5+3T32Mc+9sCcXFN8EToppd3mOc5HSl2xcnj66ac7zjvXHKmDNp7PY3Wl0ViFl65LAASIFqw1nu7T4qYPLRoGatmJhT51o5kyXhSQWPbT7ocWvC4KIZ37Ts6lurU8983v27DJ56GTNB1MMUo2hU0aDfu69CZDcSY3Gr3LosYTagDUXOjDu0m5w5RiSOngczSaqeJFAalTGkILnjc+sQ1SqAH59FDqeYmeoZNS2vWfkxsP3kRLfVi58l3fhiaT1WjkTo/g8Ksz3w6Q79MEvMh94+W4kBxKFqa2J/2wjrLWcbhVvNsisvpLfd1iLL+UW/qETuKpJ51U3eacaEK/QUInUygofQ7eRNMTrAW5YU5tNNuU15UTjXzlxU2CFoC+Tr/jhE401njreizFOnG17OhXIhzXVPFilxrLfN792Ambf3OslV/56sP3u0pqo4npGTrJ08GUozd5dabrD/mdo6Mp49x0rrW/dSa7NRnnTi2vy2v6t5vQeG5e7LT8IUwHIoHLH814nM+fGAy967VitfzUfsjvlj/W9W3azcTyUuu+L785+izJL/me2why9Ayd1FJHGztWLn0/Cfj0pb1K+SmhTSRtrXbxLwOcccYZa1Eee+yxTSKnuVrZznG4Fz9yfB5h7NRcL3/5y+/9DtlKU1PHM0KO4eN4BLpoNONhg8cgsE8AjQBKAIE4ATSaOCOMAAEQAAEQ2IAAGs0G8PAoCIAACIBAnAAaTZwRRoAACIAACGxAAI1mA3h4FARAAARAIE4AjSbOCCNAAARAAAQ2IIBGswE8PAoCIAACIBAnsNJovvd7v3ftif/4j/9wuO4cOOxLAxzAQRYJ6GH5eoi3kfiIlUZz5plnrj1xzDHHOFx3Dhz2pQEO4CCLBPSwfD3E20h8BE40ihF2aMvfoeGEjpMpL3us9/h6j7eR+AicaBQj7NCWv0PDCR0nU172WO/x9R5vI/ER+MsAcUYYAQIgAAIgsAEBNJoN4OFREAABEACBOAE0mjgjjAABEAABENiAABrNBvDwKAiAAAiAQJwAGk2cEUaAAAiAAAhsQACNZgN4eBQEQAAEQCBOAI0mzggjQAAEQAAENiCw0mgud7nLrZn6xje+ETRPz8TGaAMlz2wQ4+yPpsYb4i/vSd7WdSvoEjv8TG6eZwcPB0AABLogsNJozjrrrD2nZGE8+uijg47u7u66nZ2drGBKnsmaoJPBXKCJawoj5s/u0/P0HP156qmnHkR1wgkn7DV363qoyZTYoXzRJyWGTtDDDRAAgY4IeF+d+RqBbydM16g4UjPSu93QTju10egdfspOPmfHLnfq+tQR8j/1hCIbd26R5iZCbDUv/m5dt/SVaodzypsOak7c9DrSLlwBARAYhEBSo7nsZS/rnvOc5xyEdPzxx7tvfvOb7uyzz3Z0j/770Y9+9MF9azwPSG00NI5s84fnDdmXz7BP1ngeS3YpvhT75AvFLeON5To1XmlHPmM1COkHxxjyi8ZTjPyhmGk82ZfPSeZWU4vFjPsgAAIgwASSGk1o5+wrorqg0Xe5o08tvKECKwumtJ/jjy6i/F36zw01p7FoeaXGm9toeHxKk6GxsYZrNXRuRrmnMiwzEAABECACTRqNLmj0vWajCdn3FXVrvNVo+NRCf/IpZxO55DYa3ThCjT61yZD/qa/OJBdusHx6kqedTZjgWRAAge0h0KTRxH47SC28uYXRV0xTCqxuOPw6kBuObjbyfopUUuNlW6n8cppMCgc9PzUXeWrSr0hTYscYEAABEEhqNNa7fS5etOuVO92ar87kKyv+TSFkv/arM4qR52W51PqNxmpYOobU31bIP5kHbd+yE8qv1fywdEAABEAglYC30fgKqdzdyuLP1/VvGHI8OaOfSfnNQ/9lAN+8HKh+xaMB+PzhOPWffJLRtlOh+ub2xWuddFL565g0Z6vp+uKy8lvaXEtZ4TkQAIHlEej6XwbIfeU0Unouc5nLuNNOO80dddRRTdxubb+J0zAKAiCwSAJdN5pzzjmnWSGeO5utY2ttf25+mB8EQGAcAl03mnEwwlMQAAEQAAGLABoNtAECIAACINCUABpNU7wwDgIgAAIgsNJoDjnkkDUiF110UTElstfy+U3tFwfW2YOpHEL5lfdkzqzrFoISO/zMJlrpLCVwBwRAQBBYaTTnnnvu3i1ZuI488shiYGRvk+djf+ssdr/Y8UEe5AJNnFP+eRjOL4dHz9Nz9OcZZ5xxEPWxxx67t0GwroeaTIkdyiN9UmIYJDVwEwRAwGo0fN1XwEt3qtbumOaK7ZzJD9mo9I43x09f1vUOP+YPN2G2FRsvd+r61BE6KaSeUOTGILdIcxMhviX/AoOPZ6oduQFhP7jpYXWCAAgsj0DSvwxAYVMR+da3vrVH4Igjjtj789KXvrQ788wzD6gcc8wxB2P4Gf1vnLENus/jLTtyTjneaogxf3T6LPshOzkceCzFSZxi8bJ/55133gHjFMmVnOzkM1aDkH4wE869zy8aTzHyh2Km8WRfPic1oP/5n5R4MQYEQGAsAlmNRu+adWGh76F/PDNU0GSBYjup/+aXbDyyoGl/fI3G528oLl9Rt8brIsrf5XgqurmNJRZHigRTGg3bSWkyoY1HrKFzM8o9laXEiTEgAALzE9io0eidP30vaTSWnZJGI3fL8vTlQ23ZD8XlazQx/327dmouvlNaiSRyTzS6cYQ4pzYZ6wRLegi9UuONATdbnb8SHngGBECgLwIbNZqSRuBrRKnv9nPnoyIZKlwl8/qKesyObjTSLz7dSD9jfm96oknlmNNkShoNN1s+DRGD0Ku5vpYOvAEBEEglsFGjmeLVmSw8/M5fviqTjcv6jcCCoX87YPtTvjoj33Rcua/SrBON1bD0+NTfVsjXUEO07KTkJfdUlipwjAMBEJifgLfR+AqdVfzkrlS/qtLPhL777IRs01yWn4w1tjvWvx3o33dkevQrHp06y396jv2U/srxMT9jMrFyYxXvVG46Jp1f6/cqH/9YvLnNNcYE90EABPohsNX/MsCSd9GXutSl3FlnneUe9ahHNVFba/tNnIZREACBWQhsdaN5/vOf36wQz5JNMWnr2Frbn5sf5gcBEKhHYKsbTT2MsAQCIAACIGARQKOBNkAABEAABJoSQKNpihfGQQAEQAAEVhrNd3/3d7v/+Z//OaCiv9fAVdPmprZiz8fu1+DRuw1iwB+pjd79hn8gAAL9EFhpNPS3sA4//PCDZtPib2XVtHn++efv+Vv6ifkSu1867yjPUZOh/0to/hx11FErG5FR4oCfIAAC8xJYazTkDv+PIGWh9e1s5TV6LrbjpfHcHPRYa+cc2lH7TmASpz6d6Z05N1Zrx+5rNDk7/BCf3HhD/CnOEAsf61iuiEnsXxCYV7qYHQRAYBQCa43m29/+9t4/A0J/cqG55CUvufc/OuSPvE/j9HUr+Be84AWObNEzj3zkI1eG0Vxsi+9Z8/KDvkLo86fUf20/5o+OW8ZE95hbyE4OBx4r/0ehFH/MT8qD5u/LGRrNKMsYfoJA3wTWGo38RxD1v9GlC7xViKjQ6Q83AOt1lO86FUT5v5qn7yX/aKdlJ1ZIffdlgdb++BqNz99QXDkcdH74u7RP3FMbS6r/fUsa3oEACPRGwNtouFBxIbUKsnWdntMfLtA5jUbvzOl7SaOx7JQ0GnliohhDJ4NQI5YnRBmXj0/Mf9+GgHPAp6gS4cX4lNjEMyAAAttHwNtoCAMVGfrE/pn3UOFPeR1jvQZjH0oaS+rJK1ZIY/cvcYlLuO985zumanIbtC/mEAfrRCP9ooZD/wyN9DPmt5UTa5OwfcsGEYMACOQQMBsN/55ChZ6LFRumf36EdvKxQmw1msMOO2ytQFuvjOS/1XXBBRcUnWi0/2yH5iRfdFxWobU4WMAt+5Y/VqMJ+e971RnzM/VVWsxOjtAwFgRAYHsJrDQaXYDkd/k6jF8XhcZbSNmOfuVkFT/9Gk7/RpL63WcnZJv89/nk4xBqNPJVm/ZVPmcx5TGW//Qc+xnLV4nMc+ItsY9nQAAElk8A/zJAwxzjVVNDuDANAiAwDAE0moapold08tVcw6lgGgRAAAS6JYBG021q4BgIgAAILIMAGs0y8ogoQAAEQKBbAmg03aYGjoEACIDAMgig0Swjj4gCBEAABLolgEbTbWrgGAiAAAgsgwAazTLyiChAAARAoFsCaDTdpgaOgQAIgMAyCKDRLCOPiAIEQAAEuiXw/wFeBb7vscvvWA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Dropout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78.56%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" name="Shape 2" title="그림"/>
          <p:cNvGrpSpPr/>
          <p:nvPr/>
        </p:nvGrpSpPr>
        <p:grpSpPr>
          <a:xfrm>
            <a:off x="4955323" y="1952745"/>
            <a:ext cx="3794146" cy="2738044"/>
            <a:chOff x="0" y="0"/>
            <a:chExt cx="3676650" cy="2647950"/>
          </a:xfrm>
        </p:grpSpPr>
        <p:pic>
          <p:nvPicPr>
            <p:cNvPr id="19" name="Shape 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676650" cy="264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880354" y="5373216"/>
            <a:ext cx="736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Dropout rate 0.3~0.5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 양상은 안정적이지만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 속도는 느려지고 정확도도 떨어짐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image48.png" title="Image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00689" y="1952745"/>
            <a:ext cx="3801745" cy="2738044"/>
          </a:xfrm>
          <a:prstGeom prst="rect">
            <a:avLst/>
          </a:prstGeom>
          <a:noFill/>
        </p:spPr>
      </p:pic>
      <p:sp>
        <p:nvSpPr>
          <p:cNvPr id="23" name="이등변 삼각형 22"/>
          <p:cNvSpPr/>
          <p:nvPr/>
        </p:nvSpPr>
        <p:spPr>
          <a:xfrm rot="5400000">
            <a:off x="3384708" y="3048645"/>
            <a:ext cx="2374581" cy="546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3948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&lt;Dropout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0112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&lt;Dropout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6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AZoAAALQCAYAAACpLbb0AAAgAElEQVR4Xu2de9y+2VT/d8SgIsdEfogSEkXO5ZTDKyS8FI1DeowxM6Yxxhgj4zQyBjNjmpMxnuQwUV5I6OWQUzlEFAkpQiIR0oFG0e+1nmfW07rXvdc+3Xtf197X/bn/+c59Xftae633+uy19r7ur6/vuvWtb/2/Dh8QAAEQAAEQaETgu2SjeeELX+ge8YhHHEylv8d8SB2fOi40H9uoYSsW1yb3Q/7l+u4bPwqHTRjiWRAAgbEJrDSa3d1dt7OzcxCR/h4LNXV86rjQfGyjhq1YXJvcD/n3Xd/1Xe5//zf9QOmzNQqHTRjiWRAAgbEJrDUaKnx0qqGdMhVCbjz0nT/61MPXU8bTWKv45uzwuUjrYp3ip+U/+caxWyc7n315jW3Qn8yQmWqpWCcUH2eLm8VhbFnCexAAgSURWGs0FBw1F2oG/N9UEA877LCDuC+44IKDgiyv0zh61hrPBqxGk7vD9xXuFD9j/lsnOysuGi8bE9uneLiZ+E4uep5SbksSJGIBARBYHoG1RkMFkwolFWxuHFbhDV2XhVWedEInmk3x0jzkO58quHGRnz5/asUVeuUYenWm70n/KYapuG3KHc+DAAiAQIiA9zca/d6/pCDLHT45IAt9y99VqDjTh08V3Nh8/tSKq1aj0ScabvSxkyAkDgIgAAI9E2jWaORfKuATUqxg6nG54OTzl7jEJdz555+/dzLTjYDHlTQaX1y1Gk3sL2O0bNC5rDEeBEAABFIJeBsNFenvfOc7BwWaizYbPfzww/fu6+v0nQqxNT7WaHjeVOf1uFQ/S/237McaDbGSvx1ZHCyeMW6lvPAcCIAACExBYKXR6EIvv9N/84cKJ3/kdbrG96zxNGbThhICk+Kn5T+ddPjEkmMnhZucU7LT1y2erblNITbMAQIgsJ0EVhrNdiL4v6jxamrbFYD4QQAEWhBAoxFUW560WiQPNkEABEBgBAJoNCNkCT6CAAiAwMAE0GgGTh5cBwEQAIERCKDRjJAl+AgCIAACAxNAoxk4eXAdBEAABEYggEYzQpbgIwiAAAgMTACNZuDkwXUQAAEQGIEAGs0IWYKPIAACIDAwATSagZMH10EABEBgBAJoNCNkCT6CAAiAwMAE0GgGTh5cBwEQAIERCKDRjJAl+AgCIAACAxNYaTTPf/7z10J51KMe5XDdOXDYlwY4gIMsEtDD8vVQo7+tNJpLX/rSaza/9a1vOVx3Dhz2pQEO4CCLBPSwfD1UbzQ1DMIGCIAACIAACEgC+I0GegABEAABEGhKAI2mKV4YBwEQAAEQGKbRnHfeee6II46YLGNTzzdZYJgIBEAABCYmsNJozj33XHfkkUdO7EJ8OvLr2GOPdRdddNHB4Na+HnLIIe6MM87okkec2PaNID3wJ0XDtfSTa8fnZ66N7ctuXxHLHJJnKXprHQFrqFctrTSa3d1dt7Oz05pJtn2fX1P4OsUc2TDwwBoB3ojwjZQNQq3c5tix/MyxgfTPT4DyJZtLit5ae80a6lVLyY0mZScmu6m1wyzZefpOM3TioBOOTLju5rLLy0TrZ6ydME41rZdHHft6cfH3kB4s/fh0kmvHikr7yT7QdXlaj+kztKPOXV91MrBdViy9EYXcumfVVT4ppZxQaAxryafrHrKT1GhSd2JygVNz8O0w5W5ALq7UxUnjCCYnQNqwBGDtQFJ2wr3uEHoQTy8+hPIuT+g8LqQf307Vsm/ZsbjwxkW/bsnVZ+74XvK0FD9CG5ucuheqq6RDOimRvdiJSerQVxd74J7UaOQC4UJPCzi0wGUDoOd5wecWbmt8yus06zgpr1t+cnJy/e0hqdvmQ26jIT419GPZCfGntUAfWTxCjYzG8YfXUcm62zZNtIxXn0D5jYtVJy2dxOpqzuuwnLEt2Vi2kxqN7rz0nRqHfLXEY6hw6x0XTc4FPbdw5zSakD++nW3ITzSaOeRYNudIjUY2DW42qTtkXnepJ3e57srI4ikfAV03uLZZddJqNNZ43TRiNXMxr84sYUuAcowef84557ijjjpqL2cxaDqxl7nMZdxpp5128HysAfg6e2ohkn7SPPT9uOOOc//1X/+FFdcxgdT8hjTq02bsRJyrZ62vmP3cuELrruP0Deda6uZ3U72lnlKoRrK2+M/eatbaiUY7SA2Ciz0rgr7zCYHvyYKsx8t7uY3GWsxkh3zlBiZ9o8ak55Rx8b2Qn7lFZLjVsiCHrTzGdKj1w5piNCk6sXTow2v5YzUUa92V+LmgdM8eilXDQnXS90wov/KniZSamdqU5oK30mgocP3hAq3vycJtQWRbcizZye22vlMN++Oz5Vu4siFpf3x+4jQzlyTL5pX6TMmvTz+km1ydhHRoNRutN70m5Hffuivxs4wqnrJyaNUwq05adc83nsfqP0PZyBk7R1Y3+pcBzj777D2fjz/+ePfNb36zqf+Xvexlo3NY/qTsCLTzKfM1DRjGJydQopPJnSx4/TyHj5gTBCSBjRoNFWP6tG4yqSmz/EHTSCW43eNG0ckofm63mhB9tUYDlCAAAiAAAiAQI7DRiSZmHPdBAARAAARAAI0GGgABEAABEGhKAI2mKV4YBwEQAAEQQKOBBkAABEAABJoSQKNpihfGQQAEQAAEVhrNWWedtUbk6KOPdrjuHDjsSwMcwEEWCehh+Xqo0SZXGs3lLne5NZvf+MY3HK47Bw770gAHcJBFAnpYvh6qNxqcXLBjZ1Fhp7r8nSrWO9Z7ynqv3mi+53u+Z83mf/7nfzpcdw4c9qUBDuAgiwT0sHw9VG80NQzCBgiAAAiAAAhIAvhbZ9ADCIAACIBAUwJoNE3xwjgIgAAIgAAaDTQAAiAAAiDQlAAaTVO8MA4CIAACIIBGAw2AAAiAAAg0JTB8oznzzDPdMccc0xTSJsZ792+T2Hp8Frx7zEq6T8hfOquRRk7eaJ73vOcd8HnMYx7jZUVjrHvyARp30kknuX//938/uJxif5ME+ezLa2Rb+v593/d97uSTT06KZxO/8KxzWg9aR6m6as3S8sN3vaae55g35D/fG3W9+PSltcOxWRxq5re1bjexP2mj4ULADlsFOPX/u12PS7VfCsyyT37IxaLjSo2n1C88t09Ac6bvtAnh3MydBy4qtPnY2dlZ2xz5rtNGKrZeYvmfc96Q/5QP+kgWvjzG4pv6vsWT8qc3whSbVTda16upuYTmW2s0OZ3X2slbO0lfIWCRSVt6wfkC8J1mtH2yw6ednJNIrv+huMh3nGraS97SgyxkMk85eiAbNXaeXIjIliyu1vWYrlKpzjVvbD1SE9IsRlgvFk/dZPhti5XHWvlN1cGc41YazRlnnOGe/OQnH/jz9Kc/3R177LHOuq538jzeAigLP9ukRqDt+8SnIfl2p9aOtbX/KYKZezc9p8immNvSA51mtC5z9WCNL43L0kKoMMv1Msq8FM+//du/HbhLtYQ/HGsqi9KYWz4XWtPyXm49bOnzXLZXGo0l9NyOTA1FNyn5O4peNCmFepNG04P/aDRtJR7aeOiilqsHXTAvf/nLr73uyYkut7jWaDLk39TzWhtRGU+uTzmcW49NbTRcD9kfrZ9a+W0d7yb2g41G7z5iuxFfF9fJ8EHtrdHIRVnLfzSaTWQafzbUaHih8wIvaTT6L6fIjVPcu9UROcW1ZhGaet4QZz7pUE7ov+VpJ9QUc1m3HG/x9OVM/n4j39jUzG/LWDe1HWw0BIEEkLswySkS0NOe9jT3lKc85eD4TPbk91gjCwXH9n3HcX6uF/+tuDdNHp7/PwIxPZCG6UO/jeTq2bfZ0IUxJxepBb+2bqae1+JMudJrVL5iqx13Tm5yxubw9NWpUeLMYWKNXWk0vFh5MDcF63rsJOK7LwVF81ACtP3UVxPa/lz+61crupniNFNDqnEbIT2SNmhhU6PJ1bM1XhfLuIf7I1ILlNYVr5dR5o1xs1iMsl5S8xjSm68epupopHFrf+tM7jYkBN91PvZywCnfNRx5hJb3dAJ8UH272Dn8l3OSnyPuzkYSreWr1kNIj7l6tnQVahwhP3369vlrrZdR5g1xoxh0zCPt8rXvVh3kOPm+VfN07VjCmuQYJv3f0bQAd4UrXMF9/etfb2G6is3e/asSZEdGpuZ9+umn770inlqDS5136vx1JN1FuzJ8o1l0dhBc9wTmKozbNm/3QoCDQQJoNBAICIAACIBAUwJoNE3xwjgIgAAIgAAaDTQAAiAAAiDQlAAaTVO8MA4CIAACIIBGAw2AAAiAAAg0JYBG0xQvjIMACIAACKDRQAMgAAIgAAJNCaDRNMUL4yAAAiAAAmg00AAIgAAIgEBTAmg0TfHCOAiAAAiAABoNNAACIAACINCUwEqjee5zn7s22eMe9ziH686Bw740wAEcZJGAHpavhxodaKXRXOlKV1qz+dWvftXhunPgsC8NcAAHWSSgh+XroXqjqWEQNkAABEAABEBAEsBvNNADCIAACIBAUwJoNE3xwjgIgAAIgMDWNZrnPOc57vjjj+8287371y24ix0Dv94zFPYP+Rs7f5b3kzcaEhJ/rIKfKrbUcTwfjT/llFP2ftCW12L+bJJ6X7zyGtmWHOgvXpx44oldN8NNeLR8VudX6yNXL618tfzwXU9ZL6l+zjFvyH++N6L+rbhaX0/NdW/jJm00z372s92pp556wOCEE05wj3/849eY7O7uup2dHZMV2aHPla985eA4bUDbTfWnNGmWffJDxq05xOIv9Wfpz2lu9P0rX/nKAeu5uVq6DV1PWS+xvM45b8h/ygd99FqfO08pPH1xWeu91vWYXz3fX2s0LEpyWhZD33V5TY6n6/pZ+u4rBCwyaSvWQOg+feiZUEOS4DnZVHj4o/0hu3y/ZbwhDtxArSbcs5jm9M3KryxkkntOfllrHJ9vc5QSu6Vb63pMJylzsp5866X1vLH1RcXat4bJr571L+sEceU4rXitPOZeT813j+NWGg0lXh/9KOHWdQJF9/lDR2D6bgG8ylWu4v7lX/5lbzjbpO/aPn1PaSA5Ox/fWOv51vGmFJCc2HoU1tQ+WfklPWpd5ubXGl8ao5Vbfd1aL6PMS/HweiefZa2wirO1CSyNudVz8kRDNZPitOLNrYeUd/k6ke23imUKuyuNxhJ6budlULJJScHJJiN3BLkiyynGOY2mh3hzYptCKL3PEcqvLmq5+dUFhPSdshGymKU2Gn5er5fSXEw9r7URlfHk+lQae+3nSAO+DbZv460bh9aPzm/tjU3t2EvsBRuNVfit3YgUjTXGt2hSdvi+4HKKcctGEzo+l8abE1tJ4pf2TCi/vNB5gZc0GllAiJ3cOOWyzCmutZqMb0MX2tjVmDfEmfnxqU3zHUn/KfVQNib5xqa0PuRqbu7xwUZDEEKvwkINghe3PPZZ4p2i0chTlrXAeom3xiKfW1hTzx/LL2mMPnQSKWk08gTDOimNMbXR1NbB1PNanHXRpRoTeuNRyrnVczr/sUZjja9dD1vFW8PuSqOx3g1a12MNwndf7wRJZLGjZe4riNTxc8WrX8Xod7Aj7eZqiLCWjdjGh3eSuXqOvTPPbTypBV/rhDjJnX/v88a4Waes3vWfWzdCekuph4v7jYYSL3cbEoLvuvyxkp/Vz1g2uLjII7QsOPyXBHQRkgtNzx8rWL5d7xzxyjn1a5jau9gYkyXd1/kN6TNXz5ZOQq+kLLaWbn3+ahtyPeUW5DnmDXHz1YxR9J9TN6y6quuArAUxbqOt20n/dzS5cK561auuPfLlL38518zKeLK5qY2NHIg83Lt/LWOvYXtqfs961rPcaaedNrmmljrv1PmroTnYiBPoutHE3ccIEJiXwFyFcdvmnTfLmH1TAmg0mxLE8yAAAiAAAkECaDQQCAiAAAiAQFMCaDRN8cI4CIAACIAAGg00AAIgAAIg0JQAGk1TvDAOAiAAAiCARgMNgAAIgAAINCWARtMUL4yDAAiAAAig0UADIAACIAACTQmg0TTFC+MgAAIgAAJoNNAACIAACIBAUwJoNE3xwjgIgAAIgMBKo3nmM5+5RuSJT3yiw3XnwGFfGuAADrJIQA/L10ONNrnSaK5+9auv2fziF7/ocN05cNiXBjiAgywS0MPy9VC90dQwCBsgAAIgAAIgIAngNxroAQRAAARAoCkBNJqmeGEcBEAABEBgsY3mGc94hnvSk540XIZH9bsX0ODXSybK/ED+yrj1/lSw0fSQ9BIf6Jmzzz5774dr+tB3+emhAVlx0V+8ePSjHz1kk5xb7L68y1yXaKlFTJYfvutSu5vqdo55Q/7zPRnXKPqvmZcWGuvNZrDR7O7uup2dnVl9LvFBP0PfpZiPOuqo2Qt5KK6SmGdNUieT+/L+T//0Twe5npsrF6cf/MEfXFlXoevnnHPOAd1S3c45b8h/ygd9dI2ZO08xORPPGnmJzbOk+2uNRnZquSCsDu67HjpBWON9O08aSz7IYhGDzyKgZ/jjK0As7h7jophLi0qMz1LvW3mXhUzqoIZuc1lSXvmELYurdT2k25y555pX+89rmRlQsaY86EbTu/5r5SUnh6OPXWk0ulNLEchTARdxq7NbJ4jQeCk2TiQJjo/7snGEoPt2QyFh9BpX77u63oRv5Z02MNy0eUwt3ZYysHKbUphT14HPt6nnpfmkv3Izyb6k+lTKusVzaDT5VFcaTawgx464lnhKr1M4uQW3pNH0GFdu3PmpX9YTobxr/Vk6D13/whe+cADsGte4xkavlHOL68knn+zOO+88J30oyd7U89J8J5100oGrRxxxxN53GU+uTyVx134GjSafKBqN53eokkLkO5HlNm6ZPjSaPDGHGg01Bipy3CBK8isLJnm2SdHPKa61mkxo0+bzp8a8KY2bckIsNd+e9Y9Gk7c2afTiGg0XFSnc3IJfUohqNpoaizxfCmM/Ecs75ZQ+lKdN80v50YUxh15qo6mtg6nntThTrvjDLGXjrh13Tm5SxqLRpFBaHbPSaHix8hD5isAnUj2ej/c0VgqHr1vjreu8C/PteEKh+oTg88fa5c0dV8+7uXyJTfdEqABQTqmAUaMJ5de3YQjpk6LLbTypBV+vI5pLNrje541xs9Zf7/pPiWs61Y8x09rfOpO7DfmKgI+4Oiw5nou5fjer32+zjZzrOa8q9O7Wion86C2u3ndzPcval3etMf7u063WgvzuG88scgtjSHPWmvCtmRHmDXHzrb9R9B+Lq+d1ModvTf5lgNwF0CLwa17zmu7zn/98VdNTxNXC76oQOjc2Nb+nP/3p7vzzz6+utRjmpc47df5inHG/DoEmjWapYllqXHWktJ1W5tLEts27nepaTtRNGs1y8CASEAABEACBTQmg0WxKEM+DAAiAAAgECaDRQCAgAAIgAAJNCaDRNMUL4yAAAiAAAmg00AAIgAAIgEBTAmg0TfHCOAiAAAiAABoNNAACIAACINCUABpNU7wwDgIgAAIggEYDDYAACIAACDQlgEbTFC+MgwAIgAAIoNFAAyAAAiAAAk0JrDSapz71qWuT0TVcd3sMwAEceIFAD/skwGH5HGp0oJVG8//+3/9bs/kP//APDtedA4d9aYADOMgiAT0sXw/VG00Ng7ABAiAAAiAAApIAfqOBHkAABEAABJoSQKNpihfGQQAEQAAE0Ggm0sCTn/xkR/+viPikESjlVfpcmlcYlUsA+cgltszxQzcaS8Q1xE02+GM1iNR5aNyLX/xi99nPfnbPpH4u1Y6WoPSR7m3ayKbmGfL/2te+tnvYwx6WFVMrzrWWvo6Xc2Zdz523tX3WrrUueH6pw5I85sY9x/iU+jCHX73OOXSj2d3ddTs7O2tsSdxc1EvAc8HiZ62CZ82v59TjYt9TfSY7clHnFuaYn3y/Fc+Y/6l82U8fV9IBM8q1l5qH1HE6XnqO/LOup9qV8evNRk37sXVBcdBHr8m5uedyjI2PcYg9v433VxqN3JH4dt16J5O7Mw/tYK0dQmjnYAk45Lve+ft8CjUCOZ4KsK/RSSHpXTbdI/tcAOm+tOOL1+Kc6qcsPj3xjDXcnN2wxVkWPjmfxVnmLpVbauGw9FqrEE9tX25AmD/9qddETh5TWc45LqbbOX3rde6VRsM7K9oZ06se3iFbHVwKyLfQfTtm3w7csh/bOaQuLGvnrO3zIvEtIGoM1vhQcn0+yp2f/O9czpbgR+GZsmBTi7DFmfTGOuYxFp9UnZSeHHmDoTds1vXcojGXfd48UYNJXZO5sfU0PkW3Pfnbgy9rjUaKhYFe5zrXcQ95yEMO/KXvvGvhey996UvdZz7zmWBMVoJyr8tXBb4TRUwIfD827qSTTnIyrth4X/BWATz55JP3mJJ9mofiyOVMtiVz9nVJPDdtND495/LRnKX+cxYxPSc/lH/SgXU9xzaNbW2fOJC//GH/5TpBo8nN2naMT2o0LCRGwoUxVvB9JxrZGGIFP1bYU0WdW1jIb91k5K4tJ26r0fgKYC5nvfC56ZTE64vPirPEfinPGo2GGzg3iFz/NWfiEttUpZSPVP2m2Erd5ITyHJsnxI15EGP6b9mQNpkz5tMc92N1aQ6fep8zqdGEwD7pSU9yL3vZy9yDH/xg94xnPGOoEw0tCvKbP9e97nX3ThYcky4mJQLjOSQb3WBjDZf883FOLVQp9ms0mto8rTz4RBbizLHRn77XOzE+mjP5FdO6z0f9HNu1rucWj9b2Lf3LkxRtKKjJyLWTk8fcmOcYX1IH5vCzpzmTGk1KAfEtdN+J5tOf/vTBZWpQJEhtP3Y9dqKICUHe14uEC5H0k+ajwmJxiCU0tEApfr6fy9lqNKPwJP99eojl1+Idyjsxka8o5QaD9RbKk288+5HaeErz0rt9mY/QCT62Tka5b+VxFP/n8HOl0fCxV/9Jjun3v9wg5M6Fn6OFoT9UqK1XPdq+tsm29AmD59Nz6evWd2sHqGMl+/LVgJwv5RWKbsIh/3I4W/GPwtMXqyze3ABSF0YpZ/3ah+eTfKWvsZNuyF/Lzuj2fczo2tJOMzJOqy6l6nWbxjX539HQKyj9oZ1r6vv2qRJAfh566KEH01144YUrO+yaftBc+pRU034PtmryLOVV+lwpPyqkLXUzuv2p81GaRzzXlkCTRmO53KPoZFNceiNoK6V969vGs7WmR7c/heYwR/8EJm00/eOAhyAAAiAAArUJoNHUJgp7IAACIAACKwTQaCAIEAABEACBpgTQaJrihXEQAAEQAAE0GmgABEAABECgKQE0mqZ4YRwEQAAEQACNBhoAARAAARBoSgCNpileGAcBEAABEECjgQZAAARAAASaEkCjaYoXxkEABEAABNBooAEQAAEQAIGmBFYazYknnrg22SmnnOJw3Tlw2JcGOICDLBLQw/L1UKMDrTSa61//+ms2P/nJTzpcdw4c9qUBDuAgiwT0sHw9VG80NQzCBgiAAAiAAAhIAviNBnoAARAAARBoSgCNpileGAcBEAABENi6RvOEJzzBPetZz+o287371y24ix0Dv94ztO8f8jRGnmp5OXmjIYHxxyr4KSJMsaMh0TOvetWr3N/93d8d3CqxkwPfZ19eI1uSw4/8yI+4+9///l03w5z4pxyr86t1lKKrlv7qvHPureu5vrS2z/74OFrryLo+ss5D+crhUGInVxO9jJ+00XAh4OCtgrq7u+t2dnZMRql2tAFtt9ROavIs++SHbC6aQyz+1Pm3bZzmRt9pU8Gs5+aq8075If+s67n5a22fCyM1Cbk+LZ3H1tfc+cjly+MpfvmhOIlHLgcrXzFupX7P+dxao9mkI/OCtnaSvkLAgpXzaiHHGkaKYH2nGf0czcunnZyTSG68IQ4U68i7vbnEbOWX/GGNSe45+SUb1rrIidfSaYp+U+ZpbZ8LLBdW9snS8zboXOpO1g9iw/Gn8rF4arspWuhtzEqj2bQj887cAqsLOb/G0vNqIWtolp0QXN8itBZm7kkkN97YApQi7U0wvfpj5Zc2P1qXufmttcPkExYzlCct+Tq39DfE1vZTCqEuvMSeP/q19RJ07ntLouPljaO+PlW+elizK41GQ/vRH/1R97d/+7cHnVkLzSqY9Nx973tfd+qpp7oTTjjBveY1r9mzwx99LaXw+mD5bFtQcxpN6g6Ex7WIt9YutweRTeFDKL96Z5mbXxov9Uv5Dr3ateKl5+SH14h1PZdba/tWo7HWNa9Pvs/xyrhG17mvZup4LQ5Wvsgm1c4Qt1xtzD0+2GgsYcWOhHKnohPhaw4ljSanyVg7p9RXDXPEO/oCnFrYoUbDGwFuECWNRi58ik02ntJYU/XXm32f36XremSdx2pQSt3wNd2SeliqkameCzYaAkkLLHdhkvO8uOVpxkpMLthYgn3w5KnDaqC9xFsS31SC6XWeWH5JY/Shk0iunn2bJd14UriwvrT+rOspNuWY1vZD60a/tfBt7lI2nbkxzzk+potYo7HylVsP52SQOvdKo7nBDW7g7nOf+xw8+9rXvtZ94hOfcNb1GBDffbInP89+9rPX7NN8oVcTZNdnJxa09meueLX/zNlayLG4cH+fQEiPlOvHP/7xe7rK1bM1nrmTXdJx7JOrt97sW/q01mOM28inGZ/ecvObOz6mr57vr/2tMwqeP7KY+67TNT0m9l3D4PHSPo2h67SA9Ycbk2UnBJsTK4vCHPH6YpVFRTeengXUk286vyF95urZ0omv4MQ0mLq+SjYeOXousU/P+LimrGtZG2htj65zzYHZ5OS3JF89rblUXyb939GkOsXjdEHmBpRrR473iWMTe7Wf7d2/2vHWtjc1v9YFc3T7Vn6nzlNtncFeHoGuG01eKBgNAtMTaF0wR7c/fUYwY48E0Gh6zAp8AgEQAIEFEUCjWVAyEQoIgAAI9EgAjabHrMAnEAABEFgQATSaBSUToYAACIBAjwTQaHrMCnwCAR+z6NcAACAASURBVBAAgQURQKNZUDIRCgiAAAj0SACNpseswCcQAAEQWBABNJoFJROhgAAIgECPBNBoeswKfAIBEACBBRFAo1lQMhEKCIAACPRIAI2mx6zAJxAAARBYEIGVRnPcccethXbaaac5XHcOHPalAQ7gIIsE9LB8PdTodyuN5kY3utGazY997GMO150Dh31pgAM4yCIBPSxfD9UbTQ2DsAECIAACIAACkgB+o4EeQAAEQAAEmhJAo2mKF8ZBAARAAAS2rtE89rGPdaeffnq3me/dv27BXewY+PWeoX3/kKcx8lTLy8kbDQmMP1bBTxFhih0NiZ5505ve5D760Y8e3CqxkwPfZ19eI1uSw41vfGN397vfvetmmBP/lGN1frWOUnTV0l+dd869dT3Xl9b22R8fR2sdWdeXoHNLTxwzr+uSvITqkrafq5M5xk/aaI499lj35je/+SDOu93tbu6MM85Yi3t3d9ft7OyYPFLtaAPabqmd1ERZ9skP2Vw0h1j8qfNv2zjNjb7/9V//9YHG5uaq8075oU2PdT03f63tk57p8+M//uMr69PSeWx9zZ2PXL483uLA9yku+nANo6YqP9Qo6J6VrxRu0n5pHFM+t9ZoGCI5IZuA77q8JsfTdf0sffcVAk6GtKWFrIFQ4uSpJEWwnLzQc9Juy3hDHChW8sNqwlOKY6S5rPzKBSm55+SXbFjrIoeRpdMU/abM09o+F0wulLKwyo0h+7FUnVscWCe0mdaMZJOi+7zB8G2oY3UyZD9FJ3OMWWk0uTsTa2dugdKFnIHrea0kSUBy4bOdEEDfIrQWZu5JJDfe2AKkOGoVnzlENcecVn7p5MhNm8fk5je2w0yNl09YPJ43Y9b1VLuy4NMJrpV9q7FY65o3TPycb52OrPNQTUlp+lbeQ9ysJp6rlanHrzQaDYdOFiRcqzBa1+m5u971rnunGlqkb3nLW/bsyK4ur6UUXg2G5uAPz1Wr0fQQ78gLcGoRW41ZL8rYTjuUd6nf2Inbil9qlsawbq3ruRxb27cajbWuee2H1unIOte+y1qX0misfFncUuznamaq8cFGYwkrtmDlwg8lI2Y/FUKKWHNONLmNpkW8KTGl8tmGcaH88saHG0Rufmm8/i1RNp5SvinFqNS21XxD11Pn8vnt21CmbCBH1rkvPtYFb9L1Twh60y2Zx+qqPAH57Kfmb45xwUbDv7XkLkwKhBe3BOsTo0/4MfHp34Bi46U/MvG+Jhj6LSm0cGrGa3GaQyCjzClP0b4NDOWOPvwjbM5vCpZOctlYui3Rs2/u1vatjWHpuh5d51oX8oTCuZAbkpiOYo0mZj9Xj1OOX2k0N7nJTdxd7nKXg/nf+ta3uo985CPOuh7bsfjukz35ed7znrdmn+YL/a0zy58YOO3PXPGSH5IDc7YWciwu3N8nENIj5foxj3nMnq5y9RzTG9klHcc+uXpje73Yt/Sp9UzjfOt6aToPbXBT3qCU6sGn9Zj25r6/9rfOKHj+yGLou07X9JjYdx0wj5f2aQxdpwWmP7ygLT9DQDmxsijMEa8vVllU9IKcWySjzK/zG9Jnrp5Deks5UTPDHL2VbDxa2yeffFxT1rWsDbS2R9e55iAZ+O5Z11Lrbcx+z+t00v8dTS4IXZC5AeXaGSlBIfFuEve2PDs1v9YFc3T7lu6mztO26L/XOLtuNL1Cg18gIE8o+nVwTTqtC3Jr+zVZwNa4BNBoxs0dPAcBEACBIQig0QyRJjgJAiAAAuMSQKMZN3fwHARAAASGIIBGM0Sa4CQIgAAIjEsAjWbc3MFzEAABEBiCABrNEGmCkyAAAiAwLgE0mnFzB89BAARAYAgCaDRDpAlOggAIgMC4BNBoxs0dPAcBEACBIQig0QyRJjgJAiAAAuMSQKMZN3fwHARAAASGILDSaI4++ug1p8866yyH686Bw740wAEcZJGAHpavhxqdbKXR3OxmN1uz+aEPfcjhunPgsC8NcAAHWSSgh+XroXqjqWEQNkAABEAABEBAEsBvNNADCIAACIBAUwJoNE3xwjgIgAAIgAAazcUaePSjH+3OPvvs4RQxqt+tQINHK7J17SJPdXn2bi3YaHoQQ4kPuc/Q+He/+93uL//yL/fyRd/lp4cGZMX0kz/5k+52t7vdkE2y9uLw5VHmLlcXLfzTNsk/rTcaU6I5y04t++y7j6OcQzPn5+T10XVrxVtbM0uxF2w0u7u7bmdnZ9ZYc3w46qij9nz9qZ/6qSy/9Rz0/ZxzzjmI+za3uc3K9zmAhDjkMJrD96nm9OXxL/7iLw5yNzcnrSviQv5Z13O5tbZvrS+6/t73vndtvVjXeeDc+cjly+NjcZXaXfJza42GxaQLtrwui7DvurxGdlLG6zH0nexQ05DFIpQMGksfei61QbJoaA5rAcgF0SMHiruHZjjnQrHySD6xFmJ5zNVtbrxWYa1VcFvbt9aXr8ETc+s6cxtVt7G4cnWxDeNXGo3u1LJgy90SF2Wrs1sngtB42Rg4kSREeoaajmwEscTkLFzf2JCQeuWQE3OM34j3rTySdrgJ85haus3lRPNLHfPmyrrem31rI8abQd7k0emG4uRGws/xdRnXiLpFo8lVpnMrjSZWYPUpIXcnkzuewikRYs4zJY2mRw45MefLpP8nQnnke/pPXThD+pQNIvfVrNzBS5LcAPmkwPdKT6eWnVr2rUbD1/WpMuUV04i6RaPJrwdoNJ7foUZsuCMu2Hy52k+EGg3vrLlB5G549AmdvMg5YVteWzmrlctW9n12c19Bx5pWTW3UtoVGk0906xuN7z3xaI3Gt8jzpTD2E7E8Uk7pE/rtILUB8evcXGL6OfkqT/5GWdpoWtu3moOlv1hBHlW3sbhydbEN41cazc1vfnN3q1vd6iBu+u77IZUH6PHve9/73Ac/+MG91130J3/4ujXeus6vzsjWueeem5yP3IXqE47Pf+tV3twccuNNBjnYwFABoBwdeeSRe3oO5cv3W2FIn4SI7Kbos0T/Pdm3Go1e7zSOeMS4jarbWFyDLZtJ3F37W2cEUX644NJ1WXxls+H/5vskILnw5HPSfs51OZYWtv7I+SxfLaIsHLZhMaDne+LARYgb+SSK6XgSXx61xqSetW51buV3S7fW5iOkNT0v68p3vTf7vjWg1wuNCXFegm5Deuh4iczmWpN/GaD1TiUk7FKSuc0pZZ7WHEKNL8W/JY5pkccQJ9r0tGz0o9sPNVzfxnWJmkRM6m+d1QJyi1vcwn3gAx+oZW5YO+AwbOqSHW+d49HtJ4PEwEUTaHKiWTQxBAcCIAACIJBFAI0mCxcGgwAIgAAI5BJAo8klhvEgAAIgAAJZBNBosnBhMAiAAAiAQC4BNJpcYhgPAiAAAiCQRQCNJgsXBoMACIAACOQSQKPJJYbxIAACIAACWQTQaLJwYTAIgAAIgEAuATSaXGIYDwIgAAIgkEUAjSYLFwaDAAiAAAjkEkCjySWG8SAAAiAAAlkEVhrN4Ycfvvbw+eef73DdOXDYlwY4gIMsEtDD8vWQ1VGMwSuN5pa3vOXasPe///0O150Dh31pgAM4yCIBPSxfD9UbTQ2DsAECIAACIAACkgB+o4EeQAAEQAAEmhJAo2mKF8ZBAARAAATQaDrVwCMf+Uj3ghe8oFPv+nUL3PrNjfQMeRojT7W8HLrRWGKtIWKywR+r4KfOkzqO56PxH/7wh/f+L4Lpo5/PtSftSuFs2sjm5q8XQStutRYb51LrSmotprmYLz7d1rTv06MVV+j6rW51K3fTm9502M1USn2I5Wqb7g/daHZ3d93Ozs5avm5961u7P/uzPyvO42GHHeY+8pGPHDx/k5vcxF1wwQVr9qz5eSDZoQ/54/PTclDbjX1PDZTsyDisuHLszclf++njRDrgmGP5So27dJylK9KH/NC4HL1Ivfl0W9O+T89WXLF1NHc+auex1N42PLfSaLgw0sKk/5ZFie8RFL7uG+MryLrw8veYfRrnm5eft4Qa8l36r+3zvVBhl/7EGggv8JzCwYtTNkryhwsm3Zfz5uQlNa6UvBCrOfhbi9LiRuO5aEt/LW7SfiqH1EKRsmHwxdGLfUvPVlyxeMneppudVDY1x8XiqjnXUmytNBre8VLyaWfEIgjtxPSY0EnC2lHX3hH5hODbyet5uSHIE5Fc+Nb4mBhydm6+sXSNC6b879y8WAtkFP4hzhY3yjtrlMdY8ebqM5Z3fd/SlRyXo5Wp7VsbPCsubiT8HNUUXR82iTeXf63xaDT5JNcaDe3+GCT/qQUjd9R8zyci7U7uzieWUEukqc/FxundZWy8hT9nMcUKJnGWDZGKKH9ieeGTkV74uXmJnShjnLS+LHs5u3uLm0/PufFqbrGTbGwZhuLK0UrO6S6Ws5jPKc1QxxV7dUY2a8Sb43uNsTF915hjaTaSGk1sJ58qlpIFLt9VpyY4Ni6l0FmvYkL+tGw0voKZmxe9Y+fdZW5eYkWrFf+SEw1x480QN4jceDU38qP0N8BQk8lprCVNpoZ9qzmUrpfU2tFT4Y3puydfe/ElqdGEwLLAUt61lizwlo3GOqlZC7JUYDmLyffeWjfGnEYp82L5kZuXWo0ml39o0YS4cXGkP2XD1nGkciB9hH6LLGkCNXb3sUaSo8Ocpl66XmL+9lIktR+ldaDXeKbwK6nR3OY2t3E3vvGND/yh77RgH/GIR7iPfvSj7r3vfa/jMS984QtNvylBNJY/+tnU67UKHdkhv/lD8XAhkn7SfYrL4hBLVO4Ct4RM85NffD83L5Yf2k4sL3Pxz+Us46UYOb9WvCHuUv/MR+ompHvJy6erGE/yuwf7lp96XVvrRXPLXRex/E9139LPVPOPOM9Ko+FCpv/UBZm+c3ORC4efo4WhP7RQSFhywehn+ZmU6+yTXri+6+wX25d+Sn9kAdf+8zyyMTEHK149X6pAdNO2/M/Ni7Yj/ZFx9cw/xLCUm8ytT8+as9ZcasHU2mH9xHTSi33Lz1Bclq7kJjV1XfQ0zoqrJx978qXJ/47GEl7qgpkKUK2dSayAlMQTagol9np8phZ/3TB9m49W8bcumKPbt7hvg75baW5Eu00ajQXitre9rXvPe97TFSfyiT+9+dYVqEbOjM6/taZHt99INjA7GIFJG81gbOAuCIAACIBABQJoNBUgwgQIgAAIgIBNAI0G6gABEAABEGhKAI2mKV4YBwEQAAEQQKOBBkAABEAABJoSQKNpihfGQQAEQAAE0GigARAAARAAgaYE0Gia4oVxEAABEAABNBpoAARAAARAoCkBNJqmeGEcBEAABEAAjQYaAAEQAAEQaEpgpdE8/OEPX5vsRS96kcN158BhXxrgAA6ySEAPy9dDjQ600mhuf/vbr9l817ve5XDdOXDYlwY4gIMsEtDD8vVQvdHUMAgbIAACIAACICAJ4Dca6AEEQAAEQKApATSapnhhHARAAARAYOsaza/+6q+63/md3+k287371y24ix0Dv94ztO8f8jRGnmp5OXmjIYHxxyr4qSJkW6mNg8Z/6lOfcn/6p3964EOKP5vA9tmX18i29P9nfuZn3PWud72um+EmPFo+q/OrdZSqq9Y+av1rPWhN5PiTorcp7Vvra3SdW3GV8PfpMsd+jj7mGjtpo3nYwx7mPv3pTx/Eet3rXte9+MUvXot9d3fX7ezsRJnQOPqkjKVx2m6qP1FHjAGWffJDxq05pMZf6tdSn9Pc6Puf/MmfHLCem6ulh5/92Z9dSQmNS9W0fHAu+1rP5BNxj62vufNRug6suFLXu+RD/035l/nOtV8ax5TPrTUaCpI/shj6rstr9AyPp+v6WfruKwQMWNrS4H1AOBmpi5LH0wLgj/aH5uX7LeMNcWDhWU14SnGMNJeVX7kRkdxz8ks2rHWRwyiWd56HNmNSp6lzzGXfahih9TWyzi3Oqdc5n7zB0DXM4paS31StTD1updHkdlJrZ24B0YWcF5SeN6V58BypuyLfOOvZ1J0JN4PceFMEkxrX1ILpdT4rv7TB0XnKzW9sZ57KxNK/fH6TvM9ln0+OeoNqXa8Vbyr32uMszqFGIzcO+i2OdRLXPGle0jJ/SjcktXmk2FtpNDrgO9zhDu6d73yneRKxwNJz1772td1LXvIS99CHPtR99rOf3bPDH30tpfDKYOTzqQszp9Gk7kx4XIt4U+NKSfI2jAnlV29KcvNL46V+Kd8lr7Ys/dcuvL41x3PU0JW2Tzzkh9c+zUU1gD98vXa8c+nbx4Fi5A/rxOJj5cTixvOFeM7FIjZvsNGEQNBCCzUI68ThWwS5jUYufG6GUtC+oFs2Gpqvdrw1CkIs+Uu6H8ovbwR44Zc0Gq0v2XhyOIaaQOhe6hxz2tf1ImVdj6pzi7NsKjTGtyGJccnVZ6o25hwXbDQEihZYSeC8uOVpxkpODLwGpJNJPsYWvjx1WA20l3hrFJw5RTXH3LH8ksboE9ogpeqcdZIbZyyvmxbduexrHtamS8cX8zeX71TjLb8tDtb12Ea+pHFPxSB3npVGw4uVjXCTsK7HGoTvvm4I1CS0/ZxXEzmLU4+dK179Kka/WsyJKTfhSx4f0iPlmneYuXq2xjPL1Maj807Py5OSlffe7eeuI6vAjqJNK4+1OJTa6Znf2t86k6cF/V6aA+Hr/NqKr6d81zCkLXmPrtMC0x/9CkPPGYLt2/XOEa9+Zxv6/apn8fTmm85vSI++vOeOzy2YOu/0vF5jvpN56sZjTvs564jiHvU0Q76HOOdyYHs67yV2eluP0p9J/3c0uSBiCyfXnpXUEjutnslpnK18GNnu1PxaF8zR7VtamjpPI2t6Cb533WiWABgxLJvAHe94R/eOd7yjWZCj228GBoaHIoBGM1S64CwIgAAIjEcAjWa8nMFjEAABEBiKABrNUOmCsyAAAiAwHgE0mvFyBo9BAARAYCgCaDRDpQvOggAIgMB4BNBoxssZPAYBEACBoQig0QyVLjgLAiAAAuMRQKMZL2fwGARAAASGIoBGM1S64CwIgAAIjEcAjWa8nMFjEAABEBiKABrNUOmCsyAAAiAwHoGVRnPooYeuRXDhhRc6XHcOHPalAQ7gIIsE9LB8PdRoayuN5s53vvOazbe97W0O150Dh31pgAM4yCIBPSxfD9UbTQ2DsAECIAACIAACkgB+o4EeQAAEQAAEmhJAo2mKF8ZBAARAAAS2rtE86EEPci9/+cu7zXzv/nUL7mLHwK/3DO37hzyNkadaXk7eaEhg/LEKfkyE0kbMlgRFz33pS19yb33rWw8up/izCWyffe2/5HCXu9zFXe1qV+u6GW7Co+WzOr9aRzFdtfSNbafogcaWboZ6s2+tr5F1Hqo/Vrytr0+h3U3mmLTRcCFgh62Curu763Z2dsy46P7v/u7vrtyXzcN6UNtN9acUsGVf+685xOIv9Wfpz2lu9P2P//iPD4r23FwtPVDRlZ9f+ZVfCerfyuNc9q31GFtfc+ejdD3kxmtxqHW9NI4pn1trNDmd19qZWztJXyHghiJt/dzP/Vy00YQakQ8g2f/yl7+8V3j4o/2hefl+ys6Qd5258YY4kG/kx1WvetXiXe2UAuplLiu/5B9rRXLPyS/ZqHHyjeWd59E6TWU8l32rYYTW18g6T42Xx1l5qXU9VR9zjltpNLxY2SEudtZ1AiWP+DzeAqgLOS8obZ++x040smGkvGbwicMSTOt4UwrCqLu9ucRs5Ze0oXWZm19rfG6slv6lnU3yPpd9PjlyHLwereu14s3lX2t8KF5Zt0obDW802V+ukyl1o1aMte2sNBodyF3velf3lre8xeV2Xnruyle+snvFK17hHvjAB7qvfOUre3b4o6/lAiT78sNzheDkNJoe4t2k4NQWyQj2QvnVCz43vzRe6pf0l3uilgx9a8I6ZZewn9q+tR6JG9UA/vjW6Yg6t+Llusfxsk5y9cb509xy62SJdlo9E2w0lvhjnZqes8b4FsGmAFPE2rLRtIg3JaZWohjRbii/XABKF74umMRHNp4cXqEmELqXOsec9nW9SFnXS9C5jEE2IcoFbUhyG03u+FRtzDku2GgIFO1ISgLnxS1PM9YiSBGk3hHKnVKKWOUpy2qgvcRbo+DMKao55o7llzRCnxoLn3WSG2csryk6Ds05l33NI2UjSnHE/M3lO9V4K95cDrl1NbdOTsUjZZ6VRqOPftwkrOuxwH339U6QGoZ15LQCsPyJBaz9mSte/SpGv1rctODEOCz1fkiPlGveYebqOaa31Maj8055SNkw9W4/dx1ZG71RdJkbb+vxI3Bb+1tn8uin30tzQHydf8Ph6ynfNRRpS96j67TA9IcXpuVnCLpv1ztHvPodb+j3qxFE1IuPOr8hPfrynjs+t2DqvNPzeo35XsmlbjzmtJ+zjkY+zchap+shfc/lUGt8L2vQ8mPS/x1NLozYwsm1x0Iofb9eMl/uM7rY5T6/7eOn5tf69c/o9kNvJXpeh9u+jmrH33WjqR0s7IFAbQJ3u9vd3Jvf/ObaZg/sjW6/GRgYHooAGs1Q6YKzIAACIDAeATSa8XIGj0EABEBgKAJoNEOlC86CAAiAwHgE0GjGyxk8BgEQAIGhCKDRDJUuOAsCIAAC4xFAoxkvZ/AYBEAABIYigEYzVLrgLAiAAAiMRwCNZrycwWMQAAEQGIoAGs1Q6YKzIAACIDAeATSa8XIGj0EABEBgKAJoNEOlC86CAAiAwHgEVhrNAx7wgLUIXvnKVzpcdw4c9qUBDuAgiwT0sHw91GhrK43mHve4x5rNN77xjQ7XnQOHfWmAAzjIIgE9LF8P1RtNDYOwAQIgAAIgAAKSAH6jgR5AAARAAASaEkCjaYoXxkEABEAABNBoLtbA/e9/f/eqV71qOEWM6ncr0ODRimxdu8hTXZ69Wws2mh7EkOsDjedPauOgZ775zW+6P/qjP9p7VNqg76l2Wibb4vDzP//z7rKXvWwXPraMP8W2L48yd7laSpkzd4xPn1pvm2iuN/vWehxdtyV1JlcrSxofbDS7u7tuZ2dn1nhzfOBCww6nFmA9B32XBSrVTktQIQ45jFr6OLdtXx5p88C5nJuTpU8quvJD40rW3Vz29XqhWIh7bD3OnY9SvcbiKrW75OfWGo3s1LQAWPBWB0/ZQeldpT5x6J0mf6c/yQdZLELJ8BWa2ILVu2CyH7LTI4fRd4c1FpiVR7LNGpB5raHbXL9T9OmLI3WeuexbDUNf57XM8Yyq2xTOqTnblnErjUZ3armzkrsW+YqJXjnpE4R1IrB2AlbiSIjcdHjOUGKkkFMXrG+RhITUK4dRd4e1FpqVR9rk8ImUx4R06DvJ1trBpuhzkzzOZZ98lutTniB912XON4m3lnZy7aDR5BJzbqXRxAqsPh1Y42td950uUkJMbTKW/RE5jLhgU3KZOia0YeB7+k+2nXJdFkx50k/1T78ak78J1i68If3X0Im2r1/9ycYeewVdw5+SHGzyDBpNPr3FNZr73e9+7qKLLnJveMMbkmiUnGh6bLgjLtikBCUOCuXxnve8pzvkkEMc/Um5K9kIvfrVr17xJFVf2v2QPnO160Mzp/3Uxl27sSZKpNowNJp8lItqNCULlYuQLCSjnWhK4s6XSt9PxPJIOaVPaaORmwvirRtPCp1YnjbdLMxlX/OInRCZVczfFKZzjEGjyae+0mh4sbIZ3gFar5j0eD5JUCLkjo+vW+Ot6zwv2UpZ2Hpeej71OVlILP975bBpgcqXTZ9PhAoAaYwKG+U5pFutg9B4WTBTdaZPQqENzij2S9a1tZb6VNaqV6F6NYL/c/i49rfOCKL88MKg677XBXI836cFLxeQfM43nuaLXZc2qGDoD82nfacxKa849G7YYsB+9sKB/Bl1V9hC7L48au1JPbMPlsal5i195hTMmD6tNZa6kZjTfmz96rU4um5Demih7dFtNvmXAVIXRim82IIqsWst8hJb/ExrDqHGt4nfIz/bIo8hHq0L5uj2LXZT52lkTS/B9yaN5l73upd7/etfvwQ+G8UADhvhG+Lh1jke3f4QSYSTzQk0aTTNvcYEIAACIAACwxBAoxkmVXAUBEAABMYkgEYzZt7gNQiAAAgMQwCNZphUwVEQAAEQGJMAGs2YeYPXIAACIDAMATSaYVIFR0EABEBgTAJoNGPmDV6DAAiAwDAE0GiGSRUcBQEQAIExCaDRjJk3eA0CIAACwxBAoxkmVXAUBEAABMYkgEYzZt7gNQiAAAgMQ2Cl0fzCL/zCmuN/+Id/6HDdOXDYlwY4gIMsEtDD8vVQo5uh0SiKWDjLXzjYOGHDwMse6z2+3qs3mhoGYQMEQAAEQAAEJAH8RgM9gAAIgAAINCWARtMUL4yDAAiAAAig0XSqgXvf+97uda97Xafe9esWuPWbG+kZ8jRGnmp5OXSjscRaQ8Rkgz9WwU+ZJ8WOTiY9c8lLXtL9wR/8wd4tPU/KvD6BSF/o/qaNbG7+U3GrtdjYjo9biU4sv1ra9/mpdSW1ZcX1i7/4i+7b3/72xhqsnZtUezXzlTrnyOOGbjS7u7tuZ2dnjT+JmIt0SXK40POz1oKw5pcFhRpGzI72UduNfU+NkezI5rLpQp+bfwo30gHHHMtXKsfScVycSJ9St6l6i807hX2fnrWuyE/iHotr7nzEeIYaecm6Lp1vCc+tNBoWKi1M3y5a7/Bzd9qhHbW1QwjtHCyhhnzXO3mfT6HCLsfrgpFS+HyNUT6nTzN0j/zhgkn35bzWDlM2FOaRGpd+Vuedv8/BP7b45QaD/KMPM5f+puzMUzmkFgLKG31obqkDvTEqLcCt7Vv6sfzV13Wco55qam38UnWzhHErjYZ3JrTTpY7NO15rZyKF4iuQvsLr21Fb9kt3RD4hpMzLBUAuCBmX9kcXDB2vZSckHN+ilQVT/nduXqwFMgr/Em6Ud9Yxx2/FRbnlugAAIABJREFUa534YjrMLQS+HMvGJ1+b5trmjYne0NSwb+mZN0J6Q2JdlzGVNtUSLrWeQaPJJ7nWaEigDJL/5IbC5uWOmu+lLI7UHZGe39pBp+6kcufl+XTzLBVYShMOnRL0BkA2RCqiqXnRC59zVspnav4ljcan59x4NbfYSTa2DH3c+DRCz7Z4pVnTvtaztC39txo3Gk1MIcu7n9Ro7nWve7lLXepSB9HTd7ljSt2VlCzw0DwtCx3H/JrXvOYg7pJG47NTq2Dm5oX8f/3rX38wPceWm5dQU/TtqEvs1+R23/ve1/33f/+3oz9l49FxhPyU3Og5qYvcshBbL7H7sfliz8fuh+yn5CV1o2idvmLxzX2/pA7M7fPc8yc1mhBYFh4tZL0YdXC5BSeW0E0bDRcg9pMLkbWYYv7oeFMWpX6GfZIs9cJNWci+vOTyisWba08X9lz+ocUS4sYFjf4sbTRyw0NsY1rP2Uxoe5s0Al/xrmXf0rNlP6afkvUxd8FM2Uj14GNvPiQ1mvvd737uoosuOvCdvtPCu+c97+kOOeQQ9+pXv9rxmDe84Q1mjCQ8Gssf/Wzq9Vo7arJDfvOH4uFCJP2k+xSXxcEKWMfLdmIisBYozU9+8f3cvFgFTNuJ5WUu/qXcOM+cXyveEHepf+YjdRPSfWzDZfnTm31Lz7X1E8vz3Pdj+Zrbvx7nX2k0XMj0n7og03duLrIg83O0oPWHFiIJVS5I/Sw/k3KdfdINwXed/WL70k/pjyzg2n+eRzYm5mDFq8fy+JgQdNO2/M/Ni7Yj/ZC+9sw/xK6Um8ytT8+as9Zc7gnElweLP83di/2QnnP1IzepsfXQ4/1Qvnr0d26fmvzvaCxB5i6Y1nBq7UxKG0qsaPqaaGsmU9qvxV83zCm5tS6Yo9u39BTa9EypQcw1DYEmjWYkcWFnMo3QQprwnWTn9Sp99tYFc3T76SQxcskEJm00SwaJ2EAABEAABPwE0GigDBAAARAAgaYE0Gia4oVxEAABEAABNBpoAARAAARAoCkBNJqmeGEcBEAABEAAjQYaAAEQAAEQaEoAjaYpXhgHARAAARBAo4EGQAAEQAAEmhJAo2mKF8ZBAARAAATQaKABEAABEACBpgTQaJrihXEQAAEQAIGVRnOPe9xjjcgb3/hGh+vOgcO+NMABHGSRgB6Wr4cabXKl0TzgAQ9Ys/nKV77S4bpz4LAvDXAAB1kkoIfl66F6o6lhEDZAAARAAARAQBLAbzTQAwiAAAiAQFMCaDRN8cI4CIAACIDA1jWau9/97u5Nb3pTt5nv3b9uwV3sGPj1nqF9/5CnMfJUy8vJGw0JjD9WwU8RYYodDYmeucIVruB+//d//+BWiZ0c+D778hrZkhx+6Zd+yX3961/vuhnmxD/lWJ1fraMUXU3hr8+Pmjrsyb4V1+g6t+JKWe9yzYfyzvdkfaipkym0znNM2mi4EPDkVkHd3d11Ozs7JodUO9qAtltqJzVBln3yQ4pHc4jFnzr/to3T3Og7bSqY9dxcuUhQkZX6rqXD3uzH4po7H6Xrw4ordb3TvKTLFD40lrUSG18azxTPrTWaTTo1L2hrJ+krBBIiB6wXYqxh0Hh5SvGB851mtD/STsrOpDTeEAfyffTd3hTCTTmtEme5UCX3nPySjRo7Scor25KNRuu3tADPZd/S81J1nhuvlc9YPaS3L6Q71kqM5xzrLnXOlUazaafmnbkFRBdyfo2l55VwfYHwTpXvpfzm4ku2JYDUnUlpvCmCKS02qYlf2jgrv6QNnafc/NbeSfp8lY1Mv97NzdXU9q11zRsm9t8X14g6t+INNSC5EbZO2PJ5/m/fNeY5EruVRmPt8HM7uNyR+04S+lpK4ZWLjcaHXj1ZzUm/jsvdaYQaKBezWvGOJKLcQthifGgjoRdtrp71xiZ24o7F5/OVTyP07Ka/0c1hn09qspmkNOiRda7Xum6srBOZW5lfS4fS7lY0Gqtz+rotjY11ZBpzt7vdzV3xild0v/d7v3ewHksajWwaKWINFaLYq7k54k2JKVbQtul+KL+//Mu/7L72ta85+pN0U9Jo3vzmN6/glPrN5RzLbex+bL7Y87H7JfZL1/WmvsR8bXXfFy/NRRrjD43x/dYcqyd0n/VF9ui/SX+5dbJV7CV2gycaAhUKMBQ4L27ZVKzk5ALMHc8CoGIjC4a200u8FqeSBG/LM6w3K7+Ua/qUNhpZMFgnpWwt3Vkbu9x55rCvN4964+n7PqrOLb+1LjgP1nWrjulmRZqmZlNS93K102r8SqPhxcqTsXis67HAfff1TpAgavu887SCtvyJQdL+zBWv3LGQz7ETXiwu3N8nENv48A4zV88xveU2nlQdyp2xPlGFcj61fa1n8s23rpei89x4c+uMzK3MZUyHPdeBtb919sAHPvDA31e84hUH/+27Ttf0mNh3DYPHS/s0hq7f9a53XWP3lre8Ze+a5WcINj3zla98xbGNkJ2W8fpiZb8p5itf+corXHsWUE++6fyG9Jmb35Decl//aL9ieu7dvtYzr99QXCPrvCTenLoq15RPw3xf1tqe1qHPl0n/dzS5MEIJzbXF432LvNRWi+d6969FzDVtTs2vdcEc3b6V26nzVFNjsJVPoOtGkx8OngCBaQm0Lpij2582G5itVwJoNL1mBn6BAAiAwEIIoNEsJJEIAwRAAAR6JYBG02tm4BcIgAAILIQAGs1CEokwQAAEQKBXAmg0vWYGfoEACIDAQgig0SwkkQgDBEAABHolgEbTa2bgFwiAAAgshAAazUISiTBAAARAoFcCaDS9ZgZ+gQAIgMBCCKDRLCSRCAMEQAAEeiWARtNrZuAXCIAACCyEwEqjufOd77wW1tve9jaH686Bw740wAEcZJGAHpavhxq9bqXRHHrooWs2L7zwQofrzoHDvjTAARxkkYAelq+H6o2mhkHYAAEQAAEQAAFJAL/RQA8gAAIgAAJNCaDRNMUL4yAAAiAAAlvXaO50pzu5t7/97d1mvnf/ugV3sWPg13uG9v1DnsbIUy0vJ280JDD+WAU/JkJpI2ZLgqLnrnnNa7qXvexlB5dT/NkEts++9l9yePCDH+w+//nPd90MN+HR8lmdX62jmK5a+qZ1qLVfU4e+OOeyb827BJ1beuKYOcdWvQrVsVC+tP2pdLvJPJM2Gi4E7LBVUHd3d93Ozo4ZF4lUL9zQeB6r7ab6UwrYsk9+yEKjOcTiL/Vn6c9pbvSdNhXMem6uXCBIv1KvtXTYm/1YXHPno3Q9WJxlnaH/5hxb9UrXAXqG9JrCTdovjWPK59YazR3veMeD+d/xjncc/LfvurxGA3k8XdfP0ndfIeBkSFsPechDgo1GAqLnrnWta7mXvvSlQW6+cdofmpfttIw3xIGCID8+97nPrTCcUhQjzmXlVy5IyT0nv2TDWhc5rCivbEs2Gqk7ul9agOeyb+l5qTq3OHNuqR6RXnybX6lTK8+xOhmyn6PHKceuNBqGwA5wsbOuExDZUHi8BUoXcm4Q2r6VJB+Y1EXpG2c92zre2ALcpNhMKZ6e5rLyS/rUuszNrzW+NH6fr7KRpWycQnNPbd9a17xhYl99caWu31LWLZ8L1ZSUJkJj5AaZa2mIG9sdjdtKo7F2+Lk7Frkj9+009bWUwmsJJhV4TqPpId7UuFoupJFspyx6a5GmXJcFIefEnbo54l0yjd/0NOtj0dq+3M3LtwLUXPTGVTIZWefa99zTisyJzHtsw098R+MWbDQsiNzCK3fkoWTE7McKXeprM+uEkLLrCMUin7eKVcoru5wmGGOyrfdDDHnjww0iV880Xp7ciXHsVW3uiaNm8Y0Vodj9mIasE5M+saRsIDf1JeZry/u++FgXfMrTPyGETqs5Gx6f/Zaxbmo72Gj4t5bchUlO8eKWYK3GkCLI1J2hBcT3u4evCYZ+Swr5WTPenAa6qQCW8nwsv5Q7+tB781w9WzopZRezt2nxncN+ymuxlE1nKdM5ntPxyBMK1065IUnNi6XPmP05GKTOudJorHeD1vVYgwh1fHaQCru2n/pqIndB+oRBryn4w4uldbzkhxRgbCeYmsxtHxfbCPBvf7n5jf3WoP/ySywPqTpkO73b13omv33remk6D9Uf373UvMf0Zr2hieluzvtrf+vsoQ996IE/L3nJSw7+23edrukxse86WB4v7dMYun6HO9xhjc073/nOFZ/kfDGQNMdnP/tZp23wc1PF64uVfaCYr33ta69wjcWF+/sEdH5D+szVs7UuSha99ot99+lwBPtaz7x+Q3EtQee+PHIOrRzrepVTb+U6D83dYz2Y9H9HkwsgJOBcWyEBlNpq8dxoAmrBYBObU/NrXTBHt2/lcuo8baIpPLs5ga4bzebhwQIItCXQumCObr8tfVgfhQAazSiZgp8gAAIgMCgBNJpBEwe3QQAEQGAUAmg0o2QKfoIACIDAoATQaAZNHNwGARAAgVEIoNGMkin4CQIgAAKDEkCjGTRxcBsEQAAERiGARjNKpuAnCIAACAxKAI1m0MTBbRAAARAYhQAazSiZgp8gAAIgMCgBNJpBEwe3QQAEQGAUAmg0o2QKfoIACIDAoARWGs3tb3/7tTDe9a53OVx3Dhz2pQEO4CCLBPSwfD3U6G0rjebhD3/4ms0XvehFDtedA4d9aYADOMgiAT0sXw/VG00Ng7ABAiAAAiAAApIAfqOBHkAABEAABJoSQKNpihfGQQAEQAAE0Ggu1sDtbnc79+53v3s4RYzqdyvQ4NGKbF27yFNdnr1bCzaaHsSQ6wON509q46BnbnCDG7jf/u3f3ntU2qDvqXZaJtvi8Gu/9mvuE5/4RBc+tow/xbYvjzJ3uVpKmbNkjM+PEt1ac/dk34prdN3WzFeJhkZ7Jthodnd33c7Ozqwx5fjAhYYdTi3Aeg76LgtUqp2WoEIcchi19HFu27480uaBczk3Jy5OVGTluirVrebdm/1YXHPno1SvsbhK7S75ubVGc9vb3vYgXloMvCDk9fe85z0HY3zX5TUamDJej6HvZIfmJ0HK+1ZCeCzfTxEyzXHDG95wbw7rOWmnRw4U98c//vEkRksVs5VHipc1HMtjrm5zWcq1JBtNiW59c89l39fgOSYZpx43qm6teHP1sE3jVxoNL1YGwIWevstiz0VZj+dipxsDXw+N9wmSrtEz1GRkIwglSBYL3UB8z/maUUhIvXJIaapLFraVR9KO1CVrirTBn1LdlvL0+Zqr29DcU9uXjVI2fG4k7KtvPY6oWzSafOWvNJpYgdWv0XJ3MrnjucHlvL6TY1N2+SWNpkcOIy7YfLnaT4TyyPf0n/oEG9Kn3OjIk35JDD5fc3Wb22ha2yd/9KnS2lhK30fULRpNvuoX12hyRYxGky+aHp8I5ZF31twgcjc8+oTOG6BSDrHiGrsfmzf2fOx+if3cV9C6ycfm7Ok+Gk1+NhbVaPg1W46Ife+JRzvZ+RZ5vhTGfiKWRz6RhH47SG1AWme55PQ8JbrNOdFMYT/ltZgv7pTX27l8W49Ho8knvNJo9DtV+YrAOu7T6yn9DpbGylcNLCbrnW3oXS7bSv3LAD5/Ylh8wvH5b73Ks/yfisOmO9QYn1HuhwoA/zbDmrZ0a/1WGNJVbuPRfsZ+y+jdvtY56YXWayyuUXUbi2uU9TKln2t/6+wRj3jEyvwvfOEL977Tdf5vOUCO5/skoPe+970Hw+RzvvFsnx/wjZfXbnOb26wx4vks+yGo9MxHP/rRA58tBr1xIH+IxY1vfGNvbqYUUg9z+fKotST1rPWmNS6/h3SVWzB9a2lk+3q9ENcQ5yXotqTO9LBG5vKhyb8MkLvwcoMPCTvXFo+3GmmpPev0s4k937Mt/K7t45T2pubRutGPbt/K/dR5mlKDmGudQJNGAxHtgwaH5S+51jke3f7yFYAIUwg0aTQpE2MMCIAACIDAdhBAo9mOPCNKEAABEJiNABrNbOgxMQiAAAhsBwE0mu3IM6IEARAAgdkIoNHMhh4TgwAIgMB2EECj2Y48I0oQAAEQmI0AGs1s6DExCIAACGwHATSa7cgzogQBEACB2Qig0cyGHhODAAiAwHYQQKPZjjwjShAAARCYjQAazWzoMTEIgAAIbAeBlUZzy1veci3q97///Q7XnQOHfWmAAzjIIgE9LF8PNVrhSqM5/PDD12yef/75DtedA4d9aYADOMgiAT0sXw/VG00Ng7ABAiAAAiAAApIAfqOBHkAABEAABJoSQKNpihfGQQAEQAAE0Gg61cBP//RPuz//8z/v1Lt+3QK3eXID7vNwH2XWoRuNJe4aoicb/LEKfso8KXa0WOiZm9/85u75z3/+3i09T8q8PgFKX+j+po1sbv5Tcau5mEv0EMtlizxaflrXH/WoR7kPfvCDG2uqJuuWtmrlsaWPPdkeutHs7u66nZ2dNZ4kei7SJbC50POz1gKy5ufnUu1oH7Xd2PfUGMmOLEqbFoa5+adwIx1wzLF8pXIsHVeqB6uhxvQZ85OLJa0XuY4sP2P+z803Fm+t+zEOteZZkp2VRnOLW9xiL7YPfOADjv6b/uQP3+P79KdvjHxGg5I2pB22xeNj8/I4S9gh30Pz8r1QYZcxHHHEEd5Gx/7R/fPOO+8AQ8pCJPskZP0cfee8yHlz8pIaV8/8rcVncaPxXERl/BY3aT+VQ2pB0Py1Pqa2Q/Pz2pONxtJJbMND9qiph2pAaow9j4tx6Nn3uXxbaTQEkERCYuHXIlzc9FGRrkth+Ra6Dort83UWJT+bej3WaHxCkOK35iU/aMHJAiDj0n7y+FDyZEHTDcT3nK8Z0TUumPK/LW5WXqwFMgr/EGeLG+uZ/uQxVry5+sxdtGRfbiBKC3ItO9Y6svTPuuLnfHpO2UzlcuttPBpNfkbWGg0VWgbJf2qByR013ysponoeLfxYQi1Rpz4XG6ebZ2y8Dz/vGuleym4vVjCJs2yI8lVYLC+6QHHOSnewU/MvaTQ+PefGq7nFTrKWn1Yjy122tezENmxa/1aDlv6j0eRmczvGJzWa2E4+VVwlCzzlSO87OaU8F2oc1quYkN2YZFI4WY3GVzBz86ILFO+uc/MSK1CxhhzbYJD9lBNyrMDpjRI3iNx4NTeaV55MYnm3eKXoIeXUW2onlMdS/W/qSyrLOcfF9D2nb73OndRoUgpyyW49VnBiCd10R22d1KwiF/NHJ1n/VpSyCH3vuTWnGDdZqGVecnnF4s21pwtbLv/QIgpxo+fIV/rIhp16gtZx6rymLu4Yz6ntWI2mVP+5m4PUeHsbVyuPvcXV0p+kRpNSEFJ+CKQEyZ0gv7qx3v3G3glvWugIrHy1xa+ktJ80Tv4mxQmJvUKJ+W8l1hIyvzvXO3Xtj1zwMi8Wr1H4xxZCqABQjNYrx9grxFgeUxtPb3ZCJy19YvPp3/eXVnx/CzSWt9Hux/I4WjxT+LvSaI488kh37rnnOv0nOULX5EeO4+v8HP1vQPSH/iotFQL6kz9kQz6bc519kja0H7Hv5Kf0hwuVjpXs8Dw+Dla8mpvPV1+SaY73ve99B74xV188OXnRduTc0k5KXubiH1oUpdxkbnXsvrzrPKacVGM6p/tz2PHlMVX/kgOtgVvd6lYH62SK4jXnHNZ6mdOnnudu8r+jsYSas5CmgMaFiecqXSihhVkaR6gplNrs7bla/HXDTG3oNXjUKrC92cllsw16zWWC8f9HoEmjsQD3KEbsTOZdDqPzr6Xp3uzMqwrMvjQCkzaapcFDPCAAAiAAAnECaDRxRhgBAiAAAiCwAQE0mg3g4VEQAAEQAIE4ATSaOCOMAAEQAAEQ2IAAGs0G8PAoCIAACIBAnAAaTZwRRoAACIAACGxAAI1mA3h4FARAAARAIE4AjSbOCCNAAARAAAQ2IIBGswE8PAoCIAACIBAngEYTZ4QRIAACIAACGxBAo9kAHh4FARAAARCIE1hpNDe72c3WnvjQhz7kcN05cNiXBjiAgywS0MPy9RBvI/ERK43m6KOPXnvirLPOcrjuHDjsSwMcwEEWCehh+XqIt5H4CLw6izPCCBAAARAAgQ0IoNFsAA+PggAIgAAIxAmg0cQZYQQIgAAIgMAGBLau0dz0pjd1H/7whzdA1vbR3v1rG/3m1sFvc4YhC+Dblu9SrU/eaEio/LEKfoqYU+zopNEzd7jDHdxv/dZvHdwqsZMjBp99eY1sSQ6//uu/7t75znd23Qxz4p9yrM6v1lGKrlr7W0tvU9jhOaDPVVXo9SvXcMp6j42n+7Xy21rPqfYnbTRcCNg5q6Du7u66nZ0dM4ZUO9qAtltqJxWuZZ/8kItXc4jFnzr/to3T3Og7bSqY9dxca+ltKjvEiz56Lc7NcW5d02ZQfigfxMjKS+74Wvmdm5Ocf63R/MRP/MTB/b/6q786+G/fdXmNBvJ4uq6fpe++QsAilraOOeaYYKMJ2bHgkv073elO7swzzzwYou3QvHy/Zbwx/8mPt7/97SsMexJNj75Y+ZWFUnLPyS/ZsNZFDouQ3nqzwzzpT91ooM//y5bUnawfNMLXkOV4qw7E6kOOVnoZu9JoGAI7x8XOuk5AZEPh8RYoXci58Gv7PnFLYCx0vqYbiA+uL+nWzqx1vClC2vZdY+4CsfJL+tS6zM2vNb7ER7nRkWsnxxbF2toO87R0CH3uZ0xzkBsSX12S43PrZI5Gehu70misHVdu55U7Ht9OU19LKbwSXMnCz2k0PcSLhZy3VEL51UUzN7+6sMdO3Jbn1sYsL9L94ubb4NWyE9p18xzQp7/RkDb0Rl3mRXLTG2atK1/tzM1xL+ODjcYSlbXb8XVrLcib3OQm7i53uYt73vOed8Agt9HkjreOsam7tTnixULOWyKhRvOYxzzGvfWtb3X0J70GKmk0H/nIR1YckvpN9bREtymn81KthDhwfMSM/lvHXzpnKqsRxvlqmdVU6LpvPPHlD93n15Qx2yPwkT4GGw0FSwLLXZg0AS9u2VQseLkLMHe89EcuGF8T7CHepYlsikXBerPyS7mmT2mjkb9T8LrIjatEt3M0Gl38iKlsrNCn/zSjdRHLtzV+iXxXGg0vVhY3Nwnregyk777eCZKItX3eeVoL2fIntvC1P3PFS35IDrETXiwu3PcvfJlvyjXvGHP1HNNbauMZzU7um4Bt02FqPbHeDIV06KuTI/Nd+1tncjcjg/Vd52M1A0j5rmHJI7q8R9dpAesP71gtP0PJ8O1654hXzkn+YrdYZwnp/Ib0mKvnkN5yXiONZIffBECffn1qfTEvHq2bRep4XR90jaizWqa1Mun/jiY3tBbAfcnO9avl+N79axl7DdtT86v1mqM3O6G3CSW/T9XILWyMS6DrRjMuVni+LQRqNbbe7GxL/hDnNATQaKbhjFlAAARAYGsJoNFsbeoROAiAAAhMQwCNZhrOmAUEQAAEtpYAGs3Wph6BgwAIgMA0BNBopuGMWUAABEBgawmg0Wxt6hE4CIAACExDAI1mGs6YBQRAAAS2lgAazdamHoGDAAiAwDQE0Gim4YxZQAAEQGBrCaDRbG3qETgIgAAITEMAjWYazpgFBEAABLaWwEqjudGNbrQG4mMf+5jDdefAYV8a4AAOskhAD8vXQ43uuNJojjvuuDWbp512msN158BhXxrgAA6ySEAPy9dD9UZTwyBsgAAIgAAIgIAkgN9ooAcQAAEQAIGmBNBomuKFcRAAARAAga1rNDe84Q3dxz/+8W4z37t/3YK72DHwa5sh8G3Ld6nWJ280P/ZjP3bA8m/+5m+8XGmMdY8fSLGjjdMz9773vd1znvOcg1sldnLE4LMvr5EtGevxxx/vXve610Xjz/FhW8bq/GodpeiqNataepvCDs8Bfa6rwuLf+nprfbayP2mj4ULAwVgFdXd31+3s7Jgxp9rRBrTdUjupybDskx9y8WoOsfhT59+2cZobfadNBbOem2stvU1lh3jRR6/FuTnOrWuLf+vrc8e9yfxrjSanI1s7c2sn6SsELGJpi3b1oUYTsmPB8J1mtB2al087OSeR3Hhj/uNUky9pK7+yUEruOfklGzVOECG95UQ8hR3mSX/qtbjt+pR1gvLG+bDyYq333Os5Gult7Eqjye3I1s7cAqgLOb/G0vP6xC3BxQq1D7JvF2btzHJPIrnxpvi/7bvG3IVi5ZdOM3xi5DG5+a11guATFscWez1sMZjCjlU82adt16fceHAds/KSWx+4kTNr/bo/d230MH6l0dTqyHLH49tp6msphVfC0omInYDkriPUsKxFZC06vt4i3m1fyLmLI7SR0PnL3UnqApKiN2uzE3plmhqztcFLfV7q3OePXJ+WDrddn6QB/siNjI9nrF7pelhrY5Orh5bjg42mtPCGjpM3uMEN3H3ucx/37Gc/+yCu3EZDDz7+8Y8/eJ5shl61tW40LeLd9oWcK/pQoyGtvPa1r93TDOmkpNF84hOfWHFJ6jfV1xKdp5zOS7US4sDxETP6bx1/6ZyprEYaF9uIhupVrXrYO69goyEIJLDchclgaXHLpuKD6msCMRGzX1Yj9EHnYiMXjJ6nl3gtTr2LaU7/YvmlXNOntNHIjYzWX2rcozQavYmjNSMb67br06o/Vn6t8bXqYar+5hy30mh4sbJD3CSs67GF47uvd4IkYm2fd54WGMufGEjtz1zxkh+SQ+yEF4sL9/cJhPRIueaTb66eY3pLbTyj2cl9E7AtOsytGyG9pdRDXR9G5Lz2t87kbkZC8F3nYzUHnvJdQ5JHdHmPrtMC1h8+kVh+hpLg2/XOEa+ck/zFbrHO0tH5DekxV88hvcVO4DK6kezwmwnoc12fOXWDObIVq+bJWlBS3+qsojZWJv3f0eSGoAuyLsq59nwLp8RGy2d0cWw51xJtT82v1muk3uxY2pia7xI1uo0xdd1otjEhiHksArUKb292xsqZxArpAAAcxklEQVQCvO2dABpN7xmCfyAAAiAwOAE0msETCPdBAARAoHcCaDS9Zwj+gQAIgMDgBNBoBk8g3AcBEACB3gmg0fSeIfgHAiAAAoMTQKMZPIFwHwRAAAR6J4BG03uG4B8IgAAIDE4AjWbwBMJ9EAABEOidABpN7xmCfyAAAiAwOAE0msETCPdBAARAoHcCaDS9Zwj+gQAIgMDgBFYazfWvf/21cD75yU86XHcOHPalAQ7gIIsE9LB8PdTocSuN5sQTT1yzecoppzhcdw4c9qUBDuAgiwT0sHw9VG80NQzCBgiAAAiAAAhIAviNBnoAARAAARBoSgCNpileGAcBEAABEECjuVgD17ve9dynPvWp4RQxqt+tQINHK7L7dsG3Ld+lWg82mh/+4R92f//3fz9r7CU+0DP0SfWdxj/oQQ9yv/mbv7n3HD/PgafaaQnK4vAbv/Eb7uUvf3lyrC19nNu2L48ydyVaqh2T1NYmuprCjm8dQW/7iqjFv7a+erUXbDS7u7tuZ2dnVt9LfKBn6JPqu56Dvssi0EMhD3EoYTRrUhtN7ssjbR44l3Nz4kbI4Zfqaio71jqam2Mj+SSbrcU/ecIFDFxrNLJT0+6Fi7XVwX3XQycCa7xv50ljyQdZLGLMWQT0Z0qj0btgsu8rWD1zwC5zf4cpT6WcR7nhkHmtoduYFvV9rSvWdo92Quto2/UWqg+5udyW8SuNRndqWazlLl++YqLFrXdo1onA2glYiSNB8+sOnjOWGLaVuuvyjQsJqVcOqfHG+I1638ojbWD45MBjQjr0nWRr7WBpfqnj0ldnU9iJraNt1hsaTX6VWGk0sQKrTwjW+FrXfaeLUIhyV5u6EEoaTY8cUuPNl8gYT4TyqItmiT5lg5An/Rw61gYsxwaviRqvdmMbQorZ0tU26w2NJlexzi2q0cidXuorNzSafNH0+EQoj/yqhxtESaPRp4/UE7ZkVatAtbaTso7QaP7vt+ttZpFaCxbVaJ70pCcdxH3d617XffrTn3bPeMYzgizomQsvvHBvLH9GO9lRrIceemg01lRRjDgulkfKKf9eU9Jo5CmWtZXLqXWDqOVPbB1tu95q5TE3XyOPX2k0vFg5IPrOC8zXtfV4LnY0VhZ4vm6Nt67zawKyJRtBCvCcXYZPOD7/rVd5c3PIiTWF3ahjQgWAckQFkvQcypdsKGwvpE9ildp4RrNj6X3b9RbL46jrp6Xfa3/rTO5maGIuuHTddzqQ4/k+CVE2BvmcbzzNE7subVznOtdZY/KZz3xm5Zrlrw8mjX3Zy17m2IbFgP3shQP5Qywe/OAHb/VpRm6MdB619qSe+TlL41JDlj6tYmwt2pHs+PQOve1nNpTHlgV7VNtN/mWA1jse3QhkQyxNRE5jSp2jNYdQ40v1cWnjWuQxxKhW4e3NTqhRxl5HL01TiGdzAk0azdSLfXMMbSyAQxuuPVmtlePe7PTEGL6MT6BJoxkfCyIAARAAARCoRQCNphZJ2AEBEAABEPASQKOBMEAABEAABJoSQKNpihfGQQAEQAAE0GigARAAARAAgaYE0Gia4oVxEAABEAABNBpoAARAAARAoCkBNJqmeGEcBEAABEAAjQYaAAEQAAEQaEoAjaYpXhgHARAAARBAo4EGQAAEQAAEmhJYaTTXuta11ib73Oc+53DdOXDYlwY4gIMsEtDD8vVQowOtNJqnPvWpazbpGq67PQbgAA68QKCHfRLgsHwO1RtNDYOwAQIgAAIgAAKSAH6jgR5AAARAAASaEkCjaYoXxkEABEAABNBoOtUA/QUM+qEVnzwC4JbHK3c0+OYSw3giMHSj+aEf+iH3j//4j2uZtK7npJxs8Mc3B91LnYdtWXa0XzT+sMMOc095ylP2bul5Uuf12ZXXUv2xuM3NfypuObqJjU3RVcwGayKmz03t+HT7tKc9zV1wwQXedZcy31LG1MrjUnjE4hi60ezu7rqdnZ21GGkxcJGOAfDd50LP96yFZc2vbdI4+vh89c2v7ca+p8ZIdmRz2bRgzM3fx1kyJv9IBxxzar5SeeaOS9VVzO5Udizdzs0xxqf1/Vr8W/vZk/2VRiN3ML5dtN5B5e605S6AbMmiZ+0QQjsHS/Ah30Pz8r1QYZf+UEOLNQ8WJf0ZG8s7VXmaoWuyYJIdOa+Pj5WX1LhS8sJ++WJqyd9aPPoUyP7JBi/jt7hJ+6kcUhd0zQ2Dbqgp2oo1ZrlBC+l22081tfKYqpsljFtpNLzjpZ0uFTve8VodXArOt9B9wvbtqC37sZ2D1Wh8QkiZl5uBb8HRzlj7k9I82JfUXaBvnNxZyv/OzYu1QEbhH1pwFjfKO+uYx1jxWie+mA5TC4Glq9TneVwtO7yB0RtIuYlIXWO5MYw8Ho0mP3trjYZ2Rro4ckORQucdFN/Tu3CfK1aCcq+z7dRFUGpfN89cgcnnN200XDCJs2yIVERT86ILC+eslM/U/EsajU/PufFqbikn2ZCvKZuylKW8qZ1YY6XNVWqOU/xdypjcOrCUuDeJI6nRxHbypUXU2u3Hrk/RaKxXMTmvLGSB4l1o7Ad4a2fuK5i5edGFhX/Hyi28c/EvbTS8GeIGkRuv5kZ+lP4GuGlzYAY17IQ4cHyWblPX/CbFqddn0WjyM5PUaEJgr3nNa7rDDz/cnX/++e7zn/980IOSBR4q7Km7LWvepz/96Xt+84e+03wc05Of/OSVeHIFRvb4QzaJj7apgbFPkqVuvCmN2JeXXF6xeHPt6QaVyz8krhA3eo58pY9s2NqfVH1yLnOXm6WrueyE1kVIt7XiyI27l/GxddGLnz35kdRoUgqCb6HrQClBstBSg6Lv2n7seq0dNdnRzYALkW4IVPgtDikJzdkBhgoA+cX3c/Ni+TAK/xjnUAGgGKlAUn6teFM3JKxPXYxT/PPpai47FgcZR+iEHYt3qfdTuC019tK4VhrNySef7E466SSn/yTjdE1+5Di+zs9d4xrXWPPnC1/4wl6BpD/5QzbksznX2SdpQ/sR+05+Sn94UelYyQ7P4+NgxSshMJuURNHY884778A3/az8npOXkA/STkpe5uIf4lfKTeZWx+7Lu9Zc6iYipCuKa2o7el2nrCXS+hFHHHGwHlL0vMQx1npZYqw1Ymryv6OxFlTqQqoRWIoNLkw8tnQBxQpIii96TE5jKrHfwzO1+Jc29BoMahXe3uxYbLZBlzV0ARurBJo0mpFEip3JvEtidP61Cm9vduZVBWZfGoFJG83S4CEeEAABEACBOAE0mjgjjAABEAABENiAABrNBvDwKAiAAAiAQJwAGk2cEUaAAAiAAAhsQACNZgN4eBQEQAAEQCBOAI0mzggjQAAEQAAENiCARrMBPDwKAiAAAiAQJ4BGE2eEESAAAiAAAhsQQKPZAB4eBQEQAAEQiBNAo4kzwggQAAEQAIENCKDRbAAPj4IACIAACMQJrDSaq1/96mtPfPGLX3S47hw47EsDHMBBFgnoYfl6iLeR+IiVRvPMZz5z7YknPvGJDtedA4d9aYADOMgiAT0sXw/xNhIfgVdncUYYAQIgAAIgsAEBNJoN4OFREAABEACBOAE0mjgjjAABEAABENiAwGIbzQ/8wA+4f/7nf94AzTyPjur3PLTWZ90WftsSZy+6gh+bEVhrNFe72tX2LH7pS19as0z3fNd9Llhjc2yUhkZzHHvsse7EE0/cM8ExSXsyjhyfWsd1yimnuDPOOCOZcymjJT7ny3tpnlvxkVpk30L69I0n36CTVhlKs2vlJe3p7Ru11mh2d3f3ihwXaYmE7u3s7CRRssbm2EiayDNIz8ExyaEyvhyfpogrx59SRkt8zpd3yjMX9Lm5ciNk9ryhsPRpjefn545niRpKiSmWlxQb2zZmpdEQQNopycUZazTWDs1nJ2Q/ZaeXcprSu1ryP7YgfffnjAu71fxlaOWdLPHmSOY5V281drC+Rki+pW5eeE0xHegkXyc1nrDyWMP2Um2sNBoSLr8aSjnRXPWqV3WPfexjD9icfvrp7stf/vJes/LZsa5bdvROj+2HkuFbtHTtCU94wsFj5GOogfYQV6w5LlWQpXFZeafNCeuGx+TqzRqf66tsFGyT1pmlz5huUzZRuT5ifJwAGk2ckR7hfXVmvR7TgGnh0CLmz7Oe9Szv7jF2KtILiu2UJDRUcNgP3UR7jAuNJk/MVt7liYHHpJ4s5Hi5UZE6z/Nyf7RsMvSd1pH8yMYoT/G+jRZ0UpKBzZ4pqUubzTj+0xs1Gr3To1OM7zVFSqPRr8V4pyebXsqiChUcK136mR7iSol1fPnViyCUd94QxTYwoQbk02eJ97rJ+GzEGmJsPZX4hWfSCaDRpLPikRs1mhDw1PfO5Iiv0NPrrZKEUjE57bTT9l7h8SdWtGPzyPtTxEXF6Ljjjlt53Zef2u16IpZ3yht9fL+JxAq7pc9cwlZe6bpPrzFdQie5GagzPpaXOrMsy8pGjYYXNyPRr87odYPv9xB9XdvhIlua0Nzn9Pi544o1xmVJsF40obxTTqkwU6PJ1Zs1nj3XjSJ0cpav4GgcrQ/Lfmxe6KSednIsxfKSY2tbxq41GoKoF4NsJPoejZcfvs/XrfEhO9KGfjdu+SZ90LvbUEz0nO/+XHFhl1q+9GJ5l3mW+U3Rm2986olZrh8dnV4vdF9rnp+R16GTcp3UeDKkhxr2l2Zjsf8ywKmnnupOOOGE4fI1qt+9gJ6a31WuchV3/PHHT661qePsJb/wY0wCi200Y6YDXo9GAAV/tIzB3zkIoNHMQR1zggAIgMAWEUCj2aJkI1QQAAEQmIMAGs0c1DEnCIAACGwRATSaLUo2QgUBEACBOQig0cxBHXOCAAiAwBYRQKPZomQjVBAAARCYgwAazRzUMScIgAAIbBEBNJotSjZCBQEQAIE5CKDRzEEdc4IACIDAFhFAo9miZCNUEAABEJiDABrNHNQxJwiAAAhsEYGVRnOlK11pLfSvfvWrDtedA4d9aYADOMgiAT0sXw81+uFKo3nuc5+7ZvNxj3ucw3XnwGFfGuAADrJIQA/L10P1RlPDIGyAAAiAAAiAgCSA32igBxAAARAAgaYE0Gia4oVxEAABEACBrWs0V7ziFd3Xvva12TPfix+zg6jswNK4Li2eyumGuUEIBBvN93//97t//dd/nT0Unx90jT+pPtIzJ510kjvuuOP2HpU26HuqnRpATjvtNHfyySdPOmcNv3u24cuvzOmIeoZO+lUc1w9dNyyd1apj/RKxPQs2mt3dXbezszNbXJxIWmzSDy4o7Fhqwdbx0HcpklQ7tYDMzbdWHL3Y8eWXNhWc47l5l+p5br97yW9vflBe6MO1KZRfGlerjvXGIcWftUYjd/kSjO8EEToRWCeOnJMIzc8nD9lofAUl1hD1bpfshuxMES92qykSTRtj5VcWApnvWvlN825/VKqeaRyfuvm5qTdBOXFt41jWG/3JtcfKb2rel7yhWGk0V7jCFdxTnvKUA93Qd4Korz/taU9zX//61/cKNf3JH75ujbeux4QaaywpCfKNsexOGW+K7zE+uL++aeCNBOlT6rWmnku5+3T32Mc+9sCcXFN8EToppd3mOc5HSl2xcnj66ac7zjvXHKmDNp7PY3Wl0ViFl65LAASIFqw1nu7T4qYPLRoGatmJhT51o5kyXhSQWPbT7ocWvC4KIZ37Ts6lurU8983v27DJ56GTNB1MMUo2hU0aDfu69CZDcSY3Gr3LosYTagDUXOjDu0m5w5RiSOngczSaqeJFAalTGkILnjc+sQ1SqAH59FDqeYmeoZNS2vWfkxsP3kRLfVi58l3fhiaT1WjkTo/g8Ksz3w6Q79MEvMh94+W4kBxKFqa2J/2wjrLWcbhVvNsisvpLfd1iLL+UW/qETuKpJ51U3eacaEK/QUInUygofQ7eRNMTrAW5YU5tNNuU15UTjXzlxU2CFoC+Tr/jhE401njreizFOnG17OhXIhzXVPFilxrLfN792Ambf3OslV/56sP3u0pqo4npGTrJ08GUozd5dabrD/mdo6Mp49x0rrW/dSa7NRnnTi2vy2v6t5vQeG5e7LT8IUwHIoHLH814nM+fGAy967VitfzUfsjvlj/W9W3azcTyUuu+L785+izJL/me2why9Ayd1FJHGztWLn0/Cfj0pb1K+SmhTSRtrXbxLwOcccYZa1Eee+yxTSKnuVrZznG4Fz9yfB5h7NRcL3/5y+/9DtlKU1PHM0KO4eN4BLpoNONhg8cgsE8AjQBKAIE4ATSaOCOMAAEQAAEQ2IAAGs0G8PAoCIAACIBAnAAaTZwRRoAACIAACGxAAI1mA3h4FARAAARAIE4AjSbOCCNAAARAAAQ2IIBGswE8PAoCIAACIBAnsNJovvd7v3ftif/4j/9wuO4cOOxLAxzAQRYJ6GH5eoi3kfiIlUZz5plnrj1xzDHHOFx3Dhz2pQEO4CCLBPSwfD3E20h8BE40ihF2aMvfoeGEjpMpL3us9/h6j7eR+AicaBQj7NCWv0PDCR0nU172WO/x9R5vI/ER+MsAcUYYAQIgAAIgsAEBNJoN4OFREAABEACBOAE0mjgjjAABEAABENiAABrNBvDwKAiAAAiAQJwAGk2cEUaAAAiAAAhsQACNZgN4eBQEQAAEQCBOAI0mzggjQAAEQAAENiCw0mgud7nLrZn6xje+ETRPz8TGaAMlz2wQ4+yPpsYb4i/vSd7WdSvoEjv8TG6eZwcPB0AABLogsNJozjrrrD2nZGE8+uijg47u7u66nZ2drGBKnsmaoJPBXKCJawoj5s/u0/P0HP156qmnHkR1wgkn7DV363qoyZTYoXzRJyWGTtDDDRAAgY4IeF+d+RqBbydM16g4UjPSu93QTju10egdfspOPmfHLnfq+tQR8j/1hCIbd26R5iZCbDUv/m5dt/SVaodzypsOak7c9DrSLlwBARAYhEBSo7nsZS/rnvOc5xyEdPzxx7tvfvOb7uyzz3Z0j/770Y9+9MF9azwPSG00NI5s84fnDdmXz7BP1ngeS3YpvhT75AvFLeON5To1XmlHPmM1COkHxxjyi8ZTjPyhmGk82ZfPSeZWU4vFjPsgAAIgwASSGk1o5+wrorqg0Xe5o08tvKECKwumtJ/jjy6i/F36zw01p7FoeaXGm9toeHxKk6GxsYZrNXRuRrmnMiwzEAABECACTRqNLmj0vWajCdn3FXVrvNVo+NRCf/IpZxO55DYa3ThCjT61yZD/qa/OJBdusHx6kqedTZjgWRAAge0h0KTRxH47SC28uYXRV0xTCqxuOPw6kBuObjbyfopUUuNlW6n8cppMCgc9PzUXeWrSr0hTYscYEAABEEhqNNa7fS5etOuVO92ar87kKyv+TSFkv/arM4qR52W51PqNxmpYOobU31bIP5kHbd+yE8qv1fywdEAABEAglYC30fgKqdzdyuLP1/VvGHI8OaOfSfnNQ/9lAN+8HKh+xaMB+PzhOPWffJLRtlOh+ub2xWuddFL565g0Z6vp+uKy8lvaXEtZ4TkQAIHlEej6XwbIfeU0Unouc5nLuNNOO80dddRRTdxubb+J0zAKAiCwSAJdN5pzzjmnWSGeO5utY2ttf25+mB8EQGAcAl03mnEwwlMQAAEQAAGLABoNtAECIAACINCUABpNU7wwDgIgAAIgsNJoDjnkkDUiF110UTElstfy+U3tFwfW2YOpHEL5lfdkzqzrFoISO/zMJlrpLCVwBwRAQBBYaTTnnnvu3i1ZuI488shiYGRvk+djf+ssdr/Y8UEe5AJNnFP+eRjOL4dHz9Nz9OcZZ5xxEPWxxx67t0GwroeaTIkdyiN9UmIYJDVwEwRAwGo0fN1XwEt3qtbumOaK7ZzJD9mo9I43x09f1vUOP+YPN2G2FRsvd+r61BE6KaSeUOTGILdIcxMhviX/AoOPZ6oduQFhP7jpYXWCAAgsj0DSvwxAYVMR+da3vrVH4Igjjtj789KXvrQ788wzD6gcc8wxB2P4Gf1vnLENus/jLTtyTjneaogxf3T6LPshOzkceCzFSZxi8bJ/55133gHjFMmVnOzkM1aDkH4wE869zy8aTzHyh2Km8WRfPic1oP/5n5R4MQYEQGAsAlmNRu+adWGh76F/PDNU0GSBYjup/+aXbDyyoGl/fI3G528oLl9Rt8brIsrf5XgqurmNJRZHigRTGg3bSWkyoY1HrKFzM8o9laXEiTEgAALzE9io0eidP30vaTSWnZJGI3fL8vTlQ23ZD8XlazQx/327dmouvlNaiSRyTzS6cYQ4pzYZ6wRLegi9UuONATdbnb8SHngGBECgLwIbNZqSRuBrRKnv9nPnoyIZKlwl8/qKesyObjTSLz7dSD9jfm96oknlmNNkShoNN1s+DRGD0Ku5vpYOvAEBEEglsFGjmeLVmSw8/M5fviqTjcv6jcCCoX87YPtTvjoj33Rcua/SrBON1bD0+NTfVsjXUEO07KTkJfdUlipwjAMBEJifgLfR+AqdVfzkrlS/qtLPhL777IRs01yWn4w1tjvWvx3o33dkevQrHp06y396jv2U/srxMT9jMrFyYxXvVG46Jp1f6/cqH/9YvLnNNcYE90EABPohsNX/MsCSd9GXutSl3FlnneUe9ahHNVFba/tNnIZREACBWQhsdaN5/vOf36wQz5JNMWnr2Frbn5sf5gcBEKhHYKsbTT2MsAQCIAACIGARQKOBNkAABEAABJoSQKNpihfGQQAEQAAEVhrNd3/3d7v/+Z//OaCiv9fAVdPmprZiz8fu1+DRuw1iwB+pjd79hn8gAAL9EFhpNPS3sA4//PCDZtPib2XVtHn++efv+Vv6ifkSu1867yjPUZOh/0to/hx11FErG5FR4oCfIAAC8xJYazTkDv+PIGWh9e1s5TV6LrbjpfHcHPRYa+cc2lH7TmASpz6d6Z05N1Zrx+5rNDk7/BCf3HhD/CnOEAsf61iuiEnsXxCYV7qYHQRAYBQCa43m29/+9t4/A0J/cqG55CUvufc/OuSPvE/j9HUr+Be84AWObNEzj3zkI1eG0Vxsi+9Z8/KDvkLo86fUf20/5o+OW8ZE95hbyE4OBx4r/0ehFH/MT8qD5u/LGRrNKMsYfoJA3wTWGo38RxD1v9GlC7xViKjQ6Q83AOt1lO86FUT5v5qn7yX/aKdlJ1ZIffdlgdb++BqNz99QXDkcdH74u7RP3FMbS6r/fUsa3oEACPRGwNtouFBxIbUKsnWdntMfLtA5jUbvzOl7SaOx7JQ0GnliohhDJ4NQI5YnRBmXj0/Mf9+GgHPAp6gS4cX4lNjEMyAAAttHwNtoCAMVGfrE/pn3UOFPeR1jvQZjH0oaS+rJK1ZIY/cvcYlLuO985zumanIbtC/mEAfrRCP9ooZD/wyN9DPmt5UTa5OwfcsGEYMACOQQMBsN/55ChZ6LFRumf36EdvKxQmw1msMOO2ytQFuvjOS/1XXBBRcUnWi0/2yH5iRfdFxWobU4WMAt+5Y/VqMJ+e971RnzM/VVWsxOjtAwFgRAYHsJrDQaXYDkd/k6jF8XhcZbSNmOfuVkFT/9Gk7/RpL63WcnZJv89/nk4xBqNPJVm/ZVPmcx5TGW//Qc+xnLV4nMc+ItsY9nQAAElk8A/zJAwxzjVVNDuDANAiAwDAE0moapold08tVcw6lgGgRAAAS6JYBG021q4BgIgAAILIMAGs0y8ogoQAAEQKBbAmg03aYGjoEACIDAMgig0Swjj4gCBEAABLolgEbTbWrgGAiAAAgsgwAazTLyiChAAARAoFsCaDTdpgaOgQAIgMAyCKDRLCOPiAIEQAAEuiXw/wFeBb7vscvvWA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Batch Normalization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87.86%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0354" y="5373216"/>
            <a:ext cx="736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Momentum 0.75~0.9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Momentum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은 큰 영향 없고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Batch Normalization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은 성능과 학습 모두에 효과적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image48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300689" y="1952745"/>
            <a:ext cx="3801745" cy="2738044"/>
          </a:xfrm>
          <a:prstGeom prst="rect">
            <a:avLst/>
          </a:prstGeom>
          <a:noFill/>
        </p:spPr>
      </p:pic>
      <p:sp>
        <p:nvSpPr>
          <p:cNvPr id="23" name="이등변 삼각형 22"/>
          <p:cNvSpPr/>
          <p:nvPr/>
        </p:nvSpPr>
        <p:spPr>
          <a:xfrm rot="5400000">
            <a:off x="3384708" y="3048645"/>
            <a:ext cx="2374581" cy="546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3948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&lt;Batch Normalization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0112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Batch Normalization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image2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845093" y="1945707"/>
            <a:ext cx="3903371" cy="2738044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AZoAAALQCAYAAACpLbb0AAAgAElEQVR4Xu2de9y+2VT/d8SgIsdEfogSEkXO5ZTDKyS8FI1DeowxM6Yxxhgj4zQyBjNjmpMxnuQwUV5I6OWQUzlEFAkpQiIR0oFG0e+1nmfW07rXvdc+3Xtf197X/bn/+c59Xftae633+uy19r7ur6/vuvWtb/2/Dh8QAAEQAAEQaETgu2SjeeELX+ge8YhHHEylv8d8SB2fOi40H9uoYSsW1yb3Q/7l+u4bPwqHTRjiWRAAgbEJrDSa3d1dt7OzcxCR/h4LNXV86rjQfGyjhq1YXJvcD/n3Xd/1Xe5//zf9QOmzNQqHTRjiWRAAgbEJrDUaKnx0qqGdMhVCbjz0nT/61MPXU8bTWKv45uzwuUjrYp3ip+U/+caxWyc7n315jW3Qn8yQmWqpWCcUH2eLm8VhbFnCexAAgSURWGs0FBw1F2oG/N9UEA877LCDuC+44IKDgiyv0zh61hrPBqxGk7vD9xXuFD9j/lsnOysuGi8bE9uneLiZ+E4uep5SbksSJGIBARBYHoG1RkMFkwolFWxuHFbhDV2XhVWedEInmk3x0jzkO58quHGRnz5/asUVeuUYenWm70n/KYapuG3KHc+DAAiAQIiA9zca/d6/pCDLHT45IAt9y99VqDjTh08V3Nh8/tSKq1aj0ScabvSxkyAkDgIgAAI9E2jWaORfKuATUqxg6nG54OTzl7jEJdz555+/dzLTjYDHlTQaX1y1Gk3sL2O0bNC5rDEeBEAABFIJeBsNFenvfOc7BwWaizYbPfzww/fu6+v0nQqxNT7WaHjeVOf1uFQ/S/237McaDbGSvx1ZHCyeMW6lvPAcCIAACExBYKXR6EIvv9N/84cKJ3/kdbrG96zxNGbThhICk+Kn5T+ddPjEkmMnhZucU7LT1y2erblNITbMAQIgsJ0EVhrNdiL4v6jxamrbFYD4QQAEWhBAoxFUW560WiQPNkEABEBgBAJoNCNkCT6CAAiAwMAE0GgGTh5cBwEQAIERCKDRjJAl+AgCIAACAxNAoxk4eXAdBEAABEYggEYzQpbgIwiAAAgMTACNZuDkwXUQAAEQGIEAGs0IWYKPIAACIDAwATSagZMH10EABEBgBAJoNCNkCT6CAAiAwMAE0GgGTh5cBwEQAIERCKDRjJAl+AgCIAACAxNYaTTPf/7z10J51KMe5XDdOXDYlwY4gIMsEtDD8vVQo7+tNJpLX/rSaza/9a1vOVx3Dhz2pQEO4CCLBPSwfD1UbzQ1DMIGCIAACIAACEgC+I0GegABEAABEGhKAI2mKV4YBwEQAAEQGKbRnHfeee6II46YLGNTzzdZYJgIBEAABCYmsNJozj33XHfkkUdO7EJ8OvLr2GOPdRdddNHB4Na+HnLIIe6MM87okkec2PaNID3wJ0XDtfSTa8fnZ66N7ctuXxHLHJJnKXprHQFrqFctrTSa3d1dt7Oz05pJtn2fX1P4OsUc2TDwwBoB3ojwjZQNQq3c5tix/MyxgfTPT4DyJZtLit5ae80a6lVLyY0mZScmu6m1wyzZefpOM3TioBOOTLju5rLLy0TrZ6ydME41rZdHHft6cfH3kB4s/fh0kmvHikr7yT7QdXlaj+kztKPOXV91MrBdViy9EYXcumfVVT4ppZxQaAxryafrHrKT1GhSd2JygVNz8O0w5W5ALq7UxUnjCCYnQNqwBGDtQFJ2wr3uEHoQTy8+hPIuT+g8LqQf307Vsm/ZsbjwxkW/bsnVZ+74XvK0FD9CG5ucuheqq6RDOimRvdiJSerQVxd74J7UaOQC4UJPCzi0wGUDoOd5wecWbmt8yus06zgpr1t+cnJy/e0hqdvmQ26jIT419GPZCfGntUAfWTxCjYzG8YfXUcm62zZNtIxXn0D5jYtVJy2dxOpqzuuwnLEt2Vi2kxqN7rz0nRqHfLXEY6hw6x0XTc4FPbdw5zSakD++nW3ITzSaOeRYNudIjUY2DW42qTtkXnepJ3e57srI4ikfAV03uLZZddJqNNZ43TRiNXMxr84sYUuAcowef84557ijjjpqL2cxaDqxl7nMZdxpp5128HysAfg6e2ohkn7SPPT9uOOOc//1X/+FFdcxgdT8hjTq02bsRJyrZ62vmP3cuELrruP0Deda6uZ3U72lnlKoRrK2+M/eatbaiUY7SA2Ciz0rgr7zCYHvyYKsx8t7uY3GWsxkh3zlBiZ9o8ak55Rx8b2Qn7lFZLjVsiCHrTzGdKj1w5piNCk6sXTow2v5YzUUa92V+LmgdM8eilXDQnXS90wov/KniZSamdqU5oK30mgocP3hAq3vycJtQWRbcizZye22vlMN++Oz5Vu4siFpf3x+4jQzlyTL5pX6TMmvTz+km1ydhHRoNRutN70m5Hffuivxs4wqnrJyaNUwq05adc83nsfqP0PZyBk7R1Y3+pcBzj777D2fjz/+ePfNb36zqf+Xvexlo3NY/qTsCLTzKfM1DRjGJydQopPJnSx4/TyHj5gTBCSBjRoNFWP6tG4yqSmz/EHTSCW43eNG0ckofm63mhB9tUYDlCAAAiAAAiAQI7DRiSZmHPdBAARAAARAAI0GGgABEAABEGhKAI2mKV4YBwEQAAEQQKOBBkAABEAABJoSQKNpihfGQQAEQAAEVhrNWWedtUbk6KOPdrjuHDjsSwMcwEEWCehh+Xqo0SZXGs3lLne5NZvf+MY3HK47Bw770gAHcJBFAnpYvh6qNxqcXLBjZ1Fhp7r8nSrWO9Z7ynqv3mi+53u+Z83mf/7nfzpcdw4c9qUBDuAgiwT0sHw9VG80NQzCBgiAAAiAAAhIAvhbZ9ADCIAACIBAUwJoNE3xwjgIgAAIgAAaDTQAAiAAAiDQlAAaTVO8MA4CIAACIIBGAw2AAAiAAAg0JTB8oznzzDPdMccc0xTSJsZ792+T2Hp8Frx7zEq6T8hfOquRRk7eaJ73vOcd8HnMYx7jZUVjrHvyARp30kknuX//938/uJxif5ME+ezLa2Rb+v593/d97uSTT06KZxO/8KxzWg9aR6m6as3S8sN3vaae55g35D/fG3W9+PSltcOxWRxq5re1bjexP2mj4ULADlsFOPX/u12PS7VfCsyyT37IxaLjSo2n1C88t09Ac6bvtAnh3MydBy4qtPnY2dlZ2xz5rtNGKrZeYvmfc96Q/5QP+kgWvjzG4pv6vsWT8qc3whSbVTda16upuYTmW2s0OZ3X2slbO0lfIWCRSVt6wfkC8J1mtH2yw6ednJNIrv+huMh3nGraS97SgyxkMk85eiAbNXaeXIjIliyu1vWYrlKpzjVvbD1SE9IsRlgvFk/dZPhti5XHWvlN1cGc41YazRlnnOGe/OQnH/jz9Kc/3R177LHOuq538jzeAigLP9ukRqDt+8SnIfl2p9aOtbX/KYKZezc9p8immNvSA51mtC5z9WCNL43L0kKoMMv1Msq8FM+//du/HbhLtYQ/HGsqi9KYWz4XWtPyXm49bOnzXLZXGo0l9NyOTA1FNyn5O4peNCmFepNG04P/aDRtJR7aeOiilqsHXTAvf/nLr73uyYkut7jWaDLk39TzWhtRGU+uTzmcW49NbTRcD9kfrZ9a+W0d7yb2g41G7z5iuxFfF9fJ8EHtrdHIRVnLfzSaTWQafzbUaHih8wIvaTT6L6fIjVPcu9UROcW1ZhGaet4QZz7pUE7ov+VpJ9QUc1m3HG/x9OVM/n4j39jUzG/LWDe1HWw0BIEEkLswySkS0NOe9jT3lKc85eD4TPbk91gjCwXH9n3HcX6uF/+tuDdNHp7/PwIxPZCG6UO/jeTq2bfZ0IUxJxepBb+2bqae1+JMudJrVL5iqx13Tm5yxubw9NWpUeLMYWKNXWk0vFh5MDcF63rsJOK7LwVF81ACtP3UVxPa/lz+61crupniNFNDqnEbIT2SNmhhU6PJ1bM1XhfLuIf7I1ILlNYVr5dR5o1xs1iMsl5S8xjSm68epupopHFrf+tM7jYkBN91PvZywCnfNRx5hJb3dAJ8UH272Dn8l3OSnyPuzkYSreWr1kNIj7l6tnQVahwhP3369vlrrZdR5g1xoxh0zCPt8rXvVh3kOPm+VfN07VjCmuQYJv3f0bQAd4UrXMF9/etfb2G6is3e/asSZEdGpuZ9+umn770inlqDS5136vx1JN1FuzJ8o1l0dhBc9wTmKozbNm/3QoCDQQJoNBAICIAACIBAUwJoNE3xwjgIgAAIgAAaDTQAAiAAAiDQlAAaTVO8MA4CIAACIIBGAw2AAAiAAAg0JYBG0xQvjIMACIAACKDRQAMgAAIgAAJNCaDRNMUL4yAAAiAAAmg00AAIgAAIgEBTAmg0TfHCOAiAAAiAABoNNAACIAACINCUwEqjee5zn7s22eMe9ziH686Bw740wAEcZJGAHpavhxodaKXRXOlKV1qz+dWvftXhunPgsC8NcAAHWSSgh+XroXqjqWEQNkAABEAABEBAEsBvNNADCIAACIBAUwJoNE3xwjgIgAAIgMDWNZrnPOc57vjjj+8287371y24ix0Dv94zFPYP+Rs7f5b3kzcaEhJ/rIKfKrbUcTwfjT/llFP2ftCW12L+bJJ6X7zyGtmWHOgvXpx44oldN8NNeLR8VudX6yNXL618tfzwXU9ZL6l+zjFvyH++N6L+rbhaX0/NdW/jJm00z372s92pp556wOCEE05wj3/849eY7O7uup2dHZMV2aHPla985eA4bUDbTfWnNGmWffJDxq05xOIv9Wfpz2lu9P0rX/nKAeu5uVq6DV1PWS+xvM45b8h/ygd99FqfO08pPH1xWeu91vWYXz3fX2s0LEpyWhZD33V5TY6n6/pZ+u4rBCwyaSvWQOg+feiZUEOS4DnZVHj4o/0hu3y/ZbwhDtxArSbcs5jm9M3KryxkkntOfllrHJ9vc5QSu6Vb63pMJylzsp5866X1vLH1RcXat4bJr571L+sEceU4rXitPOZeT813j+NWGg0lXh/9KOHWdQJF9/lDR2D6bgG8ylWu4v7lX/5lbzjbpO/aPn1PaSA5Ox/fWOv51vGmFJCc2HoU1tQ+WfklPWpd5ubXGl8ao5Vbfd1aL6PMS/HweiefZa2wirO1CSyNudVz8kRDNZPitOLNrYeUd/k6ke23imUKuyuNxhJ6budlULJJScHJJiN3BLkiyynGOY2mh3hzYptCKL3PEcqvLmq5+dUFhPSdshGymKU2Gn5er5fSXEw9r7URlfHk+lQae+3nSAO+DbZv460bh9aPzm/tjU3t2EvsBRuNVfit3YgUjTXGt2hSdvi+4HKKcctGEzo+l8abE1tJ4pf2TCi/vNB5gZc0GllAiJ3cOOWyzCmutZqMb0MX2tjVmDfEmfnxqU3zHUn/KfVQNib5xqa0PuRqbu7xwUZDEEKvwkINghe3PPZZ4p2i0chTlrXAeom3xiKfW1hTzx/LL2mMPnQSKWk08gTDOimNMbXR1NbB1PNanHXRpRoTeuNRyrnVczr/sUZjja9dD1vFW8PuSqOx3g1a12MNwndf7wRJZLGjZe4riNTxc8WrX8Xod7Aj7eZqiLCWjdjGh3eSuXqOvTPPbTypBV/rhDjJnX/v88a4Waes3vWfWzdCekuph4v7jYYSL3cbEoLvuvyxkp/Vz1g2uLjII7QsOPyXBHQRkgtNzx8rWL5d7xzxyjn1a5jau9gYkyXd1/kN6TNXz5ZOQq+kLLaWbn3+ahtyPeUW5DnmDXHz1YxR9J9TN6y6quuArAUxbqOt20n/dzS5cK561auuPfLlL38518zKeLK5qY2NHIg83Lt/LWOvYXtqfs961rPcaaedNrmmljrv1PmroTnYiBPoutHE3ccIEJiXwFyFcdvmnTfLmH1TAmg0mxLE8yAAAiAAAkECaDQQCAiAAAiAQFMCaDRN8cI4CIAACIAAGg00AAIgAAIg0JQAGk1TvDAOAiAAAiCARgMNgAAIgAAINCWARtMUL4yDAAiAAAig0UADIAACIAACTQmg0TTFC+MgAAIgAAJoNNAACIAACIBAUwJoNE3xwjgIgAAIgMBKo3nmM5+5RuSJT3yiw3XnwGFfGuAADrJIQA/L10ONNrnSaK5+9auv2fziF7/ocN05cNiXBjiAgywS0MPy9VC90dQwCBsgAAIgAAIgIAngNxroAQRAAARAoCkBNJqmeGEcBEAABEBgsY3mGc94hnvSk540XIZH9bsX0ODXSybK/ED+yrj1/lSw0fSQ9BIf6Jmzzz5774dr+tB3+emhAVlx0V+8ePSjHz1kk5xb7L68y1yXaKlFTJYfvutSu5vqdo55Q/7zPRnXKPqvmZcWGuvNZrDR7O7uup2dnVl9LvFBP0PfpZiPOuqo2Qt5KK6SmGdNUieT+/L+T//0Twe5npsrF6cf/MEfXFlXoevnnHPOAd1S3c45b8h/ygd9dI2ZO08xORPPGnmJzbOk+2uNRnZquSCsDu67HjpBWON9O08aSz7IYhGDzyKgZ/jjK0As7h7jophLi0qMz1LvW3mXhUzqoIZuc1lSXvmELYurdT2k25y555pX+89rmRlQsaY86EbTu/5r5SUnh6OPXWk0ulNLEchTARdxq7NbJ4jQeCk2TiQJjo/7snGEoPt2QyFh9BpX77u63oRv5Z02MNy0eUwt3ZYysHKbUphT14HPt6nnpfmkv3Izyb6k+lTKusVzaDT5VFcaTawgx464lnhKr1M4uQW3pNH0GFdu3PmpX9YTobxr/Vk6D13/whe+cADsGte4xkavlHOL68knn+zOO+88J30oyd7U89J8J5100oGrRxxxxN53GU+uTyVx134GjSafKBqN53eokkLkO5HlNm6ZPjSaPDGHGg01Bipy3CBK8isLJnm2SdHPKa61mkxo0+bzp8a8KY2bckIsNd+e9Y9Gk7c2afTiGg0XFSnc3IJfUohqNpoaizxfCmM/Ecs75ZQ+lKdN80v50YUxh15qo6mtg6nntThTrvjDLGXjrh13Tm5SxqLRpFBaHbPSaHix8hD5isAnUj2ej/c0VgqHr1vjreu8C/PteEKh+oTg88fa5c0dV8+7uXyJTfdEqABQTqmAUaMJ5de3YQjpk6LLbTypBV+vI5pLNrje541xs9Zf7/pPiWs61Y8x09rfOpO7DfmKgI+4Oiw5nou5fjer32+zjZzrOa8q9O7Wion86C2u3ndzPcval3etMf7u063WgvzuG88scgtjSHPWmvCtmRHmDXHzrb9R9B+Lq+d1ModvTf5lgNwF0CLwa17zmu7zn/98VdNTxNXC76oQOjc2Nb+nP/3p7vzzz6+utRjmpc47df5inHG/DoEmjWapYllqXHWktJ1W5tLEts27nepaTtRNGs1y8CASEAABEACBTQmg0WxKEM+DAAiAAAgECaDRQCAgAAIgAAJNCaDRNMUL4yAAAiAAAmg00AAIgAAIgEBTAmg0TfHCOAiAAAiAABoNNAACIAACINCUABpNU7wwDgIgAAIggEYDDYAACIAACDQlgEbTFC+MgwAIgAAIoNFAAyAAAiAAAk0JrDSapz71qWuT0TVcd3sMwAEceIFAD/skwGH5HGp0oJVG8//+3/9bs/kP//APDtedA4d9aYADOMgiAT0sXw/VG00Ng7ABAiAAAiAAApIAfqOBHkAABEAABJoSQKNpihfGQQAEQAAE0Ggm0sCTn/xkR/+viPikESjlVfpcmlcYlUsA+cgltszxQzcaS8Q1xE02+GM1iNR5aNyLX/xi99nPfnbPpH4u1Y6WoPSR7m3ayKbmGfL/2te+tnvYwx6WFVMrzrWWvo6Xc2Zdz523tX3WrrUueH6pw5I85sY9x/iU+jCHX73OOXSj2d3ddTs7O2tsSdxc1EvAc8HiZ62CZ82v59TjYt9TfSY7clHnFuaYn3y/Fc+Y/6l82U8fV9IBM8q1l5qH1HE6XnqO/LOup9qV8evNRk37sXVBcdBHr8m5uedyjI2PcYg9v433VxqN3JH4dt16J5O7Mw/tYK0dQmjnYAk45Lve+ft8CjUCOZ4KsK/RSSHpXTbdI/tcAOm+tOOL1+Kc6qcsPj3xjDXcnN2wxVkWPjmfxVnmLpVbauGw9FqrEE9tX25AmD/9qddETh5TWc45LqbbOX3rde6VRsM7K9oZ06se3iFbHVwKyLfQfTtm3w7csh/bOaQuLGvnrO3zIvEtIGoM1vhQcn0+yp2f/O9czpbgR+GZsmBTi7DFmfTGOuYxFp9UnZSeHHmDoTds1vXcojGXfd48UYNJXZO5sfU0PkW3Pfnbgy9rjUaKhYFe5zrXcQ95yEMO/KXvvGvhey996UvdZz7zmWBMVoJyr8tXBb4TRUwIfD827qSTTnIyrth4X/BWATz55JP3mJJ9mofiyOVMtiVz9nVJPDdtND495/LRnKX+cxYxPSc/lH/SgXU9xzaNbW2fOJC//GH/5TpBo8nN2naMT2o0LCRGwoUxVvB9JxrZGGIFP1bYU0WdW1jIb91k5K4tJ26r0fgKYC5nvfC56ZTE64vPirPEfinPGo2GGzg3iFz/NWfiEttUpZSPVP2m2Erd5ITyHJsnxI15EGP6b9mQNpkz5tMc92N1aQ6fep8zqdGEwD7pSU9yL3vZy9yDH/xg94xnPGOoEw0tCvKbP9e97nX3ThYcky4mJQLjOSQb3WBjDZf883FOLVQp9ms0mto8rTz4RBbizLHRn77XOzE+mjP5FdO6z0f9HNu1rucWj9b2Lf3LkxRtKKjJyLWTk8fcmOcYX1IH5vCzpzmTGk1KAfEtdN+J5tOf/vTBZWpQJEhtP3Y9dqKICUHe14uEC5H0k+ajwmJxiCU0tEApfr6fy9lqNKPwJP99eojl1+Idyjsxka8o5QaD9RbKk288+5HaeErz0rt9mY/QCT62Tka5b+VxFP/n8HOl0fCxV/9Jjun3v9wg5M6Fn6OFoT9UqK1XPdq+tsm29AmD59Nz6evWd2sHqGMl+/LVgJwv5RWKbsIh/3I4W/GPwtMXqyze3ABSF0YpZ/3ah+eTfKWvsZNuyF/Lzuj2fczo2tJOMzJOqy6l6nWbxjX539HQKyj9oZ1r6vv2qRJAfh566KEH01144YUrO+yaftBc+pRU034PtmryLOVV+lwpPyqkLXUzuv2p81GaRzzXlkCTRmO53KPoZFNceiNoK6V969vGs7WmR7c/heYwR/8EJm00/eOAhyAAAiAAArUJoNHUJgp7IAACIAACKwTQaCAIEAABEACBpgTQaJrihXEQAAEQAAE0GmgABEAABECgKQE0mqZ4YRwEQAAEQACNBhoAARAAARBoSgCNpileGAcBEAABEECjgQZAAARAAASaEkCjaYoXxkEABEAABNBooAEQAAEQAIGmBFYazYknnrg22SmnnOJw3Tlw2JcGOICDLBLQw/L1UKMDrTSa61//+ms2P/nJTzpcdw4c9qUBDuAgiwT0sHw9VG80NQzCBgiAAAiAAAhIAviNBnoAARAAARBoSgCNpileGAcBEAABENi6RvOEJzzBPetZz+o287371y24ix0Dv94ztO8f8jRGnmp5OXmjIYHxxyr4KSJMsaMh0TOvetWr3N/93d8d3CqxkwPfZ19eI1uSw4/8yI+4+9///l03w5z4pxyr86t1lKKrlv7qvHPureu5vrS2z/74OFrryLo+ss5D+crhUGInVxO9jJ+00XAh4OCtgrq7u+t2dnZMRql2tAFtt9ROavIs++SHbC6aQyz+1Pm3bZzmRt9pU8Gs5+aq8075If+s67n5a22fCyM1Cbk+LZ3H1tfc+cjly+MpfvmhOIlHLgcrXzFupX7P+dxao9mkI/OCtnaSvkLAgpXzaiHHGkaKYH2nGf0czcunnZyTSG68IQ4U68i7vbnEbOWX/GGNSe45+SUb1rrIidfSaYp+U+ZpbZ8LLBdW9snS8zboXOpO1g9iw/Gn8rF4arspWuhtzEqj2bQj887cAqsLOb/G0vNqIWtolp0QXN8itBZm7kkkN97YApQi7U0wvfpj5Zc2P1qXufmttcPkExYzlCct+Tq39DfE1vZTCqEuvMSeP/q19RJ07ntLouPljaO+PlW+elizK41GQ/vRH/1R97d/+7cHnVkLzSqY9Nx973tfd+qpp7oTTjjBveY1r9mzwx99LaXw+mD5bFtQcxpN6g6Ex7WIt9YutweRTeFDKL96Z5mbXxov9Uv5Dr3ateKl5+SH14h1PZdba/tWo7HWNa9Pvs/xyrhG17mvZup4LQ5Wvsgm1c4Qt1xtzD0+2GgsYcWOhHKnohPhaw4ljSanyVg7p9RXDXPEO/oCnFrYoUbDGwFuECWNRi58ik02ntJYU/XXm32f36XremSdx2pQSt3wNd2SeliqkameCzYaAkkLLHdhkvO8uOVpxkpMLthYgn3w5KnDaqC9xFsS31SC6XWeWH5JY/Shk0iunn2bJd14UriwvrT+rOspNuWY1vZD60a/tfBt7lI2nbkxzzk+potYo7HylVsP52SQOvdKo7nBDW7g7nOf+xw8+9rXvtZ94hOfcNb1GBDffbInP89+9rPX7NN8oVcTZNdnJxa09meueLX/zNlayLG4cH+fQEiPlOvHP/7xe7rK1bM1nrmTXdJx7JOrt97sW/q01mOM28inGZ/ecvObOz6mr57vr/2tMwqeP7KY+67TNT0m9l3D4PHSPo2h67SA9Ycbk2UnBJsTK4vCHPH6YpVFRTeengXUk286vyF95urZ0omv4MQ0mLq+SjYeOXousU/P+LimrGtZG2htj65zzYHZ5OS3JF89rblUXyb939GkOsXjdEHmBpRrR473iWMTe7Wf7d2/2vHWtjc1v9YFc3T7Vn6nzlNtncFeHoGuG01eKBgNAtMTaF0wR7c/fUYwY48E0Gh6zAp8AgEQAIEFEUCjWVAyEQoIgAAI9EgAjabHrMAnEAABEFgQATSaBSUToYAACIBAjwTQaHrMCnwCAR+z6NcAACAASURBVBAAgQURQKNZUDIRCgiAAAj0SACNpseswCcQAAEQWBABNJoFJROhgAAIgECPBNBoeswKfAIBEACBBRFAo1lQMhEKCIAACPRIAI2mx6zAJxAAARBYEIGVRnPcccethXbaaac5XHcOHPalAQ7gIIsE9LB8PdTodyuN5kY3utGazY997GMO150Dh31pgAM4yCIBPSxfD9UbTQ2DsAECIAACIAACkgB+o4EeQAAEQAAEmhJAo2mKF8ZBAARAAAS2rtE89rGPdaeffnq3me/dv27BXewY+PWeoX3/kKcx8lTLy8kbDQmMP1bBTxFhih0NiZ5505ve5D760Y8e3CqxkwPfZ19eI1uSw41vfGN397vfvetmmBP/lGN1frWOUnTV0l+dd869dT3Xl9b22R8fR2sdWdeXoHNLTxwzr+uSvITqkrafq5M5xk/aaI499lj35je/+SDOu93tbu6MM85Yi3t3d9ft7OyYPFLtaAPabqmd1ERZ9skP2Vw0h1j8qfNv2zjNjb7/9V//9YHG5uaq8075oU2PdT03f63tk57p8+M//uMr69PSeWx9zZ2PXL483uLA9yku+nANo6YqP9Qo6J6VrxRu0n5pHFM+t9ZoGCI5IZuA77q8JsfTdf0sffcVAk6GtKWFrIFQ4uSpJEWwnLzQc9Juy3hDHChW8sNqwlOKY6S5rPzKBSm55+SXbFjrIoeRpdMU/abM09o+F0wulLKwyo0h+7FUnVscWCe0mdaMZJOi+7zB8G2oY3UyZD9FJ3OMWWk0uTsTa2dugdKFnIHrea0kSUBy4bOdEEDfIrQWZu5JJDfe2AKkOGoVnzlENcecVn7p5MhNm8fk5je2w0yNl09YPJ43Y9b1VLuy4NMJrpV9q7FY65o3TPycb52OrPNQTUlp+lbeQ9ysJp6rlanHrzQaDYdOFiRcqzBa1+m5u971rnunGlqkb3nLW/bsyK4ur6UUXg2G5uAPz1Wr0fQQ78gLcGoRW41ZL8rYTjuUd6nf2Inbil9qlsawbq3ruRxb27cajbWuee2H1unIOte+y1qX0misfFncUuznamaq8cFGYwkrtmDlwg8lI2Y/FUKKWHNONLmNpkW8KTGl8tmGcaH88saHG0Rufmm8/i1RNp5SvinFqNS21XxD11Pn8vnt21CmbCBH1rkvPtYFb9L1Twh60y2Zx+qqPAH57Kfmb45xwUbDv7XkLkwKhBe3BOsTo0/4MfHp34Bi46U/MvG+Jhj6LSm0cGrGa3GaQyCjzClP0b4NDOWOPvwjbM5vCpZOctlYui3Rs2/u1vatjWHpuh5d51oX8oTCuZAbkpiOYo0mZj9Xj1OOX2k0N7nJTdxd7nKXg/nf+ta3uo985CPOuh7bsfjukz35ed7znrdmn+YL/a0zy58YOO3PXPGSH5IDc7YWciwu3N8nENIj5foxj3nMnq5y9RzTG9klHcc+uXpje73Yt/Sp9UzjfOt6aToPbXBT3qCU6sGn9Zj25r6/9rfOKHj+yGLou07X9JjYdx0wj5f2aQxdpwWmP7ygLT9DQDmxsijMEa8vVllU9IKcWySjzK/zG9Jnrp5Deks5UTPDHL2VbDxa2yeffFxT1rWsDbS2R9e55iAZ+O5Z11Lrbcx+z+t00v8dTS4IXZC5AeXaGSlBIfFuEve2PDs1v9YFc3T7lu6mztO26L/XOLtuNL1Cg18gIE8o+nVwTTqtC3Jr+zVZwNa4BNBoxs0dPAcBEACBIQig0QyRJjgJAiAAAuMSQKMZN3fwHARAAASGIIBGM0Sa4CQIgAAIjEsAjWbc3MFzEAABEBiCABrNEGmCkyAAAiAwLgE0mnFzB89BAARAYAgCaDRDpAlOggAIgMC4BNBoxs0dPAcBEACBIQig0QyRJjgJAiAAAuMSQKMZN3fwHARAAASGILDSaI4++ug1p8866yyH686Bw740wAEcZJGAHpavhxqdbKXR3OxmN1uz+aEPfcjhunPgsC8NcAAHWSSgh+XroXqjqWEQNkAABEAABEBAEsBvNNADCIAACIBAUwJoNE3xwjgIgAAIgAAazcUaePSjH+3OPvvs4RQxqt+tQINHK7J17SJPdXn2bi3YaHoQQ4kPuc/Q+He/+93uL//yL/fyRd/lp4cGZMX0kz/5k+52t7vdkE2y9uLw5VHmLlcXLfzTNsk/rTcaU6I5y04t++y7j6OcQzPn5+T10XVrxVtbM0uxF2w0u7u7bmdnZ9ZYc3w46qij9nz9qZ/6qSy/9Rz0/ZxzzjmI+za3uc3K9zmAhDjkMJrD96nm9OXxL/7iLw5yNzcnrSviQv5Z13O5tbZvrS+6/t73vndtvVjXeeDc+cjly+NjcZXaXfJza42GxaQLtrwui7DvurxGdlLG6zH0nexQ05DFIpQMGksfei61QbJoaA5rAcgF0SMHiruHZjjnQrHySD6xFmJ5zNVtbrxWYa1VcFvbt9aXr8ETc+s6cxtVt7G4cnWxDeNXGo3u1LJgy90SF2Wrs1sngtB42Rg4kSREeoaajmwEscTkLFzf2JCQeuWQE3OM34j3rTySdrgJ85haus3lRPNLHfPmyrrem31rI8abQd7k0emG4uRGws/xdRnXiLpFo8lVpnMrjSZWYPUpIXcnkzuewikRYs4zJY2mRw45MefLpP8nQnnke/pPXThD+pQNIvfVrNzBS5LcAPmkwPdKT6eWnVr2rUbD1/WpMuUV04i6RaPJrwdoNJ7foUZsuCMu2Hy52k+EGg3vrLlB5G549AmdvMg5YVteWzmrlctW9n12c19Bx5pWTW3UtoVGk0906xuN7z3xaI3Gt8jzpTD2E7E8Uk7pE/rtILUB8evcXGL6OfkqT/5GWdpoWtu3moOlv1hBHlW3sbhydbEN41cazc1vfnN3q1vd6iBu+u77IZUH6PHve9/73Ac/+MG91130J3/4ujXeus6vzsjWueeem5yP3IXqE47Pf+tV3twccuNNBjnYwFABoBwdeeSRe3oO5cv3W2FIn4SI7Kbos0T/Pdm3Go1e7zSOeMS4jarbWFyDLZtJ3F37W2cEUX644NJ1WXxls+H/5vskILnw5HPSfs51OZYWtv7I+SxfLaIsHLZhMaDne+LARYgb+SSK6XgSXx61xqSetW51buV3S7fW5iOkNT0v68p3vTf7vjWg1wuNCXFegm5Deuh4iczmWpN/GaD1TiUk7FKSuc0pZZ7WHEKNL8W/JY5pkccQJ9r0tGz0o9sPNVzfxnWJmkRM6m+d1QJyi1vcwn3gAx+oZW5YO+AwbOqSHW+d49HtJ4PEwEUTaHKiWTQxBAcCIAACIJBFAI0mCxcGgwAIgAAI5BJAo8klhvEgAAIgAAJZBNBosnBhMAiAAAiAQC4BNJpcYhgPAiAAAiCQRQCNJgsXBoMACIAACOQSQKPJJYbxIAACIAACWQTQaLJwYTAIgAAIgEAuATSaXGIYDwIgAAIgkEUAjSYLFwaDAAiAAAjkEkCjySWG8SAAAiAAAlkEVhrN4Ycfvvbw+eef73DdOXDYlwY4gIMsEtDD8vWQ1VGMwSuN5pa3vOXasPe///0O150Dh31pgAM4yCIBPSxfD9UbTQ2DsAECIAACIAACkgB+o4EeQAAEQAAEmhJAo2mKF8ZBAARAAATQaDrVwCMf+Uj3ghe8oFPv+nUL3PrNjfQMeRojT7W8HLrRWGKtIWKywR+r4KfOkzqO56PxH/7wh/f+L4Lpo5/PtSftSuFs2sjm5q8XQStutRYb51LrSmotprmYLz7d1rTv06MVV+j6rW51K3fTm9502M1USn2I5Wqb7g/daHZ3d93Ozs5avm5961u7P/uzPyvO42GHHeY+8pGPHDx/k5vcxF1wwQVr9qz5eSDZoQ/54/PTclDbjX1PDZTsyDisuHLszclf++njRDrgmGP5So27dJylK9KH/NC4HL1Ivfl0W9O+T89WXLF1NHc+auex1N42PLfSaLgw0sKk/5ZFie8RFL7uG+MryLrw8veYfRrnm5eft4Qa8l36r+3zvVBhl/7EGggv8JzCwYtTNkryhwsm3Zfz5uQlNa6UvBCrOfhbi9LiRuO5aEt/LW7SfiqH1EKRsmHwxdGLfUvPVlyxeMneppudVDY1x8XiqjnXUmytNBre8VLyaWfEIgjtxPSY0EnC2lHX3hH5hODbyet5uSHIE5Fc+Nb4mBhydm6+sXSNC6b879y8WAtkFP4hzhY3yjtrlMdY8ebqM5Z3fd/SlRyXo5Wp7VsbPCsubiT8HNUUXR82iTeXf63xaDT5JNcaDe3+GCT/qQUjd9R8zyci7U7uzieWUEukqc/FxundZWy8hT9nMcUKJnGWDZGKKH9ieeGTkV74uXmJnShjnLS+LHs5u3uLm0/PufFqbrGTbGwZhuLK0UrO6S6Ws5jPKc1QxxV7dUY2a8Sb43uNsTF915hjaTaSGk1sJ58qlpIFLt9VpyY4Ni6l0FmvYkL+tGw0voKZmxe9Y+fdZW5eYkWrFf+SEw1x480QN4jceDU38qP0N8BQk8lprCVNpoZ9qzmUrpfU2tFT4Y3puydfe/ElqdGEwLLAUt61lizwlo3GOqlZC7JUYDmLyffeWjfGnEYp82L5kZuXWo0ml39o0YS4cXGkP2XD1nGkciB9hH6LLGkCNXb3sUaSo8Ocpl66XmL+9lIktR+ldaDXeKbwK6nR3OY2t3E3vvGND/yh77RgH/GIR7iPfvSj7r3vfa/jMS984QtNvylBNJY/+tnU67UKHdkhv/lD8XAhkn7SfYrL4hBLVO4Ct4RM85NffD83L5Yf2k4sL3Pxz+Us46UYOb9WvCHuUv/MR+ompHvJy6erGE/yuwf7lp96XVvrRXPLXRex/E9139LPVPOPOM9Ko+FCpv/UBZm+c3ORC4efo4WhP7RQSFhywehn+ZmU6+yTXri+6+wX25d+Sn9kAdf+8zyyMTEHK149X6pAdNO2/M/Ni7Yj/ZFx9cw/xLCUm8ytT8+as9ZcasHU2mH9xHTSi33Lz1Bclq7kJjV1XfQ0zoqrJx978qXJ/47GEl7qgpkKUK2dSayAlMQTagol9np8phZ/3TB9m49W8bcumKPbt7hvg75baW5Eu00ajQXitre9rXvPe97TFSfyiT+9+dYVqEbOjM6/taZHt99INjA7GIFJG81gbOAuCIAACIBABQJoNBUgwgQIgAAIgIBNAI0G6gABEAABEGhKAI2mKV4YBwEQAAEQQKOBBkAABEAABJoSQKNpihfGQQAEQAAE0GigARAAARAAgaYE0Gia4oVxEAABEAABNBpoAARAAARAoCkBNJqmeGEcBEAABEAAjQYaAAEQAAEQaEpgpdE8/OEPX5vsRS96kcN158BhXxrgAA6ySEAPy9dDjQ600mhuf/vbr9l817ve5XDdOXDYlwY4gIMsEtDD8vVQvdHUMAgbIAACIAACICAJ4Dca6AEEQAAEQKApATSapnhhHARAAARAYOsaza/+6q+63/md3+k287371y24ix0Dv94ztO8f8jRGnmp5OXmjIYHxxyr4qSJkW6mNg8Z/6lOfcn/6p3964EOKP5vA9tmX18i29P9nfuZn3PWud72um+EmPFo+q/OrdZSqq9Y+av1rPWhN5PiTorcp7Vvra3SdW3GV8PfpMsd+jj7mGjtpo3nYwx7mPv3pTx/Eet3rXte9+MUvXot9d3fX7ezsRJnQOPqkjKVx2m6qP1FHjAGWffJDxq05pMZf6tdSn9Pc6Puf/MmfHLCem6ulh5/92Z9dSQmNS9W0fHAu+1rP5BNxj62vufNRug6suFLXu+RD/035l/nOtV8ax5TPrTUaCpI/shj6rstr9AyPp+v6WfruKwQMWNrS4H1AOBmpi5LH0wLgj/aH5uX7LeMNcWDhWU14SnGMNJeVX7kRkdxz8ks2rHWRwyiWd56HNmNSp6lzzGXfahih9TWyzi3Oqdc5n7zB0DXM4paS31StTD1updHkdlJrZ24B0YWcF5SeN6V58BypuyLfOOvZ1J0JN4PceFMEkxrX1ILpdT4rv7TB0XnKzW9sZ57KxNK/fH6TvM9ln0+OeoNqXa8Vbyr32uMszqFGIzcO+i2OdRLXPGle0jJ/SjcktXmk2FtpNDrgO9zhDu6d73yneRKxwNJz1772td1LXvIS99CHPtR99rOf3bPDH30tpfDKYOTzqQszp9Gk7kx4XIt4U+NKSfI2jAnlV29KcvNL46V+Kd8lr7Ys/dcuvL41x3PU0JW2Tzzkh9c+zUU1gD98vXa8c+nbx4Fi5A/rxOJj5cTixvOFeM7FIjZvsNGEQNBCCzUI68ThWwS5jUYufG6GUtC+oFs2Gpqvdrw1CkIs+Uu6H8ovbwR44Zc0Gq0v2XhyOIaaQOhe6hxz2tf1ImVdj6pzi7NsKjTGtyGJccnVZ6o25hwXbDQEihZYSeC8uOVpxkpODLwGpJNJPsYWvjx1WA20l3hrFJw5RTXH3LH8ksboE9ogpeqcdZIbZyyvmxbduexrHtamS8cX8zeX71TjLb8tDtb12Ea+pHFPxSB3npVGw4uVjXCTsK7HGoTvvm4I1CS0/ZxXEzmLU4+dK179Kka/WsyJKTfhSx4f0iPlmneYuXq2xjPL1Maj807Py5OSlffe7eeuI6vAjqJNK4+1OJTa6Znf2t86k6cF/V6aA+Hr/NqKr6d81zCkLXmPrtMC0x/9CkPPGYLt2/XOEa9+Zxv6/apn8fTmm85vSI++vOeOzy2YOu/0vF5jvpN56sZjTvs564jiHvU0Q76HOOdyYHs67yV2eluP0p9J/3c0uSBiCyfXnpXUEjutnslpnK18GNnu1PxaF8zR7VtamjpPI2t6Cb533WiWABgxLJvAHe94R/eOd7yjWZCj228GBoaHIoBGM1S64CwIgAAIjEcAjWa8nMFjEAABEBiKABrNUOmCsyAAAiAwHgE0mvFyBo9BAARAYCgCaDRDpQvOggAIgMB4BNBoxssZPAYBEACBoQig0QyVLjgLAiAAAuMRQKMZL2fwGARAAASGIoBGM1S64CwIgAAIjEcAjWa8nMFjEAABEBiKABrNUOmCsyAAAiAwHoGVRnPooYeuRXDhhRc6XHcOHPalAQ7gIIsE9LB8PdRoayuN5s53vvOazbe97W0O150Dh31pgAM4yCIBPSxfD9UbTQ2DsAECIAACIAACkgB+o4EeQAAEQAAEmhJAo2mKF8ZBAARAAAS2rtE86EEPci9/+cu7zXzv/nUL7mLHwK/3DO37hzyNkadaXk7eaEhg/LEKfkyE0kbMlgRFz33pS19yb33rWw8up/izCWyffe2/5HCXu9zFXe1qV+u6GW7Co+WzOr9aRzFdtfSNbafogcaWboZ6s2+tr5F1Hqo/Vrytr0+h3U3mmLTRcCFgh62Curu763Z2dsy46P7v/u7vrtyXzcN6UNtN9acUsGVf+685xOIv9Wfpz2lu9P2P//iPD4r23FwtPVDRlZ9f+ZVfCerfyuNc9q31GFtfc+ejdD3kxmtxqHW9NI4pn1trNDmd19qZWztJXyHghiJt/dzP/Vy00YQakQ8g2f/yl7+8V3j4o/2hefl+ys6Qd5258YY4kG/kx1WvetXiXe2UAuplLiu/5B9rRXLPyS/ZqHHyjeWd59E6TWU8l32rYYTW18g6T42Xx1l5qXU9VR9zjltpNLxY2SEudtZ1AiWP+DzeAqgLOS8obZ++x040smGkvGbwicMSTOt4UwrCqLu9ucRs5Ze0oXWZm19rfG6slv6lnU3yPpd9PjlyHLwereu14s3lX2t8KF5Zt0obDW802V+ukyl1o1aMte2sNBodyF3velf3lre8xeV2Xnruyle+snvFK17hHvjAB7qvfOUre3b4o6/lAiT78sNzheDkNJoe4t2k4NQWyQj2QvnVCz43vzRe6pf0l3uilgx9a8I6ZZewn9q+tR6JG9UA/vjW6Yg6t+Llusfxsk5y9cb509xy62SJdlo9E2w0lvhjnZqes8b4FsGmAFPE2rLRtIg3JaZWohjRbii/XABKF74umMRHNp4cXqEmELqXOsec9nW9SFnXS9C5jEE2IcoFbUhyG03u+FRtzDku2GgIFO1ISgLnxS1PM9YiSBGk3hHKnVKKWOUpy2qgvcRbo+DMKao55o7llzRCnxoLn3WSG2csryk6Ds05l33NI2UjSnHE/M3lO9V4K95cDrl1NbdOTsUjZZ6VRqOPftwkrOuxwH339U6QGoZ15LQCsPyJBaz9mSte/SpGv1rctODEOCz1fkiPlGveYebqOaa31Maj8055SNkw9W4/dx1ZG71RdJkbb+vxI3Bb+1tn8uin30tzQHydf8Ph6ynfNRRpS96j67TA9IcXpuVnCLpv1ztHvPodb+j3qxFE1IuPOr8hPfrynjs+t2DqvNPzeo35XsmlbjzmtJ+zjkY+zchap+shfc/lUGt8L2vQ8mPS/x1NLozYwsm1x0Iofb9eMl/uM7rY5T6/7eOn5tf69c/o9kNvJXpeh9u+jmrH33WjqR0s7IFAbQJ3u9vd3Jvf/ObaZg/sjW6/GRgYHooAGs1Q6YKzIAACIDAeATSa8XIGj0EABEBgKAJoNEOlC86CAAiAwHgE0GjGyxk8BgEQAIGhCKDRDJUuOAsCIAAC4xFAoxkvZ/AYBEAABIYigEYzVLrgLAiAAAiMRwCNZrycwWMQAAEQGIoAGs1Q6YKzIAACIDAeATSa8XIGj0EABEBgKAJoNEOlC86CAAiAwHgEVhrNAx7wgLUIXvnKVzpcdw4c9qUBDuAgiwT0sHw91GhrK43mHve4x5rNN77xjQ7XnQOHfWmAAzjIIgE9LF8P1RtNDYOwAQIgAAIgAAKSAH6jgR5AAARAAASaEkCjaYoXxkEABEAABNBoLtbA/e9/f/eqV71qOEWM6ncr0ODRimxdu8hTXZ69Wws2mh7EkOsDjedPauOgZ775zW+6P/qjP9p7VNqg76l2Wibb4vDzP//z7rKXvWwXPraMP8W2L48yd7laSpkzd4xPn1pvm2iuN/vWehxdtyV1JlcrSxofbDS7u7tuZ2dn1nhzfOBCww6nFmA9B32XBSrVTktQIQ45jFr6OLdtXx5p88C5nJuTpU8quvJD40rW3Vz29XqhWIh7bD3OnY9SvcbiKrW75OfWGo3s1LQAWPBWB0/ZQeldpT5x6J0mf6c/yQdZLELJ8BWa2ILVu2CyH7LTI4fRd4c1FpiVR7LNGpB5raHbXL9T9OmLI3WeuexbDUNf57XM8Yyq2xTOqTnblnErjUZ3armzkrsW+YqJXjnpE4R1IrB2AlbiSIjcdHjOUGKkkFMXrG+RhITUK4dRd4e1FpqVR9rk8ImUx4R06DvJ1trBpuhzkzzOZZ98lutTniB912XON4m3lnZy7aDR5BJzbqXRxAqsPh1Y42td950uUkJMbTKW/RE5jLhgU3KZOia0YeB7+k+2nXJdFkx50k/1T78ak78J1i68If3X0Im2r1/9ycYeewVdw5+SHGzyDBpNPr3FNZr73e9+7qKLLnJveMMbkmiUnGh6bLgjLtikBCUOCuXxnve8pzvkkEMc/Um5K9kIvfrVr17xJFVf2v2QPnO160Mzp/3Uxl27sSZKpNowNJp8lItqNCULlYuQLCSjnWhK4s6XSt9PxPJIOaVPaaORmwvirRtPCp1YnjbdLMxlX/OInRCZVczfFKZzjEGjyae+0mh4sbIZ3gFar5j0eD5JUCLkjo+vW+Ot6zwv2UpZ2Hpeej71OVlILP975bBpgcqXTZ9PhAoAaYwKG+U5pFutg9B4WTBTdaZPQqENzij2S9a1tZb6VNaqV6F6NYL/c/i49rfOCKL88MKg677XBXI836cFLxeQfM43nuaLXZc2qGDoD82nfacxKa849G7YYsB+9sKB/Bl1V9hC7L48au1JPbMPlsal5i195hTMmD6tNZa6kZjTfmz96rU4um5Demih7dFtNvmXAVIXRim82IIqsWst8hJb/ExrDqHGt4nfIz/bIo8hHq0L5uj2LXZT52lkTS/B9yaN5l73upd7/etfvwQ+G8UADhvhG+Lh1jke3f4QSYSTzQk0aTTNvcYEIAACIAACwxBAoxkmVXAUBEAABMYkgEYzZt7gNQiAAAgMQwCNZphUwVEQAAEQGJMAGs2YeYPXIAACIDAMATSaYVIFR0EABEBgTAJoNGPmDV6DAAiAwDAE0GiGSRUcBQEQAIExCaDRjJk3eA0CIAACwxBAoxkmVXAUBEAABMYkgEYzZt7gNQiAAAgMQ2Cl0fzCL/zCmuN/+Id/6HDdOXDYlwY4gIMsEtDD8vVQo5uh0SiKWDjLXzjYOGHDwMse6z2+3qs3mhoGYQMEQAAEQAAEJAH8RgM9gAAIgAAINCWARtMUL4yDAAiAAAig0XSqgXvf+97uda97Xafe9esWuPWbG+kZ8jRGnmp5OXSjscRaQ8Rkgz9WwU+ZJ8WOTiY9c8lLXtL9wR/8wd4tPU/KvD6BSF/o/qaNbG7+U3GrtdjYjo9biU4sv1ra9/mpdSW1ZcX1i7/4i+7b3/72xhqsnZtUezXzlTrnyOOGbjS7u7tuZ2dnjT+JmIt0SXK40POz1oKw5pcFhRpGzI72UduNfU+NkezI5rLpQp+bfwo30gHHHMtXKsfScVycSJ9St6l6i807hX2fnrWuyE/iHotr7nzEeIYaecm6Lp1vCc+tNBoWKi1M3y5a7/Bzd9qhHbW1QwjtHCyhhnzXO3mfT6HCLsfrgpFS+HyNUT6nTzN0j/zhgkn35bzWDlM2FOaRGpd+Vuedv8/BP7b45QaD/KMPM5f+puzMUzmkFgLKG31obqkDvTEqLcCt7Vv6sfzV13Wco55qam38UnWzhHErjYZ3JrTTpY7NO15rZyKF4iuQvsLr21Fb9kt3RD4hpMzLBUAuCBmX9kcXDB2vZSckHN+ilQVT/nduXqwFMgr/Em6Ud9Yxx2/FRbnlugAAIABJREFUa534YjrMLQS+HMvGJ1+b5trmjYne0NSwb+mZN0J6Q2JdlzGVNtUSLrWeQaPJJ7nWaEigDJL/5IbC5uWOmu+lLI7UHZGe39pBp+6kcufl+XTzLBVYShMOnRL0BkA2RCqiqXnRC59zVspnav4ljcan59x4NbfYSTa2DH3c+DRCz7Z4pVnTvtaztC39txo3Gk1MIcu7n9Ro7nWve7lLXepSB9HTd7ljSt2VlCzw0DwtCx3H/JrXvOYg7pJG47NTq2Dm5oX8f/3rX38wPceWm5dQU/TtqEvs1+R23/ve1/33f/+3oz9l49FxhPyU3Og5qYvcshBbL7H7sfliz8fuh+yn5CV1o2idvmLxzX2/pA7M7fPc8yc1mhBYFh4tZL0YdXC5BSeW0E0bDRcg9pMLkbWYYv7oeFMWpX6GfZIs9cJNWci+vOTyisWba08X9lz+ocUS4sYFjf4sbTRyw0NsY1rP2Uxoe5s0Al/xrmXf0rNlP6afkvUxd8FM2Uj14GNvPiQ1mvvd737uoosuOvCdvtPCu+c97+kOOeQQ9+pXv9rxmDe84Q1mjCQ8Gssf/Wzq9Vo7arJDfvOH4uFCJP2k+xSXxcEKWMfLdmIisBYozU9+8f3cvFgFTNuJ5WUu/qXcOM+cXyveEHepf+YjdRPSfWzDZfnTm31Lz7X1E8vz3Pdj+Zrbvx7nX2k0XMj0n7og03duLrIg83O0oPWHFiIJVS5I/Sw/k3KdfdINwXed/WL70k/pjyzg2n+eRzYm5mDFq8fy+JgQdNO2/M/Ni7Yj/ZC+9sw/xK6Um8ytT8+as9Zc7gnElweLP83di/2QnnP1IzepsfXQ4/1Qvnr0d26fmvzvaCxB5i6Y1nBq7UxKG0qsaPqaaGsmU9qvxV83zCm5tS6Yo9u39BTa9EypQcw1DYEmjWYkcWFnMo3QQprwnWTn9Sp99tYFc3T76SQxcskEJm00SwaJ2EAABEAABPwE0GigDBAAARAAgaYE0Gia4oVxEAABEAABNBpoAARAAARAoCkBNJqmeGEcBEAABEAAjQYaAAEQAAEQaEoAjaYpXhgHARAAARBAo4EGQAAEQAAEmhJAo2mKF8ZBAARAAATQaKABEAABEACBpgTQaJrihXEQAAEQAIGVRnOPe9xjjcgb3/hGh+vOgcO+NMABHGSRgB6Wr4cabXKl0TzgAQ9Ys/nKV77S4bpz4LAvDXAAB1kkoIfl66F6o6lhEDZAAARAAARAQBLAbzTQAwiAAAiAQFMCaDRN8cI4CIAACIDA1jWau9/97u5Nb3pTt5nv3b9uwV3sGPj1nqF9/5CnMfJUy8vJGw0JjD9WwU8RYYodDYmeucIVruB+//d//+BWiZ0c+D778hrZkhx+6Zd+yX3961/vuhnmxD/lWJ1fraMUXU3hr8+Pmjrsyb4V1+g6t+JKWe9yzYfyzvdkfaipkym0znNM2mi4EPDkVkHd3d11Ozs7JodUO9qAtltqJzVBln3yQ4pHc4jFnzr/to3T3Og7bSqY9dxcuUhQkZX6rqXD3uzH4po7H6Xrw4ordb3TvKTLFD40lrUSG18azxTPrTWaTTo1L2hrJ+krBBIiB6wXYqxh0Hh5SvGB851mtD/STsrOpDTeEAfyffTd3hTCTTmtEme5UCX3nPySjRo7Scor25KNRuu3tADPZd/S81J1nhuvlc9YPaS3L6Q71kqM5xzrLnXOlUazaafmnbkFRBdyfo2l55VwfYHwTpXvpfzm4ku2JYDUnUlpvCmCKS02qYlf2jgrv6QNnafc/NbeSfp8lY1Mv97NzdXU9q11zRsm9t8X14g6t+INNSC5EbZO2PJ5/m/fNeY5EruVRmPt8HM7uNyR+04S+lpK4ZWLjcaHXj1ZzUm/jsvdaYQaKBezWvGOJKLcQthifGgjoRdtrp71xiZ24o7F5/OVTyP07Ka/0c1hn09qspmkNOiRda7Xum6srBOZW5lfS4fS7lY0Gqtz+rotjY11ZBpzt7vdzV3xild0v/d7v3ewHksajWwaKWINFaLYq7k54k2JKVbQtul+KL+//Mu/7L72ta85+pN0U9Jo3vzmN6/glPrN5RzLbex+bL7Y87H7JfZL1/WmvsR8bXXfFy/NRRrjD43x/dYcqyd0n/VF9ui/SX+5dbJV7CV2gycaAhUKMBQ4L27ZVKzk5ALMHc8CoGIjC4a200u8FqeSBG/LM6w3K7+Ua/qUNhpZMFgnpWwt3Vkbu9x55rCvN4964+n7PqrOLb+1LjgP1nWrjulmRZqmZlNS93K102r8SqPhxcqTsXis67HAfff1TpAgavu887SCtvyJQdL+zBWv3LGQz7ETXiwu3N8nENv48A4zV88xveU2nlQdyp2xPlGFcj61fa1n8s23rpei89x4c+uMzK3MZUyHPdeBtb919sAHPvDA31e84hUH/+27Ttf0mNh3DYPHS/s0hq7f9a53XWP3lre8Ze+a5WcINj3zla98xbGNkJ2W8fpiZb8p5itf+corXHsWUE++6fyG9Jmb35Decl//aL9ieu7dvtYzr99QXCPrvCTenLoq15RPw3xf1tqe1qHPl0n/dzS5MEIJzbXF432LvNRWi+d6969FzDVtTs2vdcEc3b6V26nzVFNjsJVPoOtGkx8OngCBaQm0Lpij2582G5itVwJoNL1mBn6BAAiAwEIIoNEsJJEIAwRAAAR6JYBG02tm4BcIgAAILIQAGs1CEokwQAAEQKBXAmg0vWYGfoEACIDAQgig0SwkkQgDBEAABHolgEbTa2bgFwiAAAgshAAazUISiTBAAARAoFcCaDS9ZgZ+gQAIgMBCCKDRLCSRCAMEQAAEeiWARtNrZuAXCIAACCyEwEqjufOd77wW1tve9jaH686Bw740wAEcZJGAHpavhxq9bqXRHHrooWs2L7zwQofrzoHDvjTAARxkkYAelq+H6o2mhkHYAAEQAAEQAAFJAL/RQA8gAAIgAAJNCaDRNMUL4yAAAiAAAlvXaO50pzu5t7/97d1mvnf/ugV3sWPg13uG9v1DnsbIUy0vJ280JDD+WAU/JkJpI2ZLgqLnrnnNa7qXvexlB5dT/NkEts++9l9yePCDH+w+//nPd90MN+HR8lmdX62jmK5a+qZ1qLVfU4e+OOeyb827BJ1beuKYOcdWvQrVsVC+tP2pdLvJPJM2Gi4E7LBVUHd3d93Ozo4ZF4lUL9zQeB6r7ab6UwrYsk9+yEKjOcTiL/Vn6c9pbvSdNhXMem6uXCBIv1KvtXTYm/1YXHPno3Q9WJxlnaH/5hxb9UrXAXqG9JrCTdovjWPK59YazR3veMeD+d/xjncc/LfvurxGA3k8XdfP0ndfIeBkSFsPechDgo1GAqLnrnWta7mXvvSlQW6+cdofmpfttIw3xIGCID8+97nPrTCcUhQjzmXlVy5IyT0nv2TDWhc5rCivbEs2Gqk7ul9agOeyb+l5qTq3OHNuqR6RXnybX6lTK8+xOhmyn6PHKceuNBqGwA5wsbOuExDZUHi8BUoXcm4Q2r6VJB+Y1EXpG2c92zre2ALcpNhMKZ6e5rLyS/rUuszNrzW+NH6fr7KRpWycQnNPbd9a17xhYl99caWu31LWLZ8L1ZSUJkJj5AaZa2mIG9sdjdtKo7F2+Lk7Frkj9+009bWUwmsJJhV4TqPpId7UuFoupJFspyx6a5GmXJcFIefEnbo54l0yjd/0NOtj0dq+3M3LtwLUXPTGVTIZWefa99zTisyJzHtsw098R+MWbDQsiNzCK3fkoWTE7McKXeprM+uEkLLrCMUin7eKVcoru5wmGGOyrfdDDHnjww0iV880Xp7ciXHsVW3uiaNm8Y0Vodj9mIasE5M+saRsIDf1JeZry/u++FgXfMrTPyGETqs5Gx6f/Zaxbmo72Gj4t5bchUlO8eKWYK3GkCLI1J2hBcT3u4evCYZ+Swr5WTPenAa6qQCW8nwsv5Q7+tB781w9WzopZRezt2nxncN+ymuxlE1nKdM5ntPxyBMK1065IUnNi6XPmP05GKTOudJorHeD1vVYgwh1fHaQCru2n/pqIndB+oRBryn4w4uldbzkhxRgbCeYmsxtHxfbCPBvf7n5jf3WoP/ySywPqTpkO73b13omv33remk6D9Uf373UvMf0Zr2hieluzvtrf+vsoQ996IE/L3nJSw7+23edrukxse86WB4v7dMYun6HO9xhjc073/nOFZ/kfDGQNMdnP/tZp23wc1PF64uVfaCYr33ta69wjcWF+/sEdH5D+szVs7UuSha99ot99+lwBPtaz7x+Q3EtQee+PHIOrRzrepVTb+U6D83dYz2Y9H9HkwsgJOBcWyEBlNpq8dxoAmrBYBObU/NrXTBHt2/lcuo8baIpPLs5ga4bzebhwQIItCXQumCObr8tfVgfhQAazSiZgp8gAAIgMCgBNJpBEwe3QQAEQGAUAmg0o2QKfoIACIDAoATQaAZNHNwGARAAgVEIoNGMkin4CQIgAAKDEkCjGTRxcBsEQAAERiGARjNKpuAnCIAACAxKAI1m0MTBbRAAARAYhQAazSiZgp8gAAIgMCgBNJpBEwe3QQAEQGAUAmg0o2QKfoIACIDAoARWGs3tb3/7tTDe9a53OVx3Dhz2pQEO4CCLBPSwfD3U6G0rjebhD3/4ms0XvehFDtedA4d9aYADOMgiAT0sXw/VG00Ng7ABAiAAAiAAApIAfqOBHkAABEAABJoSQKNpihfGQQAEQAAE0Ggu1sDtbnc79+53v3s4RYzqdyvQ4NGKbF27yFNdnr1bCzaaHsSQ6wON509q46BnbnCDG7jf/u3f3ntU2qDvqXZaJtvi8Gu/9mvuE5/4RBc+tow/xbYvjzJ3uVpKmbNkjM+PEt1ac/dk34prdN3WzFeJhkZ7Jthodnd33c7Ozqwx5fjAhYYdTi3Aeg76LgtUqp2WoEIcchi19HFu27480uaBczk3Jy5OVGTluirVrebdm/1YXHPno1SvsbhK7S75ubVGc9vb3vYgXloMvCDk9fe85z0HY3zX5TUamDJej6HvZIfmJ0HK+1ZCeCzfTxEyzXHDG95wbw7rOWmnRw4U98c//vEkRksVs5VHipc1HMtjrm5zWcq1JBtNiW59c89l39fgOSYZpx43qm6teHP1sE3jVxoNL1YGwIWevstiz0VZj+dipxsDXw+N9wmSrtEz1GRkIwglSBYL3UB8z/maUUhIvXJIaapLFraVR9KO1CVrirTBn1LdlvL0+Zqr29DcU9uXjVI2fG4k7KtvPY6oWzSafOWvNJpYgdWv0XJ3MrnjucHlvL6TY1N2+SWNpkcOIy7YfLnaT4TyyPf0n/oEG9Kn3OjIk35JDD5fc3Wb22ha2yd/9KnS2lhK30fULRpNvuoX12hyRYxGky+aHp8I5ZF31twgcjc8+oTOG6BSDrHiGrsfmzf2fOx+if3cV9C6ycfm7Ok+Gk1+NhbVaPg1W46Ife+JRzvZ+RZ5vhTGfiKWRz6RhH47SG1AWme55PQ8JbrNOdFMYT/ltZgv7pTX27l8W49Ho8knvNJo9DtV+YrAOu7T6yn9DpbGylcNLCbrnW3oXS7bSv3LAD5/Ylh8wvH5b73Ks/yfisOmO9QYn1HuhwoA/zbDmrZ0a/1WGNJVbuPRfsZ+y+jdvtY56YXWayyuUXUbi2uU9TKln2t/6+wRj3jEyvwvfOEL977Tdf5vOUCO5/skoPe+970Hw+RzvvFsnx/wjZfXbnOb26wx4vks+yGo9MxHP/rRA58tBr1xIH+IxY1vfGNvbqYUUg9z+fKotST1rPWmNS6/h3SVWzB9a2lk+3q9ENcQ5yXotqTO9LBG5vKhyb8MkLvwcoMPCTvXFo+3GmmpPev0s4k937Mt/K7t45T2pubRutGPbt/K/dR5mlKDmGudQJNGAxHtgwaH5S+51jke3f7yFYAIUwg0aTQpE2MMCIAACIDAdhBAo9mOPCNKEAABEJiNABrNbOgxMQiAAAhsBwE0mu3IM6IEARAAgdkIoNHMhh4TgwAIgMB2EECj2Y48I0oQAAEQmI0AGs1s6DExCIAACGwHATSa7cgzogQBEACB2Qig0cyGHhODAAiAwHYQQKPZjjwjShAAARCYjQAazWzoMTEIgAAIbAeBlUZzy1veci3q97///Q7XnQOHfWmAAzjIIgE9LF8PNVrhSqM5/PDD12yef/75DtedA4d9aYADOMgiAT0sXw/VG00Ng7ABAiAAAiAAApIAfqOBHkAABEAABJoSQKNpihfGQQAEQAAE0Gg61cBP//RPuz//8z/v1Lt+3QK3eXID7vNwH2XWoRuNJe4aoicb/LEKfso8KXa0WOiZm9/85u75z3/+3i09T8q8PgFKX+j+po1sbv5Tcau5mEv0EMtlizxaflrXH/WoR7kPfvCDG2uqJuuWtmrlsaWPPdkeutHs7u66nZ2dNZ4kei7SJbC50POz1gKy5ufnUu1oH7Xd2PfUGMmOLEqbFoa5+adwIx1wzLF8pXIsHVeqB6uhxvQZ85OLJa0XuY4sP2P+z803Fm+t+zEOteZZkp2VRnOLW9xiL7YPfOADjv6b/uQP3+P79KdvjHxGg5I2pB22xeNj8/I4S9gh30Pz8r1QYZcxHHHEEd5Gx/7R/fPOO+8AQ8pCJPskZP0cfee8yHlz8pIaV8/8rcVncaPxXERl/BY3aT+VQ2pB0Py1Pqa2Q/Pz2pONxtJJbMND9qiph2pAaow9j4tx6Nn3uXxbaTQEkERCYuHXIlzc9FGRrkth+Ra6Dort83UWJT+bej3WaHxCkOK35iU/aMHJAiDj0n7y+FDyZEHTDcT3nK8Z0TUumPK/LW5WXqwFMgr/EGeLG+uZ/uQxVry5+sxdtGRfbiBKC3ItO9Y6svTPuuLnfHpO2UzlcuttPBpNfkbWGg0VWgbJf2qByR013ysponoeLfxYQi1Rpz4XG6ebZ2y8Dz/vGuleym4vVjCJs2yI8lVYLC+6QHHOSnewU/MvaTQ+PefGq7nFTrKWn1Yjy122tezENmxa/1aDlv6j0eRmczvGJzWa2E4+VVwlCzzlSO87OaU8F2oc1quYkN2YZFI4WY3GVzBz86ILFO+uc/MSK1CxhhzbYJD9lBNyrMDpjRI3iNx4NTeaV55MYnm3eKXoIeXUW2onlMdS/W/qSyrLOcfF9D2nb73OndRoUgpyyW49VnBiCd10R22d1KwiF/NHJ1n/VpSyCH3vuTWnGDdZqGVecnnF4s21pwtbLv/QIgpxo+fIV/rIhp16gtZx6rymLu4Yz6ntWI2mVP+5m4PUeHsbVyuPvcXV0p+kRpNSEFJ+CKQEyZ0gv7qx3v3G3glvWugIrHy1xa+ktJ80Tv4mxQmJvUKJ+W8l1hIyvzvXO3Xtj1zwMi8Wr1H4xxZCqABQjNYrx9grxFgeUxtPb3ZCJy19YvPp3/eXVnx/CzSWt9Hux/I4WjxT+LvSaI488kh37rnnOv0nOULX5EeO4+v8HP1vQPSH/iotFQL6kz9kQz6bc519kja0H7Hv5Kf0hwuVjpXs8Dw+Dla8mpvPV1+SaY73ve99B74xV188OXnRduTc0k5KXubiH1oUpdxkbnXsvrzrPKacVGM6p/tz2PHlMVX/kgOtgVvd6lYH62SK4jXnHNZ6mdOnnudu8r+jsYSas5CmgMaFiecqXSihhVkaR6gplNrs7bla/HXDTG3oNXjUKrC92cllsw16zWWC8f9HoEmjsQD3KEbsTOZdDqPzr6Xp3uzMqwrMvjQCkzaapcFDPCAAAiAAAnECaDRxRhgBAiAAAiCwAQE0mg3g4VEQAAEQAIE4ATSaOCOMAAEQAAEQ2IAAGs0G8PAoCIAACIBAnAAaTZwRRoAACIAACGxAAI1mA3h4FARAAARAIE4AjSbOCCNAAARAAAQ2IIBGswE8PAoCIAACIBAngEYTZ4QRIAACIAACGxBAo9kAHh4FARAAARCIE1hpNDe72c3WnvjQhz7kcN05cNiXBjiAgywS0MPy9RBvI/ERK43m6KOPXnvirLPOcrjuHDjsSwMcwEEWCehh+XqIt5H4CLw6izPCCBAAARAAgQ0IoNFsAA+PggAIgAAIxAmg0cQZYQQIgAAIgMAGBLau0dz0pjd1H/7whzdA1vbR3v1rG/3m1sFvc4YhC+Dblu9SrU/eaEio/LEKfoqYU+zopNEzd7jDHdxv/dZvHdwqsZMjBp99eY1sSQ6//uu/7t75znd23Qxz4p9yrM6v1lGKrlr7W0tvU9jhOaDPVVXo9SvXcMp6j42n+7Xy21rPqfYnbTRcCNg5q6Du7u66nZ0dM4ZUO9qAtltqJxWuZZ/8kItXc4jFnzr/to3T3Og7bSqY9dxca+ltKjvEiz56Lc7NcW5d02ZQfigfxMjKS+74Wvmdm5Ocf63R/MRP/MTB/b/6q786+G/fdXmNBvJ4uq6fpe++QsAilraOOeaYYKMJ2bHgkv073elO7swzzzwYou3QvHy/Zbwx/8mPt7/97SsMexJNj75Y+ZWFUnLPyS/ZsNZFDouQ3nqzwzzpT91ooM//y5bUnawfNMLXkOV4qw7E6kOOVnoZu9JoGAI7x8XOuk5AZEPh8RYoXci58Gv7PnFLYCx0vqYbiA+uL+nWzqx1vClC2vZdY+4CsfJL+tS6zM2vNb7ER7nRkWsnxxbF2toO87R0CH3uZ0xzkBsSX12S43PrZI5Gehu70misHVdu55U7Ht9OU19LKbwSXMnCz2k0PcSLhZy3VEL51UUzN7+6sMdO3Jbn1sYsL9L94ubb4NWyE9p18xzQp7/RkDb0Rl3mRXLTG2atK1/tzM1xL+ODjcYSlbXb8XVrLcib3OQm7i53uYt73vOed8Agt9HkjreOsam7tTnixULOWyKhRvOYxzzGvfWtb3X0J70GKmk0H/nIR1YckvpN9bREtymn81KthDhwfMSM/lvHXzpnKqsRxvlqmdVU6LpvPPHlD93n15Qx2yPwkT4GGw0FSwLLXZg0AS9u2VQseLkLMHe89EcuGF8T7CHepYlsikXBerPyS7mmT2mjkb9T8LrIjatEt3M0Gl38iKlsrNCn/zSjdRHLtzV+iXxXGg0vVhY3Nwnregyk777eCZKItX3eeVoL2fIntvC1P3PFS35IDrETXiwu3PcvfJlvyjXvGHP1HNNbauMZzU7um4Bt02FqPbHeDIV06KuTI/Nd+1tncjcjg/Vd52M1A0j5rmHJI7q8R9dpAesP71gtP0PJ8O1654hXzkn+YrdYZwnp/Ib0mKvnkN5yXiONZIffBECffn1qfTEvHq2bRep4XR90jaizWqa1Mun/jiY3tBbAfcnO9avl+N79axl7DdtT86v1mqM3O6G3CSW/T9XILWyMS6DrRjMuVni+LQRqNbbe7GxL/hDnNATQaKbhjFlAAARAYGsJoNFsbeoROAiAAAhMQwCNZhrOmAUEQAAEtpYAGs3Wph6BgwAIgMA0BNBopuGMWUAABEBgawmg0Wxt6hE4CIAACExDAI1mGs6YBQRAAAS2lgAazdamHoGDAAiAwDQE0Gim4YxZQAAEQGBrCaDRbG3qETgIgAAITEMAjWYazpgFBEAABLaWwEqjudGNbrQG4mMf+5jDdefAYV8a4AAOskhAD8vXQ43uuNJojjvuuDWbp512msN158BhXxrgAA6ySEAPy9dD9UZTwyBsgAAIgAAIgIAkgN9ooAcQAAEQAIGmBNBomuKFcRAAARAAga1rNDe84Q3dxz/+8W4z37t/3YK72DHwa5sh8G3Ld6nWJ280P/ZjP3bA8m/+5m+8XGmMdY8fSLGjjdMz9773vd1znvOcg1sldnLE4LMvr5EtGevxxx/vXve610Xjz/FhW8bq/GodpeiqNataepvCDs8Bfa6rwuLf+nprfbayP2mj4ULAwVgFdXd31+3s7Jgxp9rRBrTdUjupybDskx9y8WoOsfhT59+2cZobfadNBbOem2stvU1lh3jRR6/FuTnOrWuLf+vrc8e9yfxrjSanI1s7c2sn6SsELGJpi3b1oUYTsmPB8J1mtB2al087OSeR3Hhj/uNUky9pK7+yUEruOfklGzVOECG95UQ8hR3mSX/qtbjt+pR1gvLG+bDyYq333Os5Gult7Eqjye3I1s7cAqgLOb/G0vP6xC3BxQq1D7JvF2btzHJPIrnxpvi/7bvG3IVi5ZdOM3xi5DG5+a11guATFscWez1sMZjCjlU82adt16fceHAds/KSWx+4kTNr/bo/d230MH6l0dTqyHLH49tp6msphVfC0omInYDkriPUsKxFZC06vt4i3m1fyLmLI7SR0PnL3UnqApKiN2uzE3plmhqztcFLfV7q3OePXJ+WDrddn6QB/siNjI9nrF7pelhrY5Orh5bjg42mtPCGjpM3uMEN3H3ucx/37Gc/+yCu3EZDDz7+8Y8/eJ5shl61tW40LeLd9oWcK/pQoyGtvPa1r93TDOmkpNF84hOfWHFJ6jfV1xKdp5zOS7US4sDxETP6bx1/6ZyprEYaF9uIhupVrXrYO69goyEIJLDchclgaXHLpuKD6msCMRGzX1Yj9EHnYiMXjJ6nl3gtTr2LaU7/YvmlXNOntNHIjYzWX2rcozQavYmjNSMb67br06o/Vn6t8bXqYar+5hy30mh4sbJD3CSs67GF47uvd4IkYm2fd54WGMufGEjtz1zxkh+SQ+yEF4sL9/cJhPRIueaTb66eY3pLbTyj2cl9E7AtOsytGyG9pdRDXR9G5Lz2t87kbkZC8F3nYzUHnvJdQ5JHdHmPrtMC1h8+kVh+hpLg2/XOEa+ck/zFbrHO0tH5DekxV88hvcVO4DK6kezwmwnoc12fOXWDObIVq+bJWlBS3+qsojZWJv3f0eSGoAuyLsq59nwLp8RGy2d0cWw51xJtT82v1muk3uxY2pia7xI1uo0xdd1otjEhiHksArUKb292xsqZxArpAAAcxklEQVQCvO2dABpN7xmCfyAAAiAwOAE0msETCPdBAARAoHcCaDS9Zwj+gQAIgMDgBNBoBk8g3AcBEACB3gmg0fSeIfgHAiAAAoMTQKMZPIFwHwRAAAR6J4BG03uG4B8IgAAIDE4AjWbwBMJ9EAABEOidABpN7xmCfyAAAiAwOAE0msETCPdBAARAoHcCaDS9Zwj+gQAIgMDgBFYazfWvf/21cD75yU86XHcOHPalAQ7gIIsE9LB8PdTocSuN5sQTT1yzecoppzhcdw4c9qUBDuAgiwT0sHw9VG80NQzCBgiAAAiAAAhIAviNBnoAARAAARBoSgCNpileGAcBEAABEECjuVgD17ve9dynPvWp4RQxqt+tQINHK7L7dsG3Ld+lWg82mh/+4R92f//3fz9r7CU+0DP0SfWdxj/oQQ9yv/mbv7n3HD/PgafaaQnK4vAbv/Eb7uUvf3lyrC19nNu2L48ydyVaqh2T1NYmuprCjm8dQW/7iqjFv7a+erUXbDS7u7tuZ2dnVt9LfKBn6JPqu56Dvssi0EMhD3EoYTRrUhtN7ssjbR44l3Nz4kbI4Zfqaio71jqam2Mj+SSbrcU/ecIFDFxrNLJT0+6Fi7XVwX3XQycCa7xv50ljyQdZLGLMWQT0Z0qj0btgsu8rWD1zwC5zf4cpT6WcR7nhkHmtoduYFvV9rSvWdo92Quto2/UWqg+5udyW8SuNRndqWazlLl++YqLFrXdo1onA2glYiSNB8+sOnjOWGLaVuuvyjQsJqVcOqfHG+I1638ojbWD45MBjQjr0nWRr7WBpfqnj0ldnU9iJraNt1hsaTX6VWGk0sQKrTwjW+FrXfaeLUIhyV5u6EEoaTY8cUuPNl8gYT4TyqItmiT5lg5An/Rw61gYsxwaviRqvdmMbQorZ0tU26w2NJlexzi2q0cidXuorNzSafNH0+EQoj/yqhxtESaPRp4/UE7ZkVatAtbaTso7QaP7vt+ttZpFaCxbVaJ70pCcdxH3d617XffrTn3bPeMYzgizomQsvvHBvLH9GO9lRrIceemg01lRRjDgulkfKKf9eU9Jo5CmWtZXLqXWDqOVPbB1tu95q5TE3XyOPX2k0vFg5IPrOC8zXtfV4LnY0VhZ4vm6Nt67zawKyJRtBCvCcXYZPOD7/rVd5c3PIiTWF3ahjQgWAckQFkvQcypdsKGwvpE9ildp4RrNj6X3b9RbL46jrp6Xfa3/rTO5maGIuuHTddzqQ4/k+CVE2BvmcbzzNE7subVznOtdZY/KZz3xm5Zrlrw8mjX3Zy17m2IbFgP3shQP5Qywe/OAHb/VpRm6MdB619qSe+TlL41JDlj6tYmwt2pHs+PQOve1nNpTHlgV7VNtN/mWA1jse3QhkQyxNRE5jSp2jNYdQ40v1cWnjWuQxxKhW4e3NTqhRxl5HL01TiGdzAk0azdSLfXMMbSyAQxuuPVmtlePe7PTEGL6MT6BJoxkfCyIAARAAARCoRQCNphZJ2AEBEAABEPASQKOBMEAABEAABJoSQKNpihfGQQAEQAAE0GigARAAARAAgaYE0Gia4oVxEAABEAABNBpoAARAAARAoCkBNJqmeGEcBEAABEAAjQYaAAEQAAEQaEoAjaYpXhgHARAAARBAo4EGQAAEQAAEmhJYaTTXuta11ib73Oc+53DdOXDYlwY4gIMsEtDD8vVQowOtNJqnPvWpazbpGq67PQbgAA68QKCHfRLgsHwO1RtNDYOwAQIgAAIgAAKSAH6jgR5AAARAAASaEkCjaYoXxkEABEAABNBoOtUA/QUM+qEVnzwC4JbHK3c0+OYSw3giMHSj+aEf+iH3j//4j2uZtK7npJxs8Mc3B91LnYdtWXa0XzT+sMMOc095ylP2bul5Uuf12ZXXUv2xuM3NfypuObqJjU3RVcwGayKmz03t+HT7tKc9zV1wwQXedZcy31LG1MrjUnjE4hi60ezu7rqdnZ21GGkxcJGOAfDd50LP96yFZc2vbdI4+vh89c2v7ca+p8ZIdmRz2bRgzM3fx1kyJv9IBxxzar5SeeaOS9VVzO5Udizdzs0xxqf1/Vr8W/vZk/2VRiN3ML5dtN5B5e605S6AbMmiZ+0QQjsHS/Ah30Pz8r1QYZf+UEOLNQ8WJf0ZG8s7VXmaoWuyYJIdOa+Pj5WX1LhS8sJ++WJqyd9aPPoUyP7JBi/jt7hJ+6kcUhd0zQ2Dbqgp2oo1ZrlBC+l22081tfKYqpsljFtpNLzjpZ0uFTve8VodXArOt9B9wvbtqC37sZ2D1Wh8QkiZl5uBb8HRzlj7k9I82JfUXaBvnNxZyv/OzYu1QEbhH1pwFjfKO+uYx1jxWie+mA5TC4Glq9TneVwtO7yB0RtIuYlIXWO5MYw8Ho0mP3trjYZ2Rro4ckORQucdFN/Tu3CfK1aCcq+z7dRFUGpfN89cgcnnN200XDCJs2yIVERT86ILC+eslM/U/EsajU/PufFqbikn2ZCvKZuylKW8qZ1YY6XNVWqOU/xdypjcOrCUuDeJI6nRxHbypUXU2u3Hrk/RaKxXMTmvLGSB4l1o7Ad4a2fuK5i5edGFhX/Hyi28c/EvbTS8GeIGkRuv5kZ+lP4GuGlzYAY17IQ4cHyWblPX/CbFqddn0WjyM5PUaEJgr3nNa7rDDz/cnX/++e7zn/980IOSBR4q7Km7LWvepz/96Xt+84e+03wc05Of/OSVeHIFRvb4QzaJj7apgbFPkqVuvCmN2JeXXF6xeHPt6QaVyz8krhA3eo58pY9s2NqfVH1yLnOXm6WrueyE1kVIt7XiyI27l/GxddGLnz35kdRoUgqCb6HrQClBstBSg6Lv2n7seq0dNdnRzYALkW4IVPgtDikJzdkBhgoA+cX3c/Ni+TAK/xjnUAGgGKlAUn6teFM3JKxPXYxT/PPpai47FgcZR+iEHYt3qfdTuC019tK4VhrNySef7E466SSn/yTjdE1+5Di+zs9d4xrXWPPnC1/4wl6BpD/5QzbksznX2SdpQ/sR+05+Sn94UelYyQ7P4+NgxSshMJuURNHY884778A3/az8npOXkA/STkpe5uIf4lfKTeZWx+7Lu9Zc6iYipCuKa2o7el2nrCXS+hFHHHGwHlL0vMQx1npZYqw1Ymryv6OxFlTqQqoRWIoNLkw8tnQBxQpIii96TE5jKrHfwzO1+Jc29BoMahXe3uxYbLZBlzV0ARurBJo0mpFEip3JvEtidP61Cm9vduZVBWZfGoFJG83S4CEeEAABEACBOAE0mjgjjAABEAABENiAABrNBvDwKAiAAAiAQJwAGk2cEUaAAAiAAAhsQACNZgN4eBQEQAAEQCBOAI0mzggjQAAEQAAENiCARrMBPDwKAiAAAiAQJ4BGE2eEESAAAiAAAhsQQKPZAB4eBQEQAAEQiBNAo4kzwggQAAEQAIENCKDRbAAPj4IACIAACMQJrDSaq1/96mtPfPGLX3S47hw47EsDHMBBFgnoYfl6iLeR+IiVRvPMZz5z7YknPvGJDtedA4d9aYADOMgiAT0sXw/xNhIfgVdncUYYAQIgAAIgsAEBNJoN4OFREAABEACBOAE0mjgjjAABEAABENiAwGIbzQ/8wA+4f/7nf94AzTyPjur3PLTWZ90WftsSZy+6gh+bEVhrNFe72tX2LH7pS19as0z3fNd9Llhjc2yUhkZzHHvsse7EE0/cM8ExSXsyjhyfWsd1yimnuDPOOCOZcymjJT7ny3tpnlvxkVpk30L69I0n36CTVhlKs2vlJe3p7Ru11mh2d3f3ihwXaYmE7u3s7CRRssbm2EiayDNIz8ExyaEyvhyfpogrx59SRkt8zpd3yjMX9Lm5ciNk9ryhsPRpjefn545niRpKiSmWlxQb2zZmpdEQQNopycUZazTWDs1nJ2Q/ZaeXcprSu1ryP7YgfffnjAu71fxlaOWdLPHmSOY5V281drC+Rki+pW5eeE0xHegkXyc1nrDyWMP2Um2sNBoSLr8aSjnRXPWqV3WPfexjD9icfvrp7stf/vJes/LZsa5bdvROj+2HkuFbtHTtCU94wsFj5GOogfYQV6w5LlWQpXFZeafNCeuGx+TqzRqf66tsFGyT1pmlz5huUzZRuT5ifJwAGk2ckR7hfXVmvR7TgGnh0CLmz7Oe9Szv7jF2KtILiu2UJDRUcNgP3UR7jAuNJk/MVt7liYHHpJ4s5Hi5UZE6z/Nyf7RsMvSd1pH8yMYoT/G+jRZ0UpKBzZ4pqUubzTj+0xs1Gr3To1OM7zVFSqPRr8V4pyebXsqiChUcK136mR7iSol1fPnViyCUd94QxTYwoQbk02eJ97rJ+GzEGmJsPZX4hWfSCaDRpLPikRs1mhDw1PfO5Iiv0NPrrZKEUjE57bTT9l7h8SdWtGPzyPtTxEXF6Ljjjlt53Zef2u16IpZ3yht9fL+JxAq7pc9cwlZe6bpPrzFdQie5GagzPpaXOrMsy8pGjYYXNyPRr87odYPv9xB9XdvhIlua0Nzn9Pi544o1xmVJsF40obxTTqkwU6PJ1Zs1nj3XjSJ0cpav4GgcrQ/Lfmxe6KSednIsxfKSY2tbxq41GoKoF4NsJPoejZcfvs/XrfEhO9KGfjdu+SZ90LvbUEz0nO/+XHFhl1q+9GJ5l3mW+U3Rm2986olZrh8dnV4vdF9rnp+R16GTcp3UeDKkhxr2l2Zjsf8ywKmnnupOOOGE4fI1qt+9gJ6a31WuchV3/PHHT661qePsJb/wY0wCi200Y6YDXo9GAAV/tIzB3zkIoNHMQR1zggAIgMAWEUCj2aJkI1QQAAEQmIMAGs0c1DEnCIAACGwRATSaLUo2QgUBEACBOQig0cxBHXOCAAiAwBYRQKPZomQjVBAAARCYgwAazRzUMScIgAAIbBEBNJotSjZCBQEQAIE5CKDRzEEdc4IACIDAFhFAo9miZCNUEAABEJiDABrNHNQxJwiAAAhsEYGVRnOlK11pLfSvfvWrDtedA4d9aYADOMgiAT0sXw81+uFKo3nuc5+7ZvNxj3ucw3XnwGFfGuAADrJIQA/L10P1RlPDIGyAAAiAAAiAgCSA32igBxAAARAAgaYE0Gia4oVxEAABEACBrWs0V7ziFd3Xvva12TPfix+zg6jswNK4Li2eyumGuUEIBBvN93//97t//dd/nT0Unx90jT+pPtIzJ510kjvuuOP2HpU26HuqnRpATjvtNHfyySdPOmcNv3u24cuvzOmIeoZO+lUc1w9dNyyd1apj/RKxPQs2mt3dXbezszNbXJxIWmzSDy4o7Fhqwdbx0HcpklQ7tYDMzbdWHL3Y8eWXNhWc47l5l+p5br97yW9vflBe6MO1KZRfGlerjvXGIcWftUYjd/kSjO8EEToRWCeOnJMIzc8nD9lofAUl1hD1bpfshuxMES92qykSTRtj5VcWApnvWvlN825/VKqeaRyfuvm5qTdBOXFt41jWG/3JtcfKb2rel7yhWGk0V7jCFdxTnvKUA93Qd4Korz/taU9zX//61/cKNf3JH75ujbeux4QaaywpCfKNsexOGW+K7zE+uL++aeCNBOlT6rWmnku5+3T32Mc+9sCcXFN8EToppd3mOc5HSl2xcnj66ac7zjvXHKmDNp7PY3Wl0ViFl65LAASIFqw1nu7T4qYPLRoGatmJhT51o5kyXhSQWPbT7ocWvC4KIZ37Ts6lurU8983v27DJ56GTNB1MMUo2hU0aDfu69CZDcSY3Gr3LosYTagDUXOjDu0m5w5RiSOngczSaqeJFAalTGkILnjc+sQ1SqAH59FDqeYmeoZNS2vWfkxsP3kRLfVi58l3fhiaT1WjkTo/g8Ksz3w6Q79MEvMh94+W4kBxKFqa2J/2wjrLWcbhVvNsisvpLfd1iLL+UW/qETuKpJ51U3eacaEK/QUInUygofQ7eRNMTrAW5YU5tNNuU15UTjXzlxU2CFoC+Tr/jhE401njreizFOnG17OhXIhzXVPFilxrLfN792Ambf3OslV/56sP3u0pqo4npGTrJ08GUozd5dabrD/mdo6Mp49x0rrW/dSa7NRnnTi2vy2v6t5vQeG5e7LT8IUwHIoHLH814nM+fGAy967VitfzUfsjvlj/W9W3azcTyUuu+L785+izJL/me2why9Ayd1FJHGztWLn0/Cfj0pb1K+SmhTSRtrXbxLwOcccYZa1Eee+yxTSKnuVrZznG4Fz9yfB5h7NRcL3/5y+/9DtlKU1PHM0KO4eN4BLpoNONhg8cgsE8AjQBKAIE4ATSaOCOMAAEQAAEQ2IAAGs0G8PAoCIAACIBAnAAaTZwRRoAACIAACGxAAI1mA3h4FARAAARAIE4AjSbOCCNAAARAAAQ2IIBGswE8PAoCIAACIBAnsNJovvd7v3ftif/4j/9wuO4cOOxLAxzAQRYJ6GH5eoi3kfiIlUZz5plnrj1xzDHHOFx3Dhz2pQEO4CCLBPSwfD3E20h8BE40ihF2aMvfoeGEjpMpL3us9/h6j7eR+AicaBQj7NCWv0PDCR0nU172WO/x9R5vI/ER+MsAcUYYAQIgAAIgsAEBNJoN4OFREAABEACBOAE0mjgjjAABEAABENiAABrNBvDwKAiAAAiAQJwAGk2cEUaAAAiAAAhsQACNZgN4eBQEQAAEQCBOAI0mzggjQAAEQAAENiCw0mgud7nLrZn6xje+ETRPz8TGaAMlz2wQ4+yPpsYb4i/vSd7WdSvoEjv8TG6eZwcPB0AABLogsNJozjrrrD2nZGE8+uijg47u7u66nZ2drGBKnsmaoJPBXKCJawoj5s/u0/P0HP156qmnHkR1wgkn7DV363qoyZTYoXzRJyWGTtDDDRAAgY4IeF+d+RqBbydM16g4UjPSu93QTju10egdfspOPmfHLnfq+tQR8j/1hCIbd26R5iZCbDUv/m5dt/SVaodzypsOak7c9DrSLlwBARAYhEBSo7nsZS/rnvOc5xyEdPzxx7tvfvOb7uyzz3Z0j/770Y9+9MF9azwPSG00NI5s84fnDdmXz7BP1ngeS3YpvhT75AvFLeON5To1XmlHPmM1COkHxxjyi8ZTjPyhmGk82ZfPSeZWU4vFjPsgAAIgwASSGk1o5+wrorqg0Xe5o08tvKECKwumtJ/jjy6i/F36zw01p7FoeaXGm9toeHxKk6GxsYZrNXRuRrmnMiwzEAABECACTRqNLmj0vWajCdn3FXVrvNVo+NRCf/IpZxO55DYa3ThCjT61yZD/qa/OJBdusHx6kqedTZjgWRAAge0h0KTRxH47SC28uYXRV0xTCqxuOPw6kBuObjbyfopUUuNlW6n8cppMCgc9PzUXeWrSr0hTYscYEAABEEhqNNa7fS5etOuVO92ar87kKyv+TSFkv/arM4qR52W51PqNxmpYOobU31bIP5kHbd+yE8qv1fywdEAABEAglYC30fgKqdzdyuLP1/VvGHI8OaOfSfnNQ/9lAN+8HKh+xaMB+PzhOPWffJLRtlOh+ub2xWuddFL565g0Z6vp+uKy8lvaXEtZ4TkQAIHlEej6XwbIfeU0Unouc5nLuNNOO80dddRRTdxubb+J0zAKAiCwSAJdN5pzzjmnWSGeO5utY2ttf25+mB8EQGAcAl03mnEwwlMQAAEQAAGLABoNtAECIAACINCUABpNU7wwDgIgAAIgsNJoDjnkkDUiF110UTElstfy+U3tFwfW2YOpHEL5lfdkzqzrFoISO/zMJlrpLCVwBwRAQBBYaTTnnnvu3i1ZuI488shiYGRvk+djf+ssdr/Y8UEe5AJNnFP+eRjOL4dHz9Nz9OcZZ5xxEPWxxx67t0GwroeaTIkdyiN9UmIYJDVwEwRAwGo0fN1XwEt3qtbumOaK7ZzJD9mo9I43x09f1vUOP+YPN2G2FRsvd+r61BE6KaSeUOTGILdIcxMhviX/AoOPZ6oduQFhP7jpYXWCAAgsj0DSvwxAYVMR+da3vrVH4Igjjtj789KXvrQ788wzD6gcc8wxB2P4Gf1vnLENus/jLTtyTjneaogxf3T6LPshOzkceCzFSZxi8bJ/55133gHjFMmVnOzkM1aDkH4wE869zy8aTzHyh2Km8WRfPic1oP/5n5R4MQYEQGAsAlmNRu+adWGh76F/PDNU0GSBYjup/+aXbDyyoGl/fI3G528oLl9Rt8brIsrf5XgqurmNJRZHigRTGg3bSWkyoY1HrKFzM8o9laXEiTEgAALzE9io0eidP30vaTSWnZJGI3fL8vTlQ23ZD8XlazQx/327dmouvlNaiSRyTzS6cYQ4pzYZ6wRLegi9UuONATdbnb8SHngGBECgLwIbNZqSRuBrRKnv9nPnoyIZKlwl8/qKesyObjTSLz7dSD9jfm96oknlmNNkShoNN1s+DRGD0Ku5vpYOvAEBEEglsFGjmeLVmSw8/M5fviqTjcv6jcCCoX87YPtTvjoj33Rcua/SrBON1bD0+NTfVsjXUEO07KTkJfdUlipwjAMBEJifgLfR+AqdVfzkrlS/qtLPhL777IRs01yWn4w1tjvWvx3o33dkevQrHp06y396jv2U/srxMT9jMrFyYxXvVG46Jp1f6/cqH/9YvLnNNcYE90EABPohsNX/MsCSd9GXutSl3FlnneUe9ahHNVFba/tNnIZREACBWQhsdaN5/vOf36wQz5JNMWnr2Frbn5sf5gcBEKhHYKsbTT2MsAQCIAACIGARQKOBNkAABEAABJoSQKNpihfGQQAEQAAEVhrNd3/3d7v/+Z//OaCiv9fAVdPmprZiz8fu1+DRuw1iwB+pjd79hn8gAAL9EFhpNPS3sA4//PCDZtPib2XVtHn++efv+Vv6ifkSu1867yjPUZOh/0to/hx11FErG5FR4oCfIAAC8xJYazTkDv+PIGWh9e1s5TV6LrbjpfHcHPRYa+cc2lH7TmASpz6d6Z05N1Zrx+5rNDk7/BCf3HhD/CnOEAsf61iuiEnsXxCYV7qYHQRAYBQCa43m29/+9t4/A0J/cqG55CUvufc/OuSPvE/j9HUr+Be84AWObNEzj3zkI1eG0Vxsi+9Z8/KDvkLo86fUf20/5o+OW8ZE95hbyE4OBx4r/0ehFH/MT8qD5u/LGRrNKMsYfoJA3wTWGo38RxD1v9GlC7xViKjQ6Q83AOt1lO86FUT5v5qn7yX/aKdlJ1ZIffdlgdb++BqNz99QXDkcdH74u7RP3FMbS6r/fUsa3oEACPRGwNtouFBxIbUKsnWdntMfLtA5jUbvzOl7SaOx7JQ0GnliohhDJ4NQI5YnRBmXj0/Mf9+GgHPAp6gS4cX4lNjEMyAAAttHwNtoCAMVGfrE/pn3UOFPeR1jvQZjH0oaS+rJK1ZIY/cvcYlLuO985zumanIbtC/mEAfrRCP9ooZD/wyN9DPmt5UTa5OwfcsGEYMACOQQMBsN/55ChZ6LFRumf36EdvKxQmw1msMOO2ytQFuvjOS/1XXBBRcUnWi0/2yH5iRfdFxWobU4WMAt+5Y/VqMJ+e971RnzM/VVWsxOjtAwFgRAYHsJrDQaXYDkd/k6jF8XhcZbSNmOfuVkFT/9Gk7/RpL63WcnZJv89/nk4xBqNPJVm/ZVPmcx5TGW//Qc+xnLV4nMc+ItsY9nQAAElk8A/zJAwxzjVVNDuDANAiAwDAE0moapold08tVcw6lgGgRAAAS6JYBG021q4BgIgAAILIMAGs0y8ogoQAAEQKBbAmg03aYGjoEACIDAMgig0Swjj4gCBEAABLolgEbTbWrgGAiAAAgsgwAazTLyiChAAARAoFsCaDTdpgaOgQAIgMAyCKDRLCOPiAIEQAAEuiXw/wFeBb7vscvvWA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Data Augmentation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86.23%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0354" y="4988205"/>
            <a:ext cx="736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사람 얼굴이 변형될 수 있는 형태를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고려하여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Augmentation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줄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경우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(width/</a:t>
            </a:r>
            <a:r>
              <a:rPr lang="en-US" altLang="ko-KR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heigth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shift, horizontal flip, rotation, brightness)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유의미한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성과 향상 관측 가능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image48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300689" y="1952745"/>
            <a:ext cx="3801745" cy="2738044"/>
          </a:xfrm>
          <a:prstGeom prst="rect">
            <a:avLst/>
          </a:prstGeom>
          <a:noFill/>
        </p:spPr>
      </p:pic>
      <p:sp>
        <p:nvSpPr>
          <p:cNvPr id="15" name="이등변 삼각형 14"/>
          <p:cNvSpPr/>
          <p:nvPr/>
        </p:nvSpPr>
        <p:spPr>
          <a:xfrm rot="5400000">
            <a:off x="3384708" y="3048645"/>
            <a:ext cx="2374581" cy="546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3948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&lt;Data Augmentation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0112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Data Augmentation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image49.png" title="Image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788024" y="1958857"/>
            <a:ext cx="3783485" cy="2724893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802855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두 가지 정규화 적용 후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91.01%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image15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4932040" y="1958856"/>
            <a:ext cx="3783485" cy="2724893"/>
          </a:xfrm>
          <a:prstGeom prst="rect">
            <a:avLst/>
          </a:prstGeom>
          <a:noFill/>
        </p:spPr>
      </p:pic>
      <p:pic>
        <p:nvPicPr>
          <p:cNvPr id="19" name="image48.png" title="Image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00689" y="1952745"/>
            <a:ext cx="3801745" cy="2738044"/>
          </a:xfrm>
          <a:prstGeom prst="rect">
            <a:avLst/>
          </a:prstGeom>
          <a:noFill/>
        </p:spPr>
      </p:pic>
      <p:sp>
        <p:nvSpPr>
          <p:cNvPr id="20" name="이등변 삼각형 19"/>
          <p:cNvSpPr/>
          <p:nvPr/>
        </p:nvSpPr>
        <p:spPr>
          <a:xfrm rot="5400000">
            <a:off x="3384708" y="3048645"/>
            <a:ext cx="2374581" cy="546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13948" y="1556792"/>
            <a:ext cx="282755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 적용 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0112" y="1556792"/>
            <a:ext cx="28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정규화 적용 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0354" y="4988205"/>
            <a:ext cx="736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모델이 복잡해질수록 </a:t>
            </a:r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과적합을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막기 위한 정규화는 필수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Data augmentation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batch normalization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모두를 적용할 경우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학습과 성능 모두에서 가장 좋은 결과를 보임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2564904"/>
            <a:ext cx="6239933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4: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손실 함수</a:t>
            </a:r>
            <a:endParaRPr lang="en-US" altLang="ko-KR" sz="4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평가방법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Confusion Matrix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비교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708920"/>
            <a:ext cx="6239933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프로젝트 목표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김고은을 덜 맞출 수는 없을까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 함수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268760"/>
            <a:ext cx="8553450" cy="4429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79" y="6094641"/>
            <a:ext cx="736404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김고은으로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예측할 경우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loss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더 주자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08304" y="1161833"/>
            <a:ext cx="595288" cy="4573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오른쪽 화살표 19"/>
          <p:cNvSpPr/>
          <p:nvPr/>
        </p:nvSpPr>
        <p:spPr>
          <a:xfrm>
            <a:off x="2728667" y="2179893"/>
            <a:ext cx="3384197" cy="69307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김고은으로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예측할 경우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Loss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더 주자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 함수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49574" y="5013176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 함수란 신경망이 학습할 수 있도록 해주는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지표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함수 값이 최소화되도록 하는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것이 학습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김고은으로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예측했는데 틀렸을 경우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더 주자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12443" y="1485621"/>
            <a:ext cx="2304256" cy="1799363"/>
            <a:chOff x="827584" y="1485621"/>
            <a:chExt cx="2304256" cy="1799363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27584" y="1772816"/>
              <a:ext cx="2304256" cy="1512168"/>
            </a:xfrm>
            <a:prstGeom prst="roundRect">
              <a:avLst>
                <a:gd name="adj" fmla="val 9716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student\Desktop\sodam (665)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112" y="1916832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27584" y="1485621"/>
              <a:ext cx="2304256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&lt;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입력</a:t>
              </a: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ko-KR" altLang="en-US" sz="1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박소담</a:t>
              </a: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&gt;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772694" y="2179893"/>
            <a:ext cx="1584176" cy="693077"/>
          </a:xfrm>
          <a:prstGeom prst="roundRect">
            <a:avLst>
              <a:gd name="adj" fmla="val 9716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ko-KR" altLang="en-US" dirty="0">
              <a:ln>
                <a:solidFill>
                  <a:schemeClr val="tx2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52" name="Picture 4" descr="multiple classification loss function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47436" r="5916" b="26282"/>
          <a:stretch/>
        </p:blipFill>
        <p:spPr bwMode="auto">
          <a:xfrm>
            <a:off x="1949834" y="3754427"/>
            <a:ext cx="5244331" cy="8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112864" y="1485621"/>
            <a:ext cx="2304256" cy="1799363"/>
            <a:chOff x="5618405" y="1485621"/>
            <a:chExt cx="2304256" cy="179936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618405" y="1772816"/>
              <a:ext cx="2304256" cy="1512168"/>
            </a:xfrm>
            <a:prstGeom prst="roundRect">
              <a:avLst>
                <a:gd name="adj" fmla="val 9716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18405" y="1485621"/>
              <a:ext cx="2304256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&lt;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출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력</a:t>
              </a: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김고은</a:t>
              </a: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50" charset="-127"/>
                  <a:ea typeface="나눔고딕" pitchFamily="50" charset="-127"/>
                </a:rPr>
                <a:t>&gt;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053" name="Picture 5" descr="C:\Users\student\Downloads\goeun (855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933" y="191683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627784" y="3485204"/>
            <a:ext cx="3879170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손실함수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: cross entropy function&gt;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Class_weight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김고은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1.5,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이영애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유노윤호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1.1)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손실 함수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3075" y="1147652"/>
            <a:ext cx="8203381" cy="1129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history_basic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 = 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model_basic.fit_generator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train_data_gen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 </a:t>
            </a:r>
          </a:p>
          <a:p>
            <a:pPr>
              <a:lnSpc>
                <a:spcPct val="114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                        epochs=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epoch_n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                        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validation_data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valid_data_gen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                        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class_weight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class_weights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                        callbacks=[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early_stopping_callback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])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2420888"/>
            <a:ext cx="8133525" cy="42279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64288" y="2248296"/>
            <a:ext cx="441660" cy="4400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5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2564904"/>
            <a:ext cx="6239933" cy="139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5: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기존 모델 활용</a:t>
            </a:r>
            <a:endParaRPr lang="en-US" altLang="ko-KR" sz="4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평가방법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Test Accuracy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깊은 네트워크로 더 좋은 성능을 보인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VGGNet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im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24"/>
          <a:stretch/>
        </p:blipFill>
        <p:spPr bwMode="auto">
          <a:xfrm>
            <a:off x="436693" y="1690564"/>
            <a:ext cx="8250733" cy="170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85695" y="4072439"/>
            <a:ext cx="6552728" cy="21602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5695" y="3675800"/>
            <a:ext cx="655272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VGGNet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의 특징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774" y="4266162"/>
            <a:ext cx="6128570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3X3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필터를 활용해 더 깊은 네트워크를 실현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5X5, 7X7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필터를 버리고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3X3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필터만을 활용해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레이어를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깊게 쌓으면서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더 좋은 성능을 보임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파라미터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수가 많은 것은 단점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망의 깊이가 깊어지면서 학습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파라미터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수가 증가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44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VGGNet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90.64%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https://lh3.googleusercontent.com/_pK39VeObHsc7ByKM3lVV_ZUkhsBlXVT9osKjdgpJCtlBs0O7Obb9DcWkYDlGTVcIho4msCWFv_YBOyUWU94Smb8pb7bZHu2Q_pKbmxsoHAH93fHgMZkCsiud2pO8ZZ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80" y="1412776"/>
            <a:ext cx="2984852" cy="205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85695" y="4005064"/>
            <a:ext cx="6552728" cy="21602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5695" y="3608425"/>
            <a:ext cx="6552728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VGGNet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인사이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트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774" y="4198787"/>
            <a:ext cx="6128570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epoch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학습할 필요가 있다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Parameter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 많아 학습에 시간이 더 필요한 것으로 보임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모델과 유의미한 성능 차이는 없다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모델의 망 깊이로도 충분히 유의미한 특성들을 추출한 것으로 보임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27930"/>
              </p:ext>
            </p:extLst>
          </p:nvPr>
        </p:nvGraphicFramePr>
        <p:xfrm>
          <a:off x="1497774" y="1670266"/>
          <a:ext cx="2520280" cy="1544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140"/>
                <a:gridCol w="1260140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epoch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Trainable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True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weight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ImageNet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하나의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Layer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다양한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filter, pool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적용한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GoogLeNet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2" name="Picture 2" descr="https://i.imgur.com/VY3BkB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371" y="1290156"/>
            <a:ext cx="4221255" cy="26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85695" y="4462837"/>
            <a:ext cx="6552728" cy="184648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5695" y="4066198"/>
            <a:ext cx="655272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GoogLeNet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의 특징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774" y="4534845"/>
            <a:ext cx="6128570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하나의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layer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안에서 다양한 필터를 적용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망 깊이를 더 깊게 하는 대신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inception module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이라는 개념으로 다양한 필터를 적용해 성능을 높임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1X1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 적용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1X1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필터를 적용해서 차원 축소의 기능 수행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파라미터를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효율적으로 관리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3888" y="3636821"/>
            <a:ext cx="3187576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ratsgo’s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blog)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GoogLeNet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적용 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92.45%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Google Shape;316;g7b9beff82c_1_0" title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7720" y="1511103"/>
            <a:ext cx="2904679" cy="204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8;g7b9beff82c_1_0" title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934" y="1556792"/>
            <a:ext cx="4007220" cy="1861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285695" y="4131755"/>
            <a:ext cx="6552728" cy="18722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85695" y="3735116"/>
            <a:ext cx="655272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GoogLeNet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인사이트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7774" y="4325478"/>
            <a:ext cx="6128570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다양한 필터를 적용했을 때 더 좋은 성능을 보인다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모델과 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VGGNet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모두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3X3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필터만 사용했지만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inception module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적용했을 때 더 좋은 성능을 보임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그럼에도 여전히 많은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parameter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인해 더 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epoch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로 학습 필요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이미지 간의 거리로 클래스를 구분하는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FaceNet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72" y="1136555"/>
            <a:ext cx="3446853" cy="29296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85695" y="4462837"/>
            <a:ext cx="6552728" cy="184648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85695" y="4066198"/>
            <a:ext cx="6552728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FaceNet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특징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97774" y="4534845"/>
            <a:ext cx="612857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이미지를 공간에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임베딩하는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모델을 학습</a:t>
            </a: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학습에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Triplet Loss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라는 손실 함수를 사용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C:\Users\student\Desktop\jyp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83" y="5360428"/>
            <a:ext cx="644344" cy="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esktop\iu (3)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36" y="5360428"/>
            <a:ext cx="644344" cy="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tudent\Desktop\iu (19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9" y="5359600"/>
            <a:ext cx="644344" cy="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student\Desktop\iu (3)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07" y="5360428"/>
            <a:ext cx="644344" cy="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684959" y="5949280"/>
            <a:ext cx="768251" cy="27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positive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28753" y="5949280"/>
            <a:ext cx="768251" cy="27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anchor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63383" y="5949280"/>
            <a:ext cx="768251" cy="27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negative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6707" y="5949280"/>
            <a:ext cx="768251" cy="27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anchor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FaceNet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Test Accuracy 97.34%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 모델 활용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image7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5148064" y="1332566"/>
            <a:ext cx="3387769" cy="2402550"/>
          </a:xfrm>
          <a:prstGeom prst="rect">
            <a:avLst/>
          </a:prstGeom>
          <a:noFill/>
        </p:spPr>
      </p:pic>
      <p:pic>
        <p:nvPicPr>
          <p:cNvPr id="8" name="image4.png" title="Image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73075" y="1353315"/>
            <a:ext cx="4556836" cy="23176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1285695" y="4131755"/>
            <a:ext cx="6552728" cy="18722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85695" y="3735116"/>
            <a:ext cx="655272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</a:t>
            </a:r>
            <a:r>
              <a:rPr lang="en-US" altLang="ko-KR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FaceNet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인사이트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7774" y="4741616"/>
            <a:ext cx="612857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deep net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기반 얼굴 인식 모델이 갖던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Indirectness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와 비효율성의 단점을 직접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임베딩하면서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해결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연예인 이미지 분류 모델 생성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목표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아래쪽 화살표 2"/>
          <p:cNvSpPr/>
          <p:nvPr/>
        </p:nvSpPr>
        <p:spPr>
          <a:xfrm flipV="1">
            <a:off x="2948527" y="2800820"/>
            <a:ext cx="3240360" cy="118350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84331" y="2101682"/>
            <a:ext cx="6768752" cy="89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9979" y="2300683"/>
            <a:ext cx="736404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연예인 닮은꼴 찾기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4331" y="3984324"/>
            <a:ext cx="6768752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9979" y="4128340"/>
            <a:ext cx="736404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연예인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명의 얼굴 사진을 데이터로 활용해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class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분류하는 모델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을 생성한다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331" y="1723886"/>
            <a:ext cx="67687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목표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4331" y="3573177"/>
            <a:ext cx="67687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구체적 목표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오른쪽 화살표 46"/>
          <p:cNvSpPr/>
          <p:nvPr/>
        </p:nvSpPr>
        <p:spPr>
          <a:xfrm>
            <a:off x="1623063" y="1700808"/>
            <a:ext cx="6120680" cy="43245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가지 모델 개선 방향 및 실험 결과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설계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eoAAAIUCAYAAADVHW/OAAAgAElEQVR4Xu2dW5bmqM5t6+9K9r9Nuxv7sc7wyO2TBAloSVwM9oyXygpzkaaEFhCO+P7vv//977//8AUBCEAAAhCAwJYE/u/ff/9FqLcMDUZBAAIQgAAE/vkHoSYLIAABCEAAAhsTQKg3Dg6mQQACEIAABBBqcgACEIAABCCwMQGEeuPgYBoEIAABCEAAoSYHIAABCEAAAhsTQKg3Dg6mQQACEIAABBBqcgACEIAABCCwMQGEeuPgYBoEIAABCEAAoSYHIAABCEAAAhsTcAv1r1+//vnPf/7z/13K/1/11dvP296y4x5v9LjWvCufR32r9fsCs5XxYS4IQAACCgGEOtt4KNB2aWMJsfW85gdCvUuEsQMCEIBA4E+IXkX8+rpO1em/vTC9ItJq32OH1+6d2nsZqrbPGledn3YQgAAEIPCHQOhE3RLqWzTvNins9Fn+vNXvartSPFQf0h8B3Dam/t7PrR8X1OZTeZVYt5jtxJrFCAEIQAACbQJDhbolSNFnt/mrhDpq5+p+yualxMzaNCjjsqggAAEIQGAdgZBQ39fe6X9LBT4VhaiQPS3U+Y1A7UW6qH/RfoqgKpsbRczXpSMzQQACEIBATmAboc4NK10r59+bFU71Kjq9co4Kbn69rY7ZI9StK3Vl3FncGRcCEIAABP4msI1QWyL81MtkrVuBGadtdUxFUJXTstKGhQMBCEAAAs8RCAt16Uq651Rp/W62co07AmPUh1s4UxuUl8l652ttcBQRVtqM4MoYEIAABCAQIzBUqHOxUt+Ktvopp8eY++Ve0be+rdNwScRbvqsvfl1jlAS7trnJ/VPmGcmXsSAAAQhAQCfgFmp96G+3XHUD8G3KeA8BCEDg/QQQ6vfHGA8hAAEIQOBgAgj1wcHDdAhAAAIQeD8BhPr9McZDCEAAAhA4mABCfXDwMB0CEIAABN5PAKF+f4zxEAIQgAAEDiaAUB8cPEyHAAQgAIH3E0Co3x9jPIQABCAAgYMJINQHBw/TIQABCEDg/QQQ6vfHGA8hAAEIQOBgAgj1wcHDdAhAAAIQeD8BhPr9McZDCEAAAhA4mABCfXDwMB0CEIAABN5PAKF+f4zxEAIQgAAEDiaAUB8cPEyHAAQgAIH3E3ALdfpZxime6/OQefZ3wsDlV3EVwQUueWKQE+TEyTkxc7vgFuqZxjA2BCAAAQhAAAI/CSDUZAQEIAABCEBgYwII9cbBwTQIQAACEIAAQk0OQAACEIAABDYmgFBvHBxMgwAEIAABCHxCqK+30a83Sp/82sGGJ/1nbghAAAIQiBFwC/VpgrOTvTvZEksXekUI3L+2+PRmMWL71Sf/tcvbD/I5SvTsfqVfw905t9M8PTVnPyvUTwTsiTnPLgnnWx8tEjNyJTJmqc/9vch450cUD1o5sSOd6BrcyZdXC3WrkDxVZJ6ad6ek+4otPQVtRp5ExkSov5Ktup89ea3PMq4lQl1gmV6LpNcheXBL/38Pl1+jpDv4q416zVIrTLWrvPuar2Z3q19+RVizMVIsx6UsI60k4BG5vJikdub52HoWzd0aF2uzW7OltR5GrKOVcWSunwQsoa5pQFpf7za13C59//7LdZ76X4qd2n+nuA89UbfEOPosXfBewFaRKY0XtdPaiNxBR6h3Sv+5tkSFurRhrOVP67Sg5qRFoVRUlU1ta9MQeWbZyfM1BHrzunTYUupuemBTteANp+mL11ChztNELSJWQYmKG0K9ZuEyS5lAb0EbuZFsib8av1ywrXWbjjuqFqi20m4egfxGpCS8ysayZWEpXxBqR0wt0Wxda9VAW4G35qyZHxHq/HpGvb63fOBE7UiylzR9m1DnOWwJda0WWKenPPzq6eklabO9G1Y9VjSg5KSVLx6hLtXj1oZid+hDT9TKwi39nEEJfGSxrhZqxUbL190TBvt0Am8Q6qgPlhirV986bVquIuCpq5YmKCfvXKDVGtq6xVnFatQ8S4W6dv1mBVMNTG2Xplwh5n1rBSptp562OU2PStfzxqkVi2jOe04r1hwKzVlC3bOOFLtpM48AQj2PbW3kkFCXBkv/CML93HN6TgtQ7a3vCB4rqWrXIa0CVbOj5UNtkxLxiT5nEbjzopTXNcG68yXPT2vT2hLy2pgWTetKsnUqKtUCjw/KLZVlP8/HEvDGTz3Z5vWzdpK25i/lo9pnLKlxo7mFOjp1rVhFx/P08wSpZadnnNy+nr4eX2n7bgJvyKM3+PDuLMO73QgsE+rdHMceCEAAAhCAwAkEEOoTooSNEIAABCDwWQII9WdDj+MQgAAEIHACAYT6hChhIwQgAAEIfJYAQv3Z0OM4BCAAAQicQAChPiFK2AgBCEAAAp8lgFB/NvQ4DgEIQAACJxBAqE+IEjZCAAIQgMBnCbiFOv8rRTe5+6+QlUjy7FcxweAClzwxyAlygpz4Q+Ck9TBzF+EW6pnGMDYEIAABCEAAAj8JINRkBAQgAAEIQGBjAm6h5ur772iedD1D/IhfSoDc5aqdq/YxV+0zdd4t1DONYWwIQAACEIAABLj6JgcgAAEIQAACxxDgRH1MqDAUAhCAAAS+SACh/mLU8RkCEIAABI4hgFAfEyoMhQAEIACBLxJAqL8YdXyGAAQgAIFjCCDUx4QKQyEAAQhA4IsEEOovRh2fIQABCEDgGAKfF+rrD4Bcf/ThxK+TbT+Rd4/NxKqH3rv6kgvviucKb44Q6vyvadWE1bsAau3V+UYFqDafYofX51E2M45OoBSj/Hu7xzGyVpT81Sn+abmLLYp/d5u8Zu0ebyUutbwu9b39bzFTeCp2vbHN9kKtFLk7MN7kV8f2jutJlJYNSjGfaZvHD9rWCSh5tnMcPWJz+6H4HMmZXWxR/fPYG+HxVB+PX0pOqDyf8vfpeT8r1K1d+crdr0eor2QhoZ9eMr75rdNfetLY+Ucwat4pRdlH8O/WO9iibKxaLGpruZfNyv4j46COtdK/neYKCXV6RVEStdvB9Jl15ZG3bRWtNKitcVugPUKdjlPzfYZ/avIqRWOnpPuSLVGhjuTZXfxL66+XuZpjTwl1yb+Ztig8vijUeRzyWu05BCmMe/P6lP5uoc7htQIx4pkn8J7ARoR6hu8e/zhRn7Ks/thp5VmpmK/IMy9JZW2V7E7nGXVjsIMt+cb88rN22LBywBuLXdp746AePN5w2zA6Rt1CnZ821WRVRfwe/14YrZO3kjjpeKXC0RpjZgFV/EOoR6f//PGsIv0Goe7J3UgErDXaEk1r/av2WKJjnSTfIEZKvbU2b6VY5d9TY/LmdlsIdZq01gJQNwZW0KwCWuofFepR/iHUVlT3e67kWS500TyzTnk9dBQ/WmtzpDDtYEurTrXiZzHqidHqvpZQW8/znFDar/Zxl/m2F2pr9+z52baySKIL0FqcpZOTVbzUTQsJvsty+tsORVRGCvWo6+XcEzUXWyfWUXm6gy1WnShlpOfns/tm9B/LrHhaz60DzAkMVtnYLdStKx71WXRxW+JoQVQXvCKyii3qfDUe3v6W/zxfQ0CJm7pWWnkWzUGFguKDtRFW7DvFFg8PT1vF/13aWEKsxLtWW3fxcRc73EJ974JuBzxvfVun31pCt3an92mkZk8LdOu0k/arvb3u/Xm51z/FN2ux7JJoX7ZDKdSlolbKaav4pTnjfQfDu1by/MzttfI3mrvedZTXrOv/R5xuLf+iB5BT1ooVPyVOtT+EEqnnp3CL2BkS6shEu/axkm1Xu+/iM+uqc2e/T7RthzzbwYaWeD0V19VcVs/3FFfmHUfg80I9DiUjQQACEIAABMYTQKjHM2VECEAAAhCAwDACCPUwlAwEAQhAAAIQGE8AoR7PlBEhAAEIQAACwwgg1MNQMhAEIAABCEBgPAGEejxTRoQABCAAAQgMI4BQD0PJQBCAAAQgAIHxBBDq8UwZEQIQgAAEIDCMAEI9DCUDQQACEIAABMYTQKjHM2VECEAAAhCAwDACCPUwlAwEAQhAAAIQGE8AoR7PlBEhAAEIQAACwwgg1MNQMhAEIAABCEBgPAGEejxTRoQABCAAAQgMI+AW6tZn0PLs77hcH0MJF7ikBMiJX8UCBhe45IlxUk4MU+XCQG6hnmkMY0MAAhCAAAQg8JMAQk1GQAACEIAABDYmgFBvHBxMgwAEIAABCCDU5AAEIAABCEBgYwII9cbBwTQIQAACEIAAQv2CHLjeKr/ejuRrHoFexr3953nGyFECxDRKjn5eAp8W6tZCG70I81/Rqgmrd95S+/x73jFLSVT6FbNRm4Md4qDEJ8pxVYy8i19t32KjcFPnudvtNF9uU57z0ZzwMtmt/Yy47+bjTvYg1JWT6MgFqBTqtCB4BFAZe4QvyjzRxF4l1C0flM1NlKPCLjp2lLnaz8PsGrPXj53mSxndwoRQl2PcG3c1H7/aDqFecGWsFOqIUNcWR1pUagXGm/AeH0aM7R1DaT9CBLwFSYnRCIFT/I+08W6ivHxym3aaL1+TrVh6NteROOzUZ2Yt2MnPnWxxC3UuAqUd5u1g+kw5sZTAWFcs6XPVFkUUa8mY2tia72rXWrzp+JaPtYRRRKAk1DVmrRhZi/P0OFj+KTlTy99SHuRxKbGvrSM1B0eIh1d4ve09Qu3hqxZZxd67DUL9m6q6VtQY0M4mEBLq+8+6pf8tBTAXo5Zwq2KkjqlsDHp376otrWKk2KmyScXk3igognDHJSrUnn7eRa60nxGHUQXJKu4lEYjy7MmlVo7lz7wbYrsM/WmRb1pLG97WptAz1x3jln+t3Ipu3rw27tZeWZO72Xy6PUOF2todWztTZcesFmWlaK0W6lw0rc2NlVwREYjGqFVAo8KiFDqlKKg5UdrItGxQ5p4RoyhPJecte638qG1glFgqc3uZt9bwiPkQ6r8pemOkxIE2bQLDhTov6L0vX8wsWiuF2hLVSKGzxqxtjCIx8rCKCKfnLfhoTrRERi0+XmGwYpSe6iI3Gznr1ukwUgxVLpH8VTbmT24M1I2PNycicdipjzcndrL9VFuGCrWV2DXhaMGLFmXLlkgBsMasCWBU5KykskSgxFvxIf+RhpfVk0KdCt/NryaAKV+1+HiLshWj0UI94ufSKheVmZXHO89Xsr338OHhsWPbGXHf0c+dbFom1JZA1KC0Tn9REVd2/0oyqgKstrMEMXoCUYXTw7NVXNX5TouDV6Rb/nlYqzyVNeb1obUOeteIN59Xz5fbp8y/U3GfZQscZpGtjztUqPPTTO2ls1yQcjFOT0JWYUn7el9y8QhoSUQ9BbS1M29tRqyUUBZNqYCXGHvEo1TE8hNsKlS1Z9bmxOuf5UMtDkoMrFxsbTatU5gVo5roq/2UTVF0s5z2s/y08jmvIdf/5y+hrpyvtSG1clfx9dQ2yno51bcd7XYL9WonosVxtZ2lTcoqG05itIJJa/MWnb+XcW//qN2W0IwY17NBYb6ZBBj7rQS2F+q3gscvCEAAAhCAgEIAoVYo0QYCEIAABCDwEAGE+iHwTAsBCEAAAhBQCCDUCiXaQAACEIAABB4igFA/BJ5pIQABCEAAAgoBhFqhRBsIQAACEIDAQwQQ6ofAMy0EIAABCEBAIYBQK5RoAwEIQAACEHiIAEL9EHimhQAEIAABCCgEEGqFEm0gAAEIQAACDxFAqB8Cz7QQgAAEIAABhQBCrVCiDQQgAAEIQOAhAgj1Q+CZFgIQgAAEIKAQQKgVSrSBAAQgAAEIPETALdTWZ0eX/Lg/l5pnPwnA5Vcx7eEClzwxyAlyYvecmKnhbqGeaQxjQwACEIAABCDwkwBCTUZAAAIQgAAENiaAUG8cHEyDAAQgAAEIINTkAAQgAAEIQGBjAgj1xsHBNAhAAAIQgABCHcyB6+33603UE79Otv1E3pfNMD81cjG7iXeMG73KBI4Q6vxXwmoC6V0c3vY3wlo/1c5RyVibT7Ej6vso2780Tol1/r2d49HKJyXXvLFePV9rI9Vjy84x9cYkbd/6Fd2bZdo+rddqzbr7331n5FkPg9V9txdqpchZAlqCegc+cipWbZq5UFs2KCIw07bVSbz7fEq+7BoPT56NuDlYPV8qLHkt6LVl15j2rpcoF2+/Vl1/K9tabD4r1NGi0jpNKwu9d5EoyasIQ9T/UfZ/ZZxWvlwM0hNDZNM4m2OrIKp55rFx9XzKespPk/cfX1HW+xsFxSu4d3tvv8gBzJNrJ7UNCXV6DVFK1vzaQrkOya9HWkUrDXjPlUhkEXmEunZdpFwFlYTUsldZEKWic1LCnmZrVKhra8zK99bajLCzci4f09u+t3/vfF4xYI39nUVWDBRm3g1aJJdP7uMW6hxoLpo1wY32ay3k1phKUKwEK40REeqo7x7/WnGonZ4j/itcafOHgJUvpSK2Il/UGOUbg/QWIBW50uZcnaO2oa2NOXozUlsf1ibC2jSp40Y47dSnlOPejWYrz5Qc3InHDFu6hbp1Qhsh4nkxaJ28vcLjbd9aeJ4d4WouCPWMpaON+QahVq54vSfTGr1a0R/1AqlnXk/t+fIas+po9ESt9NNW4fmtthDqNMk9C9Vz4iyFykowT58ZQj2Ky5eLyNNL1BLqOzbXf2s/r/Zs7HJ/e3/u7VmPI06Qq+ezNhhK/FpjRGrM0znrmV/xLyq40X4e+09pu71QRwVQCYCSZPk4kYXb2lBYm41asnq4INRKNsxpo+TLfbU3Qqh7hVnJ95kFtCXUXhH3RNQ7tto+UmM8dj/d1qpf0cNGT7+nmcyYv1uoPbt964UxNflrO1jvovC29+6cFZH1JHqaAB6h9nKdkWhfHlPhP2IdRXOpFZte4fSusdXzede0p73X9xPXiCfnorFV1s+J7Dw2u4X63unck3je+o4Kdckh6xfh71NK3teyQYHXOiWl/Wtvd3t/zl5L1BqX3PfSKesLRUSJ5Yo2SqEpFbzSGrMKYxr7UXFv5ZOVa5E8Wz1f68YpUntaYr4i31bOodQmz2+5KPXzajP65mgls8hcIaGOTPS2PpECtAuDk23fhaHXjh2Yr7bh7fN5byK8OUN7CNwEEGpyAQIQgAAEILAxAYR64+BgGgQgAAEIQAChJgcgAAEIQAACGxNAqDcODqZBAAIQgAAEEGpyAAIQgAAEILAxAYR64+BgGgQgAAEIQAChJgcgAAEIQAACGxNAqDcODqZBAAIQgAAEEGpyAAIQgAAEILAxAYR64+BgGgQgAAEIQAChJgcgAAEIQAACGxNAqDcODqZBAAIQgAAEEGpyAAIQgAAEILAxAYR64+BgGgQgAAEIQMAt1K3PeebZ3wl1fW4qXOCSEiAnfhUrL1zgkifGSTkxczvhFuqZxjA2BCAAAQhAAAI/CSDUZAQEIAABCEBgYwII9cbBwTQIQAACEIAAQk0OQAACEIAABDYmgFBvHBxMgwAEIAABCCDUH86B6230661KvuYTgPV8xjvNQLx3isb5tnxaqFuLafRCy39FqyaQ3nm97e+ULfXLvxcdO10WpV9NG7U52DF+pZKwivWscmTl7og8aeVMni+j57vmro3Z8n01l1nxjYxr+R4Zkz51Agh15UQ5shgohboloLXw3YslInyKTSMYKPNEF+gqoe71Qek/gnWUY6ufZXtPDkY2NaPnu0X6+q+yIbh5WFxa4j8jTivHVHxfac8X5kKoF1z9ehLbW7C97ZXTQ/pHBiKbgPx0pBTAyGKL+D5qHnVu66R2s1HHi9jf00fJ3ZG2r57Pc8OUrh3FzreKtep7T97R9ycBt1CnO9pawO4p0gKdt1UX9z1facx0N1zbEdf6WYvI8s2ar/S8JmCWj94Tj5XkiniUTi6pnWpsrUVdG9OK7U7xi8Qn51taH7V1lM5X2gS1ct7KDeV5dC0rY5farJjPU4/ujayyAVXHjbJ5op+1pp+w6e1zhoQ6TdQ0aK0FFV1s0TGV+VqLSElG1fc8iaL9lCKmJGxEqEfFIRXY6Ji3jzvEz+LdYj16HSk5b9lbe25tqHpvXkprpLbhmCF+ypitzVRtY66MG43JU/2U2viUbW+dd6hQtwSpVaA9JxJV5JSitbrQ56eo0qnQu7C97Vsn0Xus/L/KBqHWJy3weeE9TahL8bMKw1uEOvVTWVsWF8/zFfNZtSAXYlWsIuvTw+aJtqrvT9j21jmHC3VemJXroS8ItVWwlVOiIphKolq2qKKrxNYqgLUrdKU4e8a2NkXWfNGCa7G+7UqFILqBaW2KlLxQ21is1HHUdivmU+LU2qzUNsDRvFHZPNEOoV5PfahQWwtKOampp/Lewts6WaqLruRvar/yopDFzEqJSCGwilIpTpadLXFXfxUtncOab5f4ReOT+zpKqGdcQVsbskgO1rgpIjByvtYGuXcjaOWolTu7PlditKvtp9q1TKiVwls7MZbEb0ehru24PQveW4S87T2FSRVOzwmwdSpR52v5EPWvtUGMMo7a4uE5kllt/fUItZedIgKe9aQWZmXeVu5a9Ui144R2XlYn+LS7jUOF+k7W2+nayzJ5Ul+BL33V3q7MF0w6n/rM2u0qyagWyZZ/ObPr/9OTeI2LIlat5PP61xPb1ikvZeN9g9lbsHsE0IrDbNa1eJd8qq0HK+drPuT5awm3JWhWUVw9X41LdN32rk2Lzw7PrRjtYOObbHAL9WrnvTvy1fZ5NgZP2laa+yS2K9i1Ng298+/AerUNb5/PuznrzSH6f5fA9kL93dDgOQQgAAEIQOCffxBqsgACEIAABCCwMQGEeuPgYBoEIAABCEAAoSYHIAABCEAAAhsTQKg3Dg6mQQACEIAABBBqcgACEIAABCCwMQGEeuPgYBoEIAABCEAAoSYHIAABCEAAAhsTQKg3Dg6mQQACEIAABBBqcgACEIAABCCwMQGEeuPgYBoEIAABCEAAoSYHIAABCEAAAhsTQKg3Dg6mQQACEIAABBBqcgACEIAABCCwMQG3UFufHV3y9f5caZ79JACX9ueQky/ky02AtcJayevBbjkxU+fdQj3TGMaGAAQgAAEIQOAnAYSajIAABCAAAQhsTACh3jg4mAYBCEAAAhBAqMkBCEAAAhCAwMYEEOqNg4NpEIAABCAAAYQ6mAPX2+/XW4cnfp1s+4m8L5thfmrkYnYT7xg3epUJHCHU+a+E1QTSszjUMUvYavP0jBlJ0Np8ih0eVhHb6POHQIl1/r2d42Hl02jbd5mv9auo9+YrzfO8Lo3mstOaasVIrUu3Pym3SG218mUnblFbthdqpcjdzqsLwzOmKtS9Y3oD2JpPEQGVldcu2v9NQMmNXeNh2X4XyVG3SzvN14qJZeebb1E8tSflYOV4LZei872pFiHU/4umlUTWZkBZuCMTZ0Tyqj6PtPtrY1knhFvgdo2Fktcjbd9pPq9Qq5v609dAtPYoeaLEP+XnbX8q+5BQ3zufy+nSdU/tSqN2TaScAGvBSW0p2aMGRkmi1i7Z6l9j1rI/ykVNXstmlR3t6gSiQh3Jlzs/S+tvZIy8edk791PzIdR65G5WXhHPZ1BrV+vg9Ma65hbq1qKZ8awVyFEL2BPYVuFVf3aejhFl5uFS22B4/NaXLC2tHX8aj1KBi+bEqPVQOxnWNgAz8sg6DIy6arfWUf48vQGpPVPi/6ZV0qpnea5bzGpC3eo36rC2c0y6hbqVlCMF6Q5G68UDb8EojWkFazehVrgg1FZU5z238uUUoVbX+QySMzcg6cns+rf1YpNycvyKUNfqZy6cN1fltKy0KW103858C6GOgu9ZwF5RTxd0aTffGi96QhrFBaGeIR/amJZQ37FJRSKaL7UCqVmqt+pZd/osf1rOns9TCxDq33GJMCvFXoltS7xVYY/k3U59thfqqAC2IHuSLB9HKby5qEcLb0uoPVwQ6ueWnJIv+ckkmi89eV0jpBTCkfPuMJ9SOxQ7vYL2XJb6ZvbG21OrvFzV9j4P92vdLdQpqGiBaZ1We4Os7OK8YVGTo7b7VpnN5OJdbF5GtK+fCEsFXM2JGWtMEaa0jXIKauXu7vMp606pAW9dY56a3DpsWOtgVBzeUIvcQn3DvZ33vPWt/vwnLwol0LWXOlove1zjWJ9hqgS1dUpK++f+lpgpRa9WFGpc7hNaLUZv3ekrsXuiTaSopzH0vJdR6xcVzny932uoJdzqs1osrPz1CoW1MYjUl14uT+ThqDnz+OR1phW/aGx7xhzl95PjhIT6SYN3mfvk3fLJtu8Sf68dOzBfbcPb57M2ALPeTPfmHu3PJ4BQnx9DPIAABCAAgRcTQKhfHFxcgwAEIACB8wkg1OfHEA8gAAEIQODFBBDqFwcX1yAAAQhA4HwCCPX5McQDCEAAAhB4MQGE+sXBxTUIQAACEDifAEJ9fgzxAAIQgAAEXkwAoX5xcHENAhCAAATOJ4BQnx9DPIAABCAAgRcTQKhfHFxcgwAEIACB8wkg1OfHEA8gAAEIQODFBBDqFwcX1yAAAQhA4HwCCPX5McQDCEAAAhB4MQGE+sXBxTUIQAACEDifgFuoW59FyrO/E8L6/GuYwSwlQL78KlZVuMAlT4zdcmLmdsAt1DONYWwIQAACEIAABH4SQKjJCAhAAAIQgMDGBBDqjYODaRCAAAQgAAGEmhyAAAQgAAEIbEwAod44OJgGAQhAAAIQQKg/nAPXG+fXm5N8zScA6/mMd5qBeO8UjfNt+bRQtxbT6IWW/xpWTSA986pjltK0NE/+PY8ttaVQ+vWzUZuDHeP3JOuZ5aiWL6U5R8R35Xy1ddT61cnLb2v9jVg/M2PaM7ble8/Y9P2bAEJdOVGOXGSKKN6hUef1jPmkePTa2Vq0q4S61welvxr3J4rYXZRzAZ5l88r5WrHx5teMje4T8bbmVPLZGoPnPgII9YKrX09iq8XPM2aeErU50gJZK5a+9Pp96phV4FVWXpsVXurcCuv7dDbiJNrra+tmZFYcoxvJEb6OFGrVjwGG1p4AACAASURBVBF2PznGzDX9pF87z+0W6ryYlxbv7XD6LLrbtK5Y0ueqLcrptZaMaTBb813tWoU3Hd/yUU2gkeJREuoa61ZsrUX9hvhFTv053xLD2jpSc3Ck8FtxVHNUbbd6vtSue+7WeupdayqHHds9GZsdeaywKSTU959uS/9bOhXkYtQSbnUnr46pbAy8C9EjSOrYip1KIqiFo3V6yzdh6WYj6ntrUUfH7Nlo1XLQE4dRrEevI48PSk6VxCv/Xj7OqM2BslG2NsNeH/O1kW+g8/Wg+O7JlYi9T/RBqNdTHyrUufm1wuFJ3mgxV4qWKqY1YVA3DWn/vLgodlonNm/BqvmdnyQ8fPK+uc+pD3cxj8b2KaFONzLqUo2wjnLpzSUrz5Srb8/a3m0+a22mQq6K1Sgear6taKf6vsKWr8wxXKjzXaiyuD0LVhVHpWh5hCjfbZd235GrfsXOGp9oEYiIx+1vSXBbwulhrMb2CaGexTrl2ruBydeedwPnWYejc9La5M+czxPb2oa0VB9q3ztdXBDq9REcKtSW6LSSXF2IajG3bLEWkZKMpTmUk2PaRrGzxMZTXNQimMdHZd06aZwi1K2NyEzWo4V61NWzmjPRdlapU5mr7dT6otql1Aerxlhz7fpc9X1X+0+0a5lQ9whS7RTXGlOZzyMipUWn9lfbeRb2jAIV5enpp25STomfsuiVwqZuijyslXkV+z2nRSVuypyq7b3zedZma0PqrQ8Kg13bqLHZ1f4T7Roq1PmppPayTJ7UV+BLX/nLaqU2ad8Vb31HXkZq+Wed5Fpcas+URFQWW6kI3mN7Ymu9/Z6OmQt57Zm1qfH6Zwng06zv+S1haq0Hi1krb2qClud274+6an6m30/t7J0vujZb69byQVmfu7ex4r67/afZ5xbq1Q72nhxX2msVyZW2KHOdxFbxp7fNzPjtwHq1DW+fL7Kx6c1R+n+TwPZC/c2w4DUEIAABCEDgNwGEmkyAAAQgAAEIbEwAod44OJgGAQhAAAIQQKjJAQhAAAIQgMDGBBDqjYODaRCAAAQgAAGEmhyAAAQgAAEIbEwAod44OJgGAQhAAAIQQKjJAQhAAAIQgMDGBBDqjYODaRCAAAQgAAGEmhyAAAQgAAEIbEwAod44OJgGAQhAAAIQQKjJAQhAAAIQgMDGBBDqjYODaRCAAAQgAAGEmhyAAAQgAAEIbEzALdTWZ0eXfL0/u5hnPwnApf055OQL+XITYK2wVvJ6sFtOzNR5t1DPNIaxIQABCEAAAhD4SQChJiMgAAEIQAACGxNAqDcODqZBAAIQgAAEEGpyAAIQgAAEILAxAYR64+BgGgQgAAEIQAChDubA9fb79dbhiV8n234i78tmmJ8auZjdxDvGjV5lAkcIdf4rYTWB9CwOdcwStto8PWNGErQ2n2KHh1XENvr8IVBinX9v93jUfCjFecQGdof57g1W6mPqm7XOdo9pzxpt+a7WpXv+m6nFM42HJw49fu7Sd3uhVorcDVNdGJ4xVaHuHdObEK35FBFQWXntov3fBJTc2DkedwHNBXiWzTvPd/t8ekx71qmn9qS3Sa18UXiWhFrt1+PvDn0R6v9FQS06tXarEya6WNKkU33eIVFPtaGVL5dP6WlixEl0Fqed8nuGj6p/HqFORWqGzU+NGa09vUJdYq/G7SlWo+YNCXV6RVHaZedXGsoVUn6V0SpaaXBSW9LC5wWkipZHqHNRXMVFTV7VZy9L2v8hEBXq2hqz8r21NnviouZUzxzWJnJmvqpjI9TlCCtcEOr46nALdQ47F82a4Eb75a6p8ylIIkUtItRR31v9PFxqO3u1OCksadMuYLV4KacENec9+eKNV02o83FG3QrsMF9rjVmHj7vvF9ZYKz/T2pNvMtODlbURrM1h9fPm+a7tu4W6tQseWWDuILdO3j2LQu27m1ArXBDq55aflS+nC/Wsn1urBVhdt1YGWKe9VFQ862mUfZb9Tzwv1Z7SBuZm14qpFW+E+t9///UE2UroyIk633Wpi3/kCUJdUFbhLbFs2Wn5UCrk1m7dSnqrvycfaNsmoORLXvCi+dI6sfTGqXd9eOffZT4lfq31pPrh5fN0e49fimZ4RLwm2m+ua1ucqFtCrQTZGyBVyBTRVRZptPCO4uI5ATxdAN42v1LoRwr1qKvnPA5qYVbbWXFWx1HbRebz1J4vrTEvc4WjJdSl+N2fnqUe7Kwc2Pl5t1C3djfqM0XsFNFUE6hHqD0LsnYa3oGLymrn5D3FNiXf1Jzo2fTVclfhqPhQGj+aZ7vO56lVUd+VeDzZRhHe1L5aHWwdRFq5yolajP59Ariae976tt7sri3O2m7qDmb6vPbL83cbzy/X13C0TkklW3I7vT9n93JJ41OKUU/BFlOEZgkBRXRKApznrCKErbXZE/dIzp8+X76OvDXkzUIdqcmtem09Kwl/ummq1d23FCL3ifotjvf6cfIiPNn23rg91X8H5qttePt8rVxa7ftTec28awgg1Gs4MwsEIAABCEAgRAChDmGjEwQgAAEIQGANAYR6DWdmgQAEIAABCIQIINQhbHSCAAQgAAEIrCGAUK/hzCwQgAAEIACBEAGEOoSNThCAAAQgAIE1BBDqNZyZBQIQgAAEIBAigFCHsNEJAhCAAAQgsIYAQr2GM7NAAAIQgAAEQgQQ6hA2OkEAAhCAAATWEECo13BmFghAAAIQgECIAEIdwkYnCEAAAhCAwBoCCPUazswCAQhAAAIQCBFAqEPY6AQBCEAAAhBYQ8At1K3PaOXZ30G7PnsaLnBJCZATv4rVDS5wyRPjpJyYKdluoZ5pDGNDAAIQgAAEIPCTAEJNRkAAAhCAAAQ2JoBQbxwcTIMABCAAAQgg1OQABCAAAQhAYGMCCPXGwcE0CEAAAhCAAEL94Ry43ka/3qrkaz4BWM9nPGMG4jaDKmN6CXxaqFuLcPQCzX9FqyaQnnnVMUtJUZon/57HllrilX41bdTmYMf4Pcnau/iV9q1fLVT613iUvj8iL2o50Vor1joasQ6irHbtZzHb1e5T7UKoKyfKkYtTEcU7gdR5PWM+KR69drYW1iqh7vVB6a/GfXWhUWz32jRjzMuGWzxywW/Np9iya2y83Ee1V5iNmotxfhNAqBdc/XoSWy0KnjHzZLdOHekfGeg95fTYaS1SlZU1jvW8xweF9S0yvawtPyLPe3xv3bIoYjrT3tsv1b9VuRbxeXUfldlqu948n1uo011rLWA3sHQx5m3VxL/nK42Z7qKvf5cWf62fVRwt36z5Ss/TRErHt3xUE9DDtCQKeWxzH1I71dhai7o2phXbneLXik9UqFus0/m8Oa/mkkdkdxrTuwas/Lx9U8ftZXFCf5XZCb6cYmNIqO8TV/rfUuHMxahV3NXCoI6pbAxai09JRtWW3LdovxKjltCpTNNidItzKto9sW1xbMXolPhZC70l1KPXkcLMstd6PkOwRo6pjFXi1Nr8WJtCi9nbniu18W0+P+3PUKFuCVKa7Mpiqu1kVZFTitZqoc7FzxJAb3KoXCPiEY1tupG4x7g3bKcJdSl+VowirKNclJy37LWeqzlmjZM+HzmmtabvjWitvtREeaSNHjY7tkWo10dluFDnhbn3Z1Ezi5a1qC3b1U1Da0c+sriqxSQiHrcPrZOHdwFHY9sqsp4CPCJ+1pK1WKdcezcwrU2RZafyXM0vZSwlhp5xrPGUOHhyJ2LbW/p41/lb/H7Sj6FCbYnO/dyz4KPF3LKlJZ7qrro0R0nIPBsClU3PYrGKVilOFs9abKO+W/PtEj9r8VqsRwv1zBfS1Ny0mMw6Tavr1pq/Z215fD+1LXzWR26ZUCuFt+R+fkqIvsTkTS6lvSpCajtLfCIFppZSXv9GbZhaPqRzKPni4Vpiq/bvFainWCvzekqOsunwjNfK9yhzr89K+6gtXhantFeYneLLKXYOFer0dHD9u/ayTL5AczG+4eUvq1lC7n0DVi3U97w9YlWyPb3qrJ3EI/2U5FMWW8nfUmw8XHLb0tifGj+L9wjWSg6W1l+Jd/TUfbJQ96wjhPpveq0DlLUeeO4n4BZq/xR9PU5aJC3R6aMwp/dJbOcQ+DnqzPjtwHqGDaeMGc2fGf5FbaHfdwlsL9TfDQ2eQwACEIAABD7+l8lIAAhAAAIQgMDuBDhR7x4h7IMABCAAgU8TQKg/HX6chwAEIACB3Qkg1LtHCPsgAAEIQODTBBDqT4cf5yEAAQhAYHcCCPXuEcI+CEAAAhD4NAGE+tPhx3kIQAACENidAEK9e4SwDwIQgAAEPk0Aof50+HEeAhCAAAR2J4BQ7x4h7IMABCAAgU8TQKg/HX6chwAEIACB3Qkg1LtHCPsgAAEIQODTBBDqT4cf5yEAAQhAYHcCbqG2Pju65PD9udI8+0kALr+K6wMucMkTg5wgJ3bPiZli7xbqmcYwNgQgAAEIQAACPwkg1GQEBCAAAQhAYGMCCPXGwcE0CEAAAhCAAEJNDkAAAhCAAAQ2JoBQbxwcTIMABCAAAQgg1MEcuN5+v95EPfHrZNtP5H3ZDPN9I0ds9o0Nlv0mcIRQ578SVhPIyIK7x/aIbm0e1c5RyVebT7EjwmqU3V8bp8Q6/96u8Wj9OmY0jjPGvDdDqU2lNV1b77vyjzKe2c+Kn1qXbhvvOLXqllLTZvr89NjbC7VS5G6IkcU2Sqg9do4Iems+RQQirEbY/cUxlNzYNR6K7d6YPjkmQu2N1t/tPbUnvU2a0a/fmzNG+LRQ34njKZKt03S+g/eM602XaNKn88y0z+vPW9u38uXyOT1NeG51VvF6UlQ9Piq5bK13ZQyPTW9tG609M/q9lXHuV0io02uIkjjlVxrWtZRyAqwJTM+ViLVwS0ngEerc5lVc1OJKYZq/zKNCXVtjVr631uYIb2fkzIgxlTGs9a6MMYLh28awuCk1U61ZPbenJ3N3C3VLVGc8y+Gmc3gFviX26mlGSbqWzelVUP5vzzMPl9I8te+dnMw72m7lS0k8VqyjKCurKEfGHTFmvoFJbyusdfXV4h+JlXp4UTaMrVreqk8j8mWU76vG6RbqmvhZi8MruHfgU0FFqH+/TdwqSq0i9MWEX7WwrOKfC7S6HqIiPsrvGTkzYkzrRGaJAhvXeIZY8bM2q+laya3I631e6+JWn9VzC6FOF4m14NSNQSsMowS+ZYtqp2VL6cSlioBln7XAzkrlPa1VilS+2YqKsXWq7CU0I19GjdmqG9Yas9ZTL7c391fi56nptZqlzPNmztsLdStA6gLMA1gqaOpOTSm8+cKPFt7WBsbDpXZa+Hryr1jYSr6MFGr1RzgR32fky6gxLaEu+bvy5c8I7xP6KDW4V6hH5cgJPGs2dgt1CrFHkCJioiSJEhxvIqiJd7fbkYvXZ4UjbcoElHwZsY6U9dATd2XT4c2BUWMqjFsn5x4uXp/f1D6ac55+xCb4B0/SE6nnre/Wz5dbQt3aDae2pKfi/Pv3GLU/guA5ibSKS2pr6ecr+cndk7D5tVCNS41J7VrpTYVjR18UESnlQSlnrXxprc3aGlOZjRJVJQ8jxVnJ+8iBQOXzxXa13K7VQWuzVOrnqeVvjYH7RP1WEF6/IoXEO8es9ifbPovJ7HF3YD7DhlPGbMV3hg+z84nxv0UAof5WvPEWAhCAAAQOI4BQHxYwzIUABCAAgW8RQKi/FW+8hQAEIACBwwgg1IcFDHMhAAEIQOBbBBDqb8UbbyEAAQhA4DACCPVhAcNcCEAAAhD4FgGE+lvxxlsIQAACEDiMAEJ9WMAwFwIQgAAEvkUAof5WvPEWAhCAAAQOI4BQHxYwzIUABCAAgW8RQKi/FW+8hQAEIACBwwgg1IcFDHMhAAEIQOBbBBDqb8UbbyEAAQhA4DACCPVhAcNcCEAAAhD4FgG3ULc+G5RnfyfP9ZnUcIFLSoCc+FWssnCBS54YJ+XEzK2DW6hnGsPYEIAABCAAAQj8JIBQkxEQgAAEIACBjQkg1BsHB9MgAAEIQAACCDU5AAEIQAACENiYAEK9cXAwDQIQgAAEIIBQfzgHrrfRr7cq+ZpPANbzGUdnIDZRcvRbReDTQt1aoKMXb/4rWjWBjMx7j+0R3dI8+fcituSJW/rVNI+drYWwY/xK9q5iPatoqLnrmf+pMWtrZUSue/w/ve2M+J3OZKb9CHXlRDly4SqF+g5yZN7dhToX5oiPqgD2cKwtNE/8VDtnbIpmFIpe36M8vL6odiLUXrJ/t1dZ98/ECDcBhHrB1a8nsb0idrf39Ku1TYtYRPxXFeUZYuw9uau8FdbX3Op4q0uXJ3dV21aNWbrduf+ARulWZ9cYqFxXtZsRv1W2nzqPW6jzYl46Ld0w0mfRE4R1xZI+V21RCn0tGdNAt+a72rWueNPxLR8VEfEUGUU8SkJdY92KrbWo3xA/JT4l0UhzpMSwto7UHBz1I4aa4I0sep78VTeECPXICP0Zy1rTc2b99qghoU53pbng1MS5R6gjYyrztYqDkoyq761Cp9hZS9HW/L3ikQu1R4wtu+7n0TF7NlqRXOoRqtamaPQ66sklqwy2NlRW31b+ljYjkfHyzW6+UbZy8mrfu1mI2H1iH6U2nujXzjYPFWqroNUKtEdUVHFUitZqoa6dUls3DyobT5GJiEc0tq0CeppQl+JnLe4I6ygXJecte5XnnlxTxhshkpZ4INRqJOx2Fmt7BFp4CQwX6rww975INLNorRRqq2Arp8Q0uD1F2bKldeJNbVBi62GsbsIUVkox8cwXFSeL9S1S6QmwJ+fzAjDj+jvKQt10eotYTehbeczPqCOUf/dR1lZ8dHqWCAwVaks8agvHs4DV4mrZYu3ilWQszVESsqhYWVxKz5XCbIlHKU4WT29RLPFXYztDqFPBvMe/WfYIk8V6tFAr8feUQmUdeMabVehbdl7PlLXSE2cvg5Pbz8iJk3mssH2ZUFuFvuZsvsjUF9SU+TwCaglLbn9LdNK2ip1KIniLjLLYVOH0nABV3xUuO8QvGhsPsxFxUDY3JV+8eTKDx6gxWwy860ex6a1tlJx4q+9P+TVUqPNTSe1lmVz0WjteawGlfVe89R15Gcna0dc2I1a/luhZCaUstpKYpKfN+7lHdEobmnTM3Kfas9rJzFOMPQKonMham03rxwQW65pfar+oUOdr+vp/yxcr954a05Mbig9fbtM6QH2Zyyzf3UI9yxBPkVttgzpfa9OgjrGynbUJWmnLDnPNjN8OrGfYcMqYrfya4cMO+YwN7yGwvVC/BzWeQAACEIAABPwEEGo/M3pAAAIQgAAElhFAqJehZiIIQAACEICAnwBC7WdGDwhAAAIQgMAyAgj1MtRMBAEIQAACEPATQKj9zOgBAQhAAAIQWEYAoV6GmokgAAEIQAACfgIItZ8ZPSAAAQhAAALLCCDUy1AzEQQgAAEIQMBPAKH2M6MHBCAAAQhAYBkBhHoZaiaCAAQgAAEI+Akg1H5m9IAABCAAAQgsI4BQL0PNRBCAAAQgAAE/AYTaz4weEIAABCAAgWUE3EJtfXZ0yfL7c6l59pMAXH4VEx0ucMkTg5wgJ3bPiZmq7RbqmcYwNgQgAAEIQAACPwkg1GQEBCAAAQhAYGMCCPXGwcE0CEAAAhCAAEJNDkAAAhCAAAQ2JoBQbxwcTIMABCAAAQgg1I0cuN5wv942fdvXW/3aOU4w/xkdeOycrdi2G4Euoa4ttjcswpIPrV9NuwN7iu+n2LnbgonYU8uldBO4azyiv455ccr75pveXX2OxPhrfazYfo3HbH/DQt1aZJEFOHq8XnBKcS3NcYrvETt7mX61v5JLu8bDuy7v9if7/NU8Vf1WYquORTuNAEJd4NRzUxApuN5iqIXWbhWx1R6VFimBVi5d7e5T5q6x8OZmS6hHbWzJsGcJINTr+YeEOr32KP0M1ypOaYGyrsisK5aaLVa/FuoZQh2x0/IhMqYiIuvT8L0zWmuhJtTR2Fpr00vas4FI26r91HZeu2k/jwBCPY9tbeSQUN/iWnvRSglk3sa7cy/Z0CoUnoJgFdcUpvJzN8vXp3z3MFmfmu+Y0dr0lU6grXyJPovSzDeL+Sa7tvFT+5GD0cg810+p789Z986Zlwl1js8SL+XkN6toWcU1chpv+YNQv3NxtTa0uUCrm8xZOV+LgKcoWydqz1jvzYjzPSOO62O4VKjzXbb61mvkhOvZCFibiPu5svtXbd3Bd8Wf9Sn5rhmVTd+9LlrX4OqznN6MXy9UCrXSxrqZe1cmvMcbNbbv8fh5T5YJtSWcI06V0VPrbKHe1XeEev4CXC3UM4RZWR9WjtdEmRycn4OjZ0CoRxO1x3uVUKvXhzaW378Dqvz8eUQRG7FJ8fpOgVSyYEwbJZfU+PVefXvjrtheEmGln9eWMdFglF4CSmx756D/TwLLhPpezPf09+fL5lfA1/Pam+SlZ+l1eus62VsUosmoXH3v4LuXBwsnTkDJpZIAp2vl/rd1cq2th1p/xat0zNb6LG1s0/EjG1/FPtqsJ6DkxHqr3jtjWKjfi+SPZ28Vs7f6tXNO7sB8Bxt6Ngw7xxfbIDCTAEI9ky5jQwACEIAABDoJINSdAOkOAQhAAAIQmEkAoZ5Jl7EhAAEIQAACnQQQ6k6AdIcABCAAAQjMJIBQz6TL2BCAAAQgAIFOAgh1J0C6QwACEIAABGYSQKhn0mVsCEAAAhCAQCcBhLoTIN0hAAEIQAACMwkg1DPpMjYEIAABCECgkwBC3QmQ7hCAAAQgAIGZBBDqmXQZGwIQgAAEINBJAKHuBEh3CEAAAhCAwEwCCPVMuowNAQhAAAIQ6CSAUHcCpDsEIAABCEBgJgG3UOefQ3obd3/GcslYnv0qxhAucMkTg5wgJ8iJPwROWg9bCfVMYxgbAhCAAAQgAIGfBNwnagBCAAIQgAAEILCOAEK9jjUzQQACEIAABNwEEGo3MjpAAAIQgAAE1hFAqNexZiYIQAACEICAmwBC7UZ2VofrLf3rzcldv3a3bxS3r/iZ8vqiz6PyhXEgkBKYItSrF6g1X+251W90quwwX/7rdTuI+Gouo+NqjVfyL//e7gxaayj1P8+n3f2yYsfzMoFWHZnx7OtxeL1QtwrF6CJijWc9H52MpwjEai6jOVvjnRKHmh934VVE+LQNiBU7nv9NoJXPM54Rg3/+eYVQtwK5UgRWzmUlr+cWYQe7d7DBYhp5bp1Eb/Hb3X9ls9ES+h1ubiLxow9CvUMOhIQ6vdooLUCrOF2Ol3bnNxDPs6tPZL5ov5rvypWy105lTG9xtApu1L9WTlj50orFDoukxwYr5jWhnhGH0X6omwu1XY999F1HwKohuSWt+EefrfN2j5ncQq1cbSmBTNu0xozOd+P1JkKPLVZBGsnFSp+WQNSuMKO+R/ulPljsLH93fW7F4X4+Yj0oayXKqZa7+XiejXvUFvo9S0CpY636++WNezRy3UJdmlgpuq3C5C3gXjG2kki9pvMWRiXB1YJtBdwSiBLjqOB6+Hvssnw84bnl7+lCHfm59Qlxw8Y2gVRs75ZpLtzPrVpaqjnXeFa/r8VnqVDnwS0FthQkawfmEQprE2BtMiwfWgl2glDXTkjWpqQWI2tBKzcfJy9KS6gv3/Ki1rNhUk64EZ5K7t6+KOIdsYE++xJQD165B9F++5KYY9kyobYKvSWg0VOwV8Q97T0+qUVspxN1KyYqJ2vjg1CPFepZJxGEek4BfsuopZuhlijn616tE2/h5fWjW6ijC1gVJEUMVdHwJE5JQCxbrGRTWKlclECPnK/nlJffnHztxLVDHHo3RIoPpc2otSaUPKbNXgRaueCtxYrA7+X9M9a4hTq9qrv+7Xl55L7iu/vlonQjGPXWd+0UaxWt3M78ZJnaWRKwXi41+7xFr7agUn9U1somZUb8nlkWY2dVRK6WR3ku9cTBWg8tr2u5l66VUt57c3YseUabRaAW9/z7eU2I9pvlxynjhoT6FOews/6ra7uw+Uoh38HP1Tasnm+XnMYOCIwmgFCPJsp4EIAABCAAgYEEEOqBMBkKAhCAAAQgMJoAQj2aKONBAAIQgAAEBhJAqAfCZCgIQAACEIDAaAII9WiijAcBCEAAAhAYSAChHgiToSAAAQhAAAKjCSDUo4kyHgQgAAEIQGAgAYR6IEyGggAEIAABCIwm4Bbq1l+e4dnf4bn+8hdc4JISICd+FesYXOCSJ8ZJOTFanNPx3EI90xjGhgAEIAABCEDgJwGEmoyAAAQgAAEIbEzALdRc43KNyzXubwInXcuxblm3rNu563amzruFeqYxjA0BCEAAAhCAAFff5AAEIAABCEDgGAKcqI8JFYZCAAIQgMAXCSDUX4w6PkMAAhCAwDEEEOpjQoWhEIAABCDwRQII9Rejjs8QgAAEIHAMAYT6mFBhKAQgAAEIfJEAQv3FqOMzBCAAAQgcQwChPiZUGAoBCEAAAl8k4Bbq0l84uv5C0+yva94V88z2Y9T4rb80lc5xt0vZ5X1Vrq1+0WejeDAOBCAAgbcScAv1DSIinJE+PfO9NWiXXyWWte9d7W8xVvvl7Fr9os/eHB98gwAEIDCKAEI9imTnOKWTb2tIRXDvNmlbpV9p3qgYR+frxEl3CEAAAq8hMFyo0ytQz3VrrV/0RG1d77bmSwUuPY3eJ9nbppJ/9wc15NfJln+9GaUKaVQ41fHzeEXn6+VBfwhAAAJvITBUqPOibP1/TYRHFPfW3JZdtdOtMqZyiu35EUAt8RTbUt7pODN/Rj0ilm9ZbPgBAQhAIEJgC6HODR9R3C0xTuf0tK31ywXaum6OBKvVRxXqKFtO1KMjxngQgAAENALbCLVyVa2e/O4r6vxqWr2Kb514a3a2hLp1Za6Fqd3K2mhYmwblhI9Qj4gUY0AAAhDwE9hCqC2hKQmv5ap6wlREPb0yrom/JdStE3wqmeUj3QAABxJJREFU5J7NSMuuEp/Wz8+teRFqK+N4DgEIQGAOgVcLdYrMOl23nvcKtbIR6QmvdSL2nqjV6/HSz+NzVupYPf7TFwIQgMCbCQwV6vRkeP27dEprvah1gy6d/CwxyoNktU+vsPP51KvvtJ91os7nG5lUiq/qtX/r9qL144nos5EcGAsCEIDAGwmEhXp3GJZ47W7/U/bB7SnyzAsBCECgTOC1Qk3AIQABCEAAAm8ggFC/IYr4AAEIQAACryWAUL82tDgGAQhAAAJvIIBQvyGK+AABCEAAAq8lgFC/NrQ4BgEIQAACbyDgFur813AuCNYfy1BBjXzjWBlLaaPa/vZ2pbiXYl/69bvWr261uEV/5Ss639tjiH8QgMCZBNxCfbs5Q+RGjqmMpbQ5M6zjrVb/cEku1Gq/3OJWv+iz8VQYEQIQgMB8AlsJ9Uh3FRFW2oy0aaexan94pmajIrj5H325xlL6leaMinF0vp1igy0QgAAEUgLDhTot1vnVaHolWfurZa3PcW5dtbbmKvWricj9/RuSeq1vXbe2fI8wS4W2Jk5eHzxLQxXSqHCq4+c3PNH5PL7TFgIQgMBKAlOEuiao1t/TVops2iZvrz7Li3sKvDVmKzA9ttROt8qYyil2xs2BYlvKOWU3YvNT2xgpObRygTEXBCAAgV4CU4RaKcRqQfUI565CnQfJ41NtE5ELdMv33iQp9VeFWo2zxSi9AYmetmdwYEwIQAACswksFWrlerh09W198lXptKaIoXVlfI8b2XiU5q+dKlsnXuvkWDpR36Lmsd+TaBZba9OgnPCjYhzdGHj8py0EIACBlQSWCbVV3NMTU+0UmbdRT3Xq2LV2SkB6bKkJlzJmTahbDFMhVzYh1mk330ykG4SocCLUStbRBgIQ+AIBhPo///kRZ2VDUUqM1m2BNeZoobbm601s60TsPVGrYt7alCjPev2mPwQgAIEnCCwT6vQUd/1b/cxpS3RSgcw/HzoFqr5lXrJTCYwiXrWTpnr1zedf/9lUWRsjK/ZKTGkDAQhAYAcCYaHewfidbLCEeidbd7IFbjtFA1sgAIEdCSDUO0YFmyAAAQhAAAL/I4BQkwoQgAAEIACBjQkg1BsHB9MgAAEIQAACCDU5AAEIQAACENiYAEK9cXAwDQIQgAAEIOAWauvXpU5COvKNY2Uspc1J/Gbb2voVrNlzMz4EIACBXQgcIdSzBG7kuMpYSptdEuNpO9Q/gvK0ncwPAQhAYDaBkFBfRt1/QGSF+KyYoxe0YqPSpteOXfvfp2P1T5Yi1LtGErsgAIHVBIYLdf6Xwm6HoteYVr/0T0emG4jr3zVbUpv4/Os/m64Ws1RoayJ6c1XFuJXsCPXqUsB8EIDArgRCQl36U5Z3ka990lXPz7aVP7Hp/dStkr09Pij+KeKjnrpb81m21E63ypjpxqh2q6L6gFDvWhawCwIQ2InAFkKdn5rzk5kl1MoJThFJS6jzwKVjWuIY2Rh4hMzDSBXSkn+KUI9IcDVeI+ZiDAhAAAI7EwgLdXpNqpysFCGrgfKIUDqGem2e9+Hzr/8QyWNbEuo0F65/Kxsna1Eg1BYhnkMAAl8h8FqhVjYGihiop+ZR86mJp1xT32Mptlm3CblAezdPtet2z+ZMvQlQGdIOAhCAwAkEuoQ6L+494uG55m2dgD3itKNQq2LUui2whLk2hxI/5epb9cEb8xHjnrAosRECEIBASmCoULeuQC3xsMJSO5FZJ7t7XD7/+pf0K3XpBuDpz7+2fnRh5QzPIQABCLyBgFuo3+D0G3zgdPmGKOIDBCAAAZsAQm0zogUEIAABCEDgMQII9WPomRgCEIAABCBgE0CobUa0gAAEIAABCDxGAKF+DD0TQwACEIAABGwCCLXNiBYQgAAEIACBxwgg1I+hZ2IIQAACEICATQChthnRAgIQgAAEIPAYAYT6MfRMDAEIQAACELAJINQ2I1pAAAIQgAAEHiOAUD+GnokhAAEIQAACNgGE2mZECwhAAAIQgMBjBBDqx9AzMQQgAAEIQMAmgFDbjGgBAQhAAAIQeIwAQv0YeiaGAAQgAAEI2ATcQp1/RvA9xf3ZxaUpefarGAm4wCVPDHKCnCAn/hA4aT3Ychtv4Rbq+FT0hAAEIAABCEDASwCh9hKjPQQgAAEIQGAhAYR6IWymggAEIAABCHgJINReYrSHAAQgAAEILCSAUC+EzVQQgAAEIAABLwGE2kuM9hCAAAQgAIGFBBDqhbCZCgIQgAAEIOAlgFB7idEeAhCAAAQgsJAAQr0QNlNBAAIQgAAEvAQQai8x2kMAAhCAAAQWEkCoF8JmKghAAAIQgICXAELtJUZ7CEAAAhCAwEICCPVC2EwFAQhAAAIQ8BJAqL3EaA8BCEAAAhBYSAChXgibqSAAAQhAAAJeAv8PaZo/ej2PbGI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56690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데이터 정제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06958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레이어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깊이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57226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정규화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07494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손실 함수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57762" y="1556792"/>
            <a:ext cx="1455746" cy="5760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기존 모델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6690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클래스의 특성을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데이터가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얼마나 반영하는지 비교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6690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이미지 데이터 중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얼굴 부분만 추출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56690" y="4581128"/>
            <a:ext cx="14557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클래스의 특성을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잘 반영해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Test Accuracy 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15%P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증가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06958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 성능 비교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06958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새로운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conv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layer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추가로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깊은 네트워크 설계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06958" y="4581128"/>
            <a:ext cx="14557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많은 비선형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관계를 반영해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Test Accuracy </a:t>
            </a: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5%P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증가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157226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여부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Loss graph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비교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57226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Dropout, Batch Normalization,</a:t>
            </a: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Data Augmentation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57226" y="4581128"/>
            <a:ext cx="14557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안정된 학습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Test Accuracy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8%P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증가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07494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confusion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matrix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비교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07494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손실 함수의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weight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를 다르게 설정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07494" y="4581128"/>
            <a:ext cx="14557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특정 클래스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편향은 줄었지만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다른 클래스에서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편향 발생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57762" y="234888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 성능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효율성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여부 등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457762" y="3429000"/>
            <a:ext cx="14557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VGGNet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GoogLeNet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FaceNet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적용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57762" y="4581128"/>
            <a:ext cx="14557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FaceNet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적용 시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Test Accuracy</a:t>
            </a:r>
          </a:p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97.34%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18012" y="2348880"/>
            <a:ext cx="5401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설계 근거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18012" y="3429000"/>
            <a:ext cx="540146" cy="93610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평가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준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18012" y="4581128"/>
            <a:ext cx="540146" cy="115212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실험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708920"/>
            <a:ext cx="6239933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4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결과 분석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0"/>
          <p:cNvSpPr txBox="1"/>
          <p:nvPr/>
        </p:nvSpPr>
        <p:spPr>
          <a:xfrm>
            <a:off x="287866" y="630723"/>
            <a:ext cx="7687734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CNN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모델은 어디를 보고 인물을 구분할까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?</a:t>
            </a:r>
            <a:endParaRPr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287866" y="253791"/>
            <a:ext cx="2843974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결과</a:t>
            </a:r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 </a:t>
            </a: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endParaRPr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cxnSp>
        <p:nvCxnSpPr>
          <p:cNvPr id="578" name="Google Shape;578;p40"/>
          <p:cNvCxnSpPr/>
          <p:nvPr/>
        </p:nvCxnSpPr>
        <p:spPr>
          <a:xfrm>
            <a:off x="287866" y="550334"/>
            <a:ext cx="85682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p40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40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5554" y="1772816"/>
            <a:ext cx="6652991" cy="2682675"/>
            <a:chOff x="1483254" y="1618405"/>
            <a:chExt cx="6143034" cy="2477046"/>
          </a:xfrm>
        </p:grpSpPr>
        <p:pic>
          <p:nvPicPr>
            <p:cNvPr id="583" name="Google Shape;583;p40"/>
            <p:cNvPicPr preferRelativeResize="0"/>
            <p:nvPr/>
          </p:nvPicPr>
          <p:blipFill rotWithShape="1">
            <a:blip r:embed="rId3">
              <a:alphaModFix/>
            </a:blip>
            <a:srcRect l="23169" t="49354" r="50239" b="24413"/>
            <a:stretch/>
          </p:blipFill>
          <p:spPr>
            <a:xfrm>
              <a:off x="1483254" y="1618405"/>
              <a:ext cx="2012182" cy="2401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40"/>
            <p:cNvPicPr preferRelativeResize="0"/>
            <p:nvPr/>
          </p:nvPicPr>
          <p:blipFill rotWithShape="1">
            <a:blip r:embed="rId4">
              <a:alphaModFix/>
            </a:blip>
            <a:srcRect l="50677" t="76056" r="24698"/>
            <a:stretch/>
          </p:blipFill>
          <p:spPr>
            <a:xfrm>
              <a:off x="3680988" y="1723020"/>
              <a:ext cx="1887766" cy="222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40"/>
            <p:cNvPicPr preferRelativeResize="0"/>
            <p:nvPr/>
          </p:nvPicPr>
          <p:blipFill rotWithShape="1">
            <a:blip r:embed="rId5">
              <a:alphaModFix/>
            </a:blip>
            <a:srcRect l="74806" t="24760" b="49811"/>
            <a:stretch/>
          </p:blipFill>
          <p:spPr>
            <a:xfrm>
              <a:off x="5614116" y="1638550"/>
              <a:ext cx="2012172" cy="2456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880354" y="4988205"/>
            <a:ext cx="736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안경의 유무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눈매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눈썹의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모양등을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기준으로 판단한 것으로 추정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정답률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역시 약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91%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로 준수한 성적을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보임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Google Shape;577;p40"/>
          <p:cNvSpPr txBox="1"/>
          <p:nvPr/>
        </p:nvSpPr>
        <p:spPr>
          <a:xfrm>
            <a:off x="2452575" y="1434943"/>
            <a:ext cx="4238847" cy="3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&lt;Feature Map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: Test Data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에 대한 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&gt;</a:t>
            </a:r>
            <a:endParaRPr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2583085" y="4229839"/>
            <a:ext cx="1455746" cy="639321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전주영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박진영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0" name="Google Shape;590;g6cb23c1b2b_0_14"/>
          <p:cNvSpPr txBox="1"/>
          <p:nvPr/>
        </p:nvSpPr>
        <p:spPr>
          <a:xfrm>
            <a:off x="287866" y="630723"/>
            <a:ext cx="76878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연예인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16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명이 아닌 데이터에 대한 예측</a:t>
            </a:r>
            <a:endParaRPr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591" name="Google Shape;591;g6cb23c1b2b_0_14"/>
          <p:cNvSpPr txBox="1"/>
          <p:nvPr/>
        </p:nvSpPr>
        <p:spPr>
          <a:xfrm>
            <a:off x="287866" y="253791"/>
            <a:ext cx="284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결과</a:t>
            </a:r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 </a:t>
            </a: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endParaRPr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cxnSp>
        <p:nvCxnSpPr>
          <p:cNvPr id="592" name="Google Shape;592;g6cb23c1b2b_0_14"/>
          <p:cNvCxnSpPr/>
          <p:nvPr/>
        </p:nvCxnSpPr>
        <p:spPr>
          <a:xfrm>
            <a:off x="287866" y="550334"/>
            <a:ext cx="856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3" name="Google Shape;593;g6cb23c1b2b_0_1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6cb23c1b2b_0_1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g6cb23c1b2b_0_14"/>
          <p:cNvPicPr preferRelativeResize="0"/>
          <p:nvPr/>
        </p:nvPicPr>
        <p:blipFill rotWithShape="1">
          <a:blip r:embed="rId3">
            <a:alphaModFix/>
          </a:blip>
          <a:srcRect l="83899" t="65999" b="16987"/>
          <a:stretch/>
        </p:blipFill>
        <p:spPr>
          <a:xfrm>
            <a:off x="4702373" y="1813346"/>
            <a:ext cx="1872208" cy="229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6cb23c1b2b_0_14"/>
          <p:cNvPicPr preferRelativeResize="0"/>
          <p:nvPr/>
        </p:nvPicPr>
        <p:blipFill rotWithShape="1">
          <a:blip r:embed="rId3">
            <a:alphaModFix/>
          </a:blip>
          <a:srcRect l="19090" t="50079" r="62910" b="34160"/>
          <a:stretch/>
        </p:blipFill>
        <p:spPr>
          <a:xfrm>
            <a:off x="2267744" y="1878797"/>
            <a:ext cx="2086429" cy="2119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880354" y="5228837"/>
            <a:ext cx="7364040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매우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협소한 부분을 기준으로 판단하거나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, 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심지어 얼굴이 아닌 다른 부분으로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classification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하는 오류 발생</a:t>
            </a:r>
          </a:p>
        </p:txBody>
      </p:sp>
      <p:sp>
        <p:nvSpPr>
          <p:cNvPr id="16" name="Google Shape;577;p40"/>
          <p:cNvSpPr txBox="1"/>
          <p:nvPr/>
        </p:nvSpPr>
        <p:spPr>
          <a:xfrm>
            <a:off x="2452575" y="1403465"/>
            <a:ext cx="4238847" cy="3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&lt;Feature Map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새로운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 Data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에 대한 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&gt;</a:t>
            </a:r>
            <a:endParaRPr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06009" y="4229838"/>
            <a:ext cx="1455746" cy="639321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권용남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박소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2583085" y="4229839"/>
            <a:ext cx="1455746" cy="639321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전주영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유재석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0" name="Google Shape;590;g6cb23c1b2b_0_14"/>
          <p:cNvSpPr txBox="1"/>
          <p:nvPr/>
        </p:nvSpPr>
        <p:spPr>
          <a:xfrm>
            <a:off x="287866" y="630723"/>
            <a:ext cx="76878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합리적인 판단을 하는 것으로 추측되는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FaceNet</a:t>
            </a:r>
            <a:endParaRPr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591" name="Google Shape;591;g6cb23c1b2b_0_14"/>
          <p:cNvSpPr txBox="1"/>
          <p:nvPr/>
        </p:nvSpPr>
        <p:spPr>
          <a:xfrm>
            <a:off x="287866" y="253791"/>
            <a:ext cx="284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결과</a:t>
            </a:r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 </a:t>
            </a:r>
            <a:r>
              <a:rPr 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endParaRPr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cxnSp>
        <p:nvCxnSpPr>
          <p:cNvPr id="592" name="Google Shape;592;g6cb23c1b2b_0_14"/>
          <p:cNvCxnSpPr/>
          <p:nvPr/>
        </p:nvCxnSpPr>
        <p:spPr>
          <a:xfrm>
            <a:off x="287866" y="550334"/>
            <a:ext cx="856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3" name="Google Shape;593;g6cb23c1b2b_0_1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6cb23c1b2b_0_1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354" y="5228837"/>
            <a:ext cx="7364040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분류에 필요한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feature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를 뽑아내는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훈련 데이터에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과적합이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발생하는 기존 모델과 달리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얼굴 이미지를 기하학적 공간에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매핑하고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이를 직접적으로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optimize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하는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Facenet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Google Shape;577;p40"/>
          <p:cNvSpPr txBox="1"/>
          <p:nvPr/>
        </p:nvSpPr>
        <p:spPr>
          <a:xfrm>
            <a:off x="2452575" y="1403465"/>
            <a:ext cx="4238847" cy="3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&lt;Feature Map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새로운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 Data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에 대한 분석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  <a:sym typeface="Arial"/>
              </a:rPr>
              <a:t>&gt;</a:t>
            </a:r>
            <a:endParaRPr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06009" y="4229838"/>
            <a:ext cx="1455746" cy="639321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권용남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예측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박소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Google Shape;609;p42"/>
          <p:cNvPicPr preferRelativeResize="0"/>
          <p:nvPr/>
        </p:nvPicPr>
        <p:blipFill rotWithShape="1">
          <a:blip r:embed="rId3">
            <a:alphaModFix/>
          </a:blip>
          <a:srcRect l="84281" t="66344" r="-471" b="17175"/>
          <a:stretch/>
        </p:blipFill>
        <p:spPr>
          <a:xfrm>
            <a:off x="4745599" y="1848980"/>
            <a:ext cx="1885146" cy="2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8;p42"/>
          <p:cNvPicPr preferRelativeResize="0"/>
          <p:nvPr/>
        </p:nvPicPr>
        <p:blipFill rotWithShape="1">
          <a:blip r:embed="rId3">
            <a:alphaModFix/>
          </a:blip>
          <a:srcRect l="19602" t="49891" r="64208" b="33628"/>
          <a:stretch/>
        </p:blipFill>
        <p:spPr>
          <a:xfrm>
            <a:off x="2326814" y="1848980"/>
            <a:ext cx="1885146" cy="2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708920"/>
            <a:ext cx="6239933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추가시도</a:t>
            </a: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: VAE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이미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생성해주는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Variational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Auto Encoder(VAE)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85695" y="5049775"/>
            <a:ext cx="6552728" cy="14035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85695" y="4653136"/>
            <a:ext cx="6552728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&lt;VAE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의 특징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7774" y="5121783"/>
            <a:ext cx="612857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인코딩을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통해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Latent Space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이미지의 특징을 압축시키고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디코딩을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통해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미지를 생성하는 구조이다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2, Latent Space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 함축된 데이터의 특징들을 조정하여 새로운 얼굴을 만들어 낼 수 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student\Desktop\VAE_ELBO_kimsu.00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1" t="36869" r="22977" b="2506"/>
          <a:stretch/>
        </p:blipFill>
        <p:spPr bwMode="auto">
          <a:xfrm>
            <a:off x="2910400" y="1340768"/>
            <a:ext cx="3317784" cy="283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8747" y="4211050"/>
            <a:ext cx="2230098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 https://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hugrypiggykim.com)</a:t>
            </a:r>
            <a:endParaRPr lang="ko-KR" altLang="en-US" sz="1000" dirty="0" err="1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 클래스에 대한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VAE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분석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A14AAANSCAYAAAB1Gh+JAAAABHNCSVQICAgIfAhkiAAAAAlwSFlz%0AAAALEgAACxIB0t1+/AAAADh0RVh0U29mdHdhcmUAbWF0cGxvdGxpYiB2ZXJzaW9uMy4xLjIsIGh0%0AdHA6Ly9tYXRwbG90bGliLm9yZy8li6FKAAAgAElEQVR4nOy9SYxlWXqY953pzm+OeDFlRk6VWVmV%0ANXR1V7GbPYhswq3JsCzLNkzShAEBhkQI8s4LAwYBb+y94Y3ghZaCbUBe2ABtiS1SIi2a3WSzu7q6%0AuoauqqycIjNjfPO7wxm8uFFFGjZpb7oMGO/bRMTDfe/e/5z//Of80wsRQmDDhg0bNmzYsGHDhg0b%0ANvz8kP9fP8CGDRs2bNiwYcOGDRs2/P+djeO1YcOGDRs2bNiwYcOGDT9nNo7Xhg0bNmzYsGHDhg0b%0ANvyc2TheGzZs2LBhw4YNGzZs2PBzZuN4bdiwYcOGDRs2bNiwYcPPmY3jtWHDhg0bNmzYsGHDhg0/%0AZ75wx0sI8deFEB8IIT4SQvxnX/T9N2zYsGHDhg0bNmzYsOGLRnyR/8dLCKGAD4HvAI+BPwZ+LYTw%0A0y/sITZs2LBhw4YNGzZs2LDhC+aLznj9AvBRCOGTEEIN/HfAv/0FP8OGDRs2bNiwYcOGDRs2fKHo%0AL/h+B8CjP/f3Y+Crf9kbtNYhNjFCCLSJkcJTVhVRFLFarxBCoZVAAkWeo+OI0DRYD4NeFxMZtFI4%0A55FaIZUGAkJpCIEQPAiBQAAQQkAIAQTabGD7+5+/pi7XKK0JwROQBCEJTQVCUpcVUZKgtKKqGhCC%0AxWxKkmbMF3OyNCXNUo4ePSIg8cGTpRnBe6xt6BQ5trGYKGK5XJClMba2CKUwWuFDIIpiTGQQ3rfP%0AJAU6jiCANBEQ8NYihEBI1coRAkKAkBLX1O3r3hOC//wabx3OO5yzIAQ2tGMrvKeqG5SUxGkKIeAI%0AVGWNVJJyVVLkMUobZpMJi9Ua5zxRZJDKEMmAkJIkTtBGIaXENlX7OTYQJdHleNLKExxSKhAglQLa%0A5xaijRME7wBBAISQBO+QSmLLEoTAh4BSmqpcIZAEoKpqfHA0zrefp2NCvQbZ3rcoMpI0pbHtZ4kQ%0APh8XIaBalxyfPCd4gZACbSJ0qw5ERhPHMVEc0VQV2miEkEglkUIglCL4gHcOpTVCAAiEuNQ3qS51%0A7/LZkO3vISCkwDUN3jmapkEbg3eOQKuWVVVTNRXN5dw1aGRwiOCJopQoMnR7XYSQKN3Ko7XBOYvS%0ACu8Crqm5/+AhBFBKAgKjWjljEyMIKKVQql0BxkRIrVBKgZCfP6dAIFT7NwTaCWrnR0gBotU50QoO%0AAlxV4QHnLCaKsU1zORZgbYO1lto6nFDUdUUswaNQWjMc9JFSIpT6XDekkp/fO/jAzz76iM+z+kIi%0ACUgp0EpBCEghkBK0UkghMUZjIoOJE7x1SClQSoMUn68hLu3A5QQipMK7Sxl9ADzBt/d03iOFaF9u%0ABwRnLQGPdY511YBQRDLgEQihSPMUJRVStXISWrn+nDXiw/ffx/qAkhLrHEpe6poAKeTn9stoiVEa%0ALSXKaLRu159AoJREKd3OnRCtjQuAlO08qfa6EEIr12f2o65amYNHSnWpiwHnHEIIrLOUZQVS09QV%0AUgqcC+RFjlYaIQRRmiKl/Hxtf04I/PS99xCI9vOkRInL57sccminI7q0iQBxnHy+brVutzWl2zkV%0A6jPbLRBS4n1rX8KlTIRAwINvnyVc3sf71m61djIQvMMFqOu63U8ENM4hhMIYjUAQZxkmihCAMobg%0AL+2uEHzw/vvU1kEI+BAwWiMAeTn+8lKfIqOITER8ae9NZJBStdfIVgaBuJy3z9afvLQlgs8VxX9W%0AzdLaHqnN5doU+Etb85mdcd7jnKOxHmstEHC+tQfee6IoIk4ztFJoE8HlbaQQBO9574MPP9c5Jdtx%0A10oghURd6lEca7RSxFH7/s/0VErVzrPWra0QstW1Sxt/Kczl65e2I4RWTy91LlzKGYK4XCMB72w7%0Ab4BtHM61e1tVNyil8cETRxFBCKIoQSmFjqJLe9GurQcPHlA3DiVFu5alwiiJkgIlJfrSnmslSS73%0ARnWpQ0qpS50Tl7p+eY4Qks+ULHjfynqp2MG5SxvKn8no/Z+NQ/D4z+YngGsaAgLb1NTWIoUi4Amh%0A3Qfb8w5kWYYLtLIqhatL6su9cLFaIRFoJZEi4H1AXtoTYxTGGAhgItOeK5RqdRWBigzh8jWA4EFq%0ASXCe1pi0+spndl9IvHOtKCG061KIdq68xzuH/+xcFtoxb2wDCBrbEAIkUcyqqtBaE4JAao3UhuAs%0A8eX5wgPOWpz1rV24HMHlfI4xBiElRrV2xxgN3mMDrX0KvpXHWXSSQAjYut0vP7MXzju0idrn9xZp%0AonYPQOBp91QdJe1aCh4BOOcu5QKpI+q6woeAcx6lBD4InG3nXwiBiVOqpmlv6SzeWpZlSRzFCCmp%0AqorIaJQUVGVFCB6tTXs/qdBKovCsakuapNTVmizNsNbiXIPSBny4vFbg/aXeG9PquNIIPA4FzuGC%0Ao64b4iRFqj+bR2/bn0pJCJdj79ylsW71yTpPCO1YCx0RRKDxAmEbEqN4dPSEKIrwrtW9z/Zs5yxK%0AtnbEB49znjiOMFKyWJdoY1q98Z6D3T3WqyXrqiJWEqkNZd2gJOA9cZwgJHgXEDiiOCNcnu2ct1gf%0AyNOUyjriSCOFoizXZEncmk2pWZclOjYY3foPUul2TOKoHcfIUDcOCDx7/Ij5ciH4v+GLdrz+XyGE%0A+HvA3wMwUczt219mNBrSjzRnF0/5znd+ibd/9C7PTi945/2f8q23vsIrhyM640NOzibsdVJ+6W/8%0AW3SDYe/2Hm4+xZkCGWt6+/vtRqUNoakJAqRQnx8q/OVGife0hlLRrBfotNMeRoKjqhoksJhOWOuM%0AcwdX3AwvJX/8r7/Hq1//Jr5uuFivSZXkT99+nyfrmH/83/xXXH/tLX7rP/1N/vN/+PeRpFSN5Re/%0A9AqffvIp/87f+RVC7bg4myKk4/2f3uebX7/H9mjMp8/O2Uo0B3dfIpIRo0GfJHFIEhokUTchSvJL%0Ah9JRXkxQRmOygiA8zjpMHOPKFd55TJYyf35ENtpnfnJKkqY8+fhdTDbm/PwZUZzxk3VMf3HCizf2%0AeDpds64WJKbD1qjLB8/OuXF1j//xu99DT86xoeHg6g5/+298h9/4u/8AYT0v3r5Ovap45c4Ot+7c%0ARUlFXc7Z6Q/BN3S3R5xOawoj2N4bg4pJ45T5s0/YunoD6xRRZggqujyYgK1qpIbQBJCCajlFZ8Xl%0AuViAq6iWKwiC06MjdJCsywlvv/MR09Wc7Z1DfvzkgrPFgl/cK1inPT55+JhX33iDV2/fZu4d3TxD%0AEbhYBBbTc4ajjJu3bvFr/8Gv4qyhV2TMV3OujYd85Y2X6KQ5vV7BzvaQ+emcF7/8CtYrlquS/d0h%0ADkEcJVw8fshwfwfbgIkNKjbU64q46FLPzpEmIjQ1IBFasprPMHFCvZwhhWQ1n9IsVjQOvPVI5fm9%0Af/X77Oxe4fnFFC0N/+xnz6iePSSLDF4rvvbVL3Nt/wavfOVVFrVnfzxEmQTpHTpN8EBmNF//xrcZ%0AdHsECRGK61eH7I23yU2M1p5+lnPlYI+i36cm5t7Lt7GuRgiJcLCenTK+9gLWOqI0plqXBO/QWhFQ%0AhFDj1g0q1tTrFQFollPSwS7l/IRqtkSZjPV6jZKKxpecP7/geDpByJgfHs04fvAzRkYwIcFIz1/7%0Azne4cesGjVbs7O5irSdPU5SWONsQJQlf/fov4W1AA9Y7tnsFo0GOFJoiVsRSsD/eZtjJiQY77HRi%0Arl7dp2wa+t0uUmj621u4pkEbhYhigvNoY2jWZWtBa4fQBmUktbWEZo1UBqUUq9kU5aHRKaGqMHnM%0A7OSE1bqmCp4fv/cYIkVfWJ7MShIV2D68wQu37hClimI4plukmDhFCDBxhLWOb//yr/D8+JRBp8Pz%0Aiwt2h1uM+jG+tiQmIo1BYjgY9bn1wm1q63jt5gFEGhUs3aJPPhhRJBFIicDiZUSUJLi6RCcZwZYo%0AFRMElKtFe8CRARkUjS0RXuKFRmhNsI6To4d0t3e5mM1ZTuY8uVhBtWhlbTyjvRFp2qM/HDK6do3t%0A7RFKKrI0Rl0GFADufelNMq1ZVhVaRww6MZEUeC/IY0WRRIy6XTSe4daYa1s9+r0O1nuG3Zw07zLo%0Ab1EUCZEO1F6gopg4MTSlRSWK0ARMklOvp4goRiqB8gqhBavFnDztUF86Lt5WBKF4fnqGt46jJ6es%0AqzlJUvDpgycs65Kk2+PGzbv0hj3y0Q43r+5Q9IdY26C1RCrDN//Kt5nNF/impnKeYSdn2CtoypKt%0AXpetToxzcHt/m7y/xc7WkEI7htvbmKi1jdlgm/X5MYOtId5bTGfQOmPBI6II4R1KRQQCTbNug3ZC%0AEJmIui7J0pyqqmmcJ84Lnj/8lCAUDlhO59RNw9p6Tp+d8dEnH5L1+8Rpn16/S2f3Cl9+7WXitCCK%0ADcG0Oo61fPVbv0yqFZV15FmHQS9jp5OQRDmKhv3xkN1ul+FoyM7VQ3qJAteg05Reb4BzjjTvorQg%0AVGtEkmOyHK0F9bpBRhKsR8cJtlwQpAKpkAGCr5AqRQZLEyTOOmy1xvpAWVesZ1OWs5JVteR8uubo%0AwSOqYOkOdvFBkBYp41t3KCLD9v5V1uWSbpGwtvBbv/VfcH56gnQWb1I6qeHKzpBYx4w6GbujDloo%0Aht2Mmy/fI9aS5cUJg+09dBwRa4PQBhNHKAHo6DLQ5tux0xF2OScqukglaco5HgU+oNWls+c8DsHs%0A9IQoy1Em5vToESaOOX96gk4THh8dc/H0ObP1DK80g93rTJ4/4blLuDIs2N3ZZeIkaa9A4uhIxf0n%0AjwkXZ7z/+ASpFLu9CA0EGbGVtvtpr1Nw5cYtdByTaY9RkrpaMxxtExU9rK2JtCQIjYoM1XKJiTVC%0AJggNXK5pkyaEELBeYrSkXk6QMsY7Szmfs5zNUVlBsDXr9ZLVZIZrPHMhqS4WLGYXPHp8n+HedaTU%0APJrMSLoDquWSvOgj8gzZLNnd2eH2nds8+PEPmZxfEPIB3W4KizMa02V9+ozj46ekUcxwvMdoPETZ%0ABjs9pRiNiRT0eh10nEK1QugUqRRVXRGnBm8bZN6jnC3QOtDtD9GJwQXNcjqj081o6ppyeoYwGZPz%0ACVmvT5RkzOYT7HLOerZi7gAUfrXi+fOH1M6zffMe09NjHs8so25Cb+8a33/7p9y9OuSnnz6iaGqe%0Anjzl9dt3+PjolFW9ZJinoAwqBNxywrKs6HZ6jIZblNbyp3/6v/PGnZfpJ9BPUjrbYx4+esjLd27x%0A4SfPObx2BRManhx9xOtf/zeYLBbEeLI0YetgD+8dR8fnDDpd6uUMYUsu1jXPjp5x+949hEopl1Mm%0Ap8cUSUI22OHJ2RmjvM/FxXOmJ0ekw30ckvMGemlMHSLev/+Q1996g/feeZtrO0P+63/0jzjod5gt%0ALHfu3OTJ4yPyPON0viTBtnZUGqK4YDDscv/BJ/TThCyJSK3l1ddfAwV3Dg85X1g6cZsYidSaKBny%0A3R/8gL/1V/8mH3z6HtSKL335ZUrr+fCjBwx0IM1SSjvl+z/4ALTmm2++QYh7fPTgPq+9cIuLpydM%0AgkDjmUzmFLomHV3BkXDn7nUenMzo5jkPj8/4xa+9yUfvvcM/+E9+8y/0cb7oUsMnwNU/9/eVy9f+%0AT4QQ/tsQwpshhDdBcO36Pk+Pn5CIFavGc/LJfW7eusLffOt1/v2/9h2+dHXAWy9cJag2snBtZ4vt%0A7R5XXr9LuVohe32KrRF5v38ZmVZUF+dtlE0Z7GJ6eV+gqT7/3buAKxfoJENI2UaKhYSgWNfQ293l%0AR+9+TLE8YXF2RO1g5/o1gnX0+gXSNfzjf/K/oNKc33v7e4juFf7+f/x3+fiP/4AkzUm6XdJEELkl%0AkQm46ZygDNev7VLEmjdfvcX13QGzasaLd15k72AHyim7hwc4GoSJUUVBUuQoqalWS6rpjOAC6XCE%0AxOPqEggo1yCkJnjBelGyOH1O3BkgTYSKU4Rw7F27Q+00e7fvsPYpq+ePUbP7zC5O8DiMMOztjNvo%0A7U8/4fxizmirQzwaURZXuHPjClpLGhEQsiEWglHiwQnqsiHt5OwMB4goIVaeZr1i72CbLC9Ikpg0%0ATTFZRv/GHWSWo5RAxzm+sfiqaqNbl5FPZRRBBOIkQXpLsIHgJYuzCa5eI9OU7u4hJpGE6YzrN29j%0Aun0UsFqvudXxPHnwEWVVsbc3Jg6a2WSBrGsefvqUxjnGV0csg2bYK7DVim63T6eX0tQld8YDiqwg%0ArCvSos+gUzCbLdkeb+PXM7SBWEvsekF0GaHq7IwRWiMVBOuolyuivIO3FqkjhGgjvzIyCAGx1m0E%0ASyiqdYMUIOIEneXE3S7nDx9x78ZNprMlo/0x89KhV+e4+gLfrDjY2+WDn36IaESbvQlttkXHCmk0%0A3kNoSpSWFL0+AUsqJaNOSqYjGicZbQ1JtSIt+mz1C9I0oZNqyosTjDatTklPMhzSlCtctaRZlQit%0AwHuC1G3mT2pMlhCCwwgwOiJ4Ax7K1RoZJXglKcsGWy9ZPjkikiCMoqkqYhy5ccwmZ+AqOkWKbNqI%0AcQT4pqHTyYizhKp2qDZoTpEXRJFGSsG4SOhlGaG2jLe3CM7R7w0pjGarG3Ow020jzs7S643I+yOy%0AQQfn2wxVU9Y0tSPudGkD1R4lNCaNkUYhgkN7i3ASuy5ZTWdESUoTBNVihYojnn/wPkZHaCXI+n2u%0A7G3hVjPmF8ecPn/eRgSrBrsuyfOCWAq01sRJqx/BB5QEoyLSNKVsKoZZe+i0lSWKE5I0waPY7vTY%0A7uUUhSZTjtnZCZGKyHsjhFG4ctVGLF1NuXZIYwgBtIkRPlxmnRqE8CTaEOkIu3Ks5gsCgoDENQ3V%0AYkm9npLHKZESJN0ujYdBJ6WuJ6xmZ3S7Gc8eP2HY6dLvdxkP+yRG0+110MYAAq3EZdYjsK4rjFIY%0A4VFBUDeO7WEf4RukMmjgYHebw/0hCMnVqwf0iy55Z4BOYrSReFfTWInQCeDxQWHiCK0ipACEI88y%0AIgF+UeIaR7VckuUdqrqmWa2plxOoKnzdoLQEociz1olbz0/RWmPimExHaO8Yj/rsdFKyPP08q2O0%0AQmmJv4w0R0lKajRZZHBVTSfLCc5RN55hVtBJFbev79DJDdvbI/K8Q5p3MKmBakln1KepK0zWR8dt%0AllggkaFdB02zRkmQjUMLUAjW0ylRnLIu6zbzLmB+9JBEReRFgohirG9zTNX6HG/X9LfHzOcLpG0Y%0AX9nnhcMD8iInzROU0ijviYzEXEadGx+Io4hIS4ZpQgiSODGM+wWdvKDIDP1hQRYJjAwUgz7drR1q%0AaxFKEqUJ3tWkwzFRluGakqas0Vq2WTQJUtFmCm2DcG2GJTiHt5bGOprFHLuaogJga5TWKJMh8Eij%0AiWXDaHtIUBpfLSn6XdLEcDDoMhoO8E1Nv9Oh30npdXKW0wukFMSdHkYEurFGO8/V/TbQY53nyu42%0ARRFjIkVTVnR7fbL+gKzbB9lmYFUct8GgotPaf3+ZjXI1yrSOGK5BeI/2gA/YskTrCEyCr0vyTod6%0AesHi5ISi18FkBUpJbLUmkjWj7RG97TFpZEiUIB4MuTUouLKzTZFnqNqRh4bxaECsJakSyCRnb3fM%0AsEjRzlN0+1TlGhmnCBvY3d0izzWpcuAdOsnYv/MSQWkUFm0iHBBlOToyqChGoomymNBY8A0mSXDL%0ABX69QiFYHT/FrZdtdl5p4iyj6OUYFaOEIOsNSLMurqkQ9QV5J6LTLZBKEglL0u0y7nbYig3bvQ4K%0AyahI2ermdIsOoanpbo2RnR5SQEoAmRArSVWXTOZLbh5eobfVpZNn5GlKb7zD/vVDDu/cZnF2Rpom%0ATOYz4kiSDwf0xtvgoDfeRyLI85gkSxBNTagssdTEcUp5cYEKAe8VWVGwNR4Sm4TVxQSlJFk+YD2b%0AE0WCWJV0ujk6Tel2chLhOZ+ccX3YZatbcPbgAbIs2R4NePP118iKmOFoi+//7CM+ePAxrlpxsD0m%0A0hHLsqLyUK0biARK1PSU5ebVQ7LU8K1vf535qkSsZjw5Puaf/+6/4HDc4d5br5MVGf2kSzk7Z2dr%0AiA4rwnrNyadHlLMlgyjl7OEDVFNRNoLgA/defpH56RlplOLLGVu7u2gRUc7PGRWCJFVEeQxaM+zE%0ATMo1w9SQR5phYXj52hXmJ894/ctv8MpLLxGs49Nnxzw7f84fv/1DrC2JTUQctRUZy7IkLnJkFHCL%0AC3aGQxpv+fprL+CM5v0PPuL4+Sn/9LvfZfboA4K0xJ2Us7MFk8kpuzs77BwMqE/OiBvHalrR0RnX%0AR0OUXfGDP/oeP3rnU8a7+3QiQbkO/Oj73yeWnqNnZ8zOz/Buxa0bu2hq5h6ujjvMFnPe++CnGOdo%0A1nP2M4WvS/p5zO7O+C90hL7ojNcfA7eFEDdoHa5fBX79L3uDFgETGm7fusnX33yNF58fsdXt8k9+%0A57v8h//uv8dX97f5nT/6HjdvJ/z6r/4dmuPHqKIgNZrq/Amd3V2UbsulpElYPfyI7NpN4l4fu16h%0A0wwZp9TzaVvak3ZwtcXZBpMmqKh7WRYlsLbBeRAq0C0yhJD80pdu8aM/+gOKKzd59ge/z/fffcBb%0AX3uLfn+H2fETvv2V2zhVUt9/j5P3v897/9P/TFmf4y+O6Y48xfVDrt56iYODA0a9Ph8fnZDv9njh%0Azss8/vgnnC0tB/s32BoVqJCRbV9Bh4Z0e4QLYPIEhMKtlmgJptMneIurG2SaEzzYskIIA7WjrhzZ%0AoI/87GAcPCbPqFcrLDA+HGLLFS/evYErj7l/0uXxB4+R5Yrrd+/y9juPiMOCezcO0HZNWpecTtfc%0A/+EPON75Dr/7yf9Kt5qxc+sO3V6Pmwd3GHUMkYlYnB2zffsV3OwJR88vuPfWywglUTqgkgJjNL6c%0AY5IMV9foNMbWNcKukSaB0AbQoiyhns2wtia4gNAROk5w6wXF3gH1aomvG8CzWDvW/Sv04kD9w2dc%0A/8bLlOs17z78GPIR2fQE0i6n5xPyPKcfdXn15etEacKfvvspZj4j2CGz0wvK0yP6u1cIScrVazcw%0AYcHVrREyOOK8S38YIZoZmAG2auj1E5SQeFsjlSJOU0KAKDPU80VbplGvkCYDbdpThZI0qxJcw3pR%0AEQeNrQVpt8dqbej1E1Zlzfvf+0OSfMRiueDwxj6P79/n3gt3WVQXzLZTPr7/jPVkyksvv8S8EUyP%0Az7nx0h26wx5Hj4/xBMajPnVVMTu/IAk1Jk0Z5n1iaQl1iVyuOH9+xI0XXiIXS7xUFEWXPFVkvT7W%0AepIsRUddmtUKVEBHKb62SHFZLmo9NjiioqCeL3C1oykdMrKkgzGuXhF1t6imM6QIrKsKIVPE1lWy%0ARBBPTknSnJd2PeXgLj/+2QMKPC54zhYlw4sJxdaYvMgRCE6Pz8hiQ+PaMuB6ckpedClDQJuYRHnc%0Auub85Bm7WzsMIoc2nrgYkOI5vLGHzgo6owHC1iidYF1N1utiK4uOYprFFBUV+LpEJTmuXLeRUKNZ%0Ar5fkwx2WZ+ekw4K6qhFUxHnO7OyE4Y27+NBglzP85IykmfPGq7f5yXsfc+8g4WSyYDDWeCyT4zNu%0A3dtCm4hyXV26OpK6qqCcY0QgimNc7TESVNPQ7XSYLuYMipRYl9Q+h7LkcKfLYLgFkaaTJ0Qmah0n%0AHFJKeuMB3lp0kkOo27Fbe3ABvAMVIbwl6W3hmhKvBOVkhskK6vmUtLdDWZ+yWq3AOfb3d5lePCO6%0Acsiss8ZVK8a7exxfTJE6sBptobTCWk9wts3kVRYVSQyeNE2QKKytwTZoJMvlgnF/i+1ck6QRu9s7%0ApNLRGxXMFguKfkGRxdA4kjzG1xVxp8DEGd5ZvG0QWuODQkUa4SzL5QqVGNKtXerpBJP3cEFgbYmQ%0ACqH7LFcrYqPodzqUqkLWMXl3j2XRJY9OeTyrqINntZownawxxrBaliTCYIzGNRYlNTQVRkiEd8TK%0A0M9SlG1IjWYwHNGJ4HDcZbhzSKwNaZqA0aAlaRohnCPKM7wtQQSUFtBYkrQDoQFhsLYi1jGudsgo%0ARWGp14F0OG7LmGSgaSzOOlTaR0nBfDEliSJ293aompI4UfSymouffkSU5kyqhtXphGdOkSQZ/Z0U%0A6WvyXof1qkRrRaw1RkEkBbHwCO/Io4hBmrI17LLVyxiN98jyAukdKum2mR9bUfS6bTl7tUIKha1W%0AgCZKMly1RiVpWzKmU9x6jbM1ShtUkoGz1K7NhgE469BZj2q9wDlLHMeoPEbQg/Mp8fYW1fohMjiO%0AVyXx7IRk65BPP33AzuELDPuaTqegnE1RWUFkUqryAusXKGC718X4NqM2GvQ5GPfx0rF75TZ2eoGJ%0AIkyaU8/PUZ0+UmuCBFdXhOCoJlOUVpgkbWWLUwKaUK7xxmDrBpOlKOfxeLzzbUbZS6yHfGuX9WJG%0A1ViiyNPrF5SNwzYVk8kM7WpO1jWThx9x+/A2Sw8nZ3OubV1j0INEa3wtWc0XPPjZQ3a2CiZPnhKE%0ApdNLkbYm0gpXlaQdw2Ld0KtrfLMm6Y/IuynNak7c7SKNoV4uESFgyyXeBqI8xzcrmtkFKi7QcYEr%0AV9RNW7YtWaOTHBW1VSzeWnzjSAa7NMsZFW3pXBTBcG+b08cPmS0nNE1FIyMeTpeMy8dMK0WcBRrd%0A4UovYjlbkWhB7UEIw/ziguujAf/y+z9k7427DIcjzmZTVos5r955gdPpGbtpgTs7ojMcIINCVAsa%0AKbj2xpvMzs9QUcGqXIHJaaqSJE9pVgvyoosIgurimLldIxuHKmsioKlrVLdP2u0RrCAb7uObNVKB%0AFwFpS8Z7Q8qy4Xw246yZkcSGU6uZHD3hyu41nJJMLpbk3Yzd2lHPazo7+2yP9/jk/p+QOUeoGq6M%0ARsxmUyYnz7ly5RrPnzzApBEHw11G/Zjp40/4xhv32OrEXJzOufn6l9jbGfLjZxOGqeDlt77Mp+98%0ATFp0uXb3NipKcY1l/+ptTlAClooAACAASURBVJ49JqSK50+fkkURrqpJ0y2MAjNTmHTIi68cMjk5%0Apre9S5qkrITjkw8/ItWSHz17h36RUcmEp+vAYTHgom54dnpKqVNyWXP71VfxcZdlNaXfG9E1gsVi%0AyacnzyjimKOnTzBFRiQEo2JAU624dniL5vwRr967x/LpcyKV89Wv/zKjYZ8f//QdKC0LoFMc0O3l%0APHjwmO1+j++8+Qu8/b0fkhc9OuMOH3/yPvvjAU+fXCDDijsvvkDlHMvacOuVGzx78oDdruTa3i6z%0A82PWosSfLfjB4wcc1YHgG5LBHmZ+xO3bX+NkOuXpqWB3v6CfJ4xuv4j7vNT7/8oXmvEKIVjgHwL/%0ADHgP+B9CCO/+pe9BkcQJcm05OnvElZu3MfuHDA+usD1I+e1/8V1+7Td+lQ/uf0qzPCc1DaIRRElK%0Atr2Dc21Upa2VdmSHt3BNILgGkK3xF5Ko00fl3bZsA4iK4jLr5amX89ZBSTPiLMXEMVXdsL44Roea%0A3dE2qqz5w9/9PX7jb/91BqMBX3rrLsPxmG4nZXJxzK//+q/S2dvnt9/+gOLa6yTZLjv7N9Aenh4/%0A5u7r97BFF6skF+s1Dx58xPCFu/SvHTLY3qGcTEiyHkfvfUyzmlOtl0RFH2lipJLoooN3EHxNqJu2%0ANhmQxrTXRRHUJVGvy2q6wLmAtQ7f1Egp6O3vk2QdVssVx0ePOPnkJ0TAjd0D/uRf/z4H4y2eT6a8%0A+bU7pJHgys6AKNb4UPJ8doKNI86eHPPaN34JnR+ggyAzBqUt86DwxrBYzHH1kvmi5tobb/LBuz9B%0ASU1oLMuzBc1yhpCWurZEeaetjdcSlfdASsC3JVA+EALERQeZZkRpgqtWkCRU8xkIxXI+RSnBwb1X%0A2Ns/4GyyZuvmS3zw0XsMRzlXr95AVSXvvPch87Jm52DMlStDOpFgenLCk4efsDCGp3XJ8mxGb7yD%0Ap6DbGRALzXRxzmjvAJtknJydEscRi8k51hQ0zqGlYnFyjhAJrnYQKpx1hACuXqPiCBmneCKcrSFI%0AXF0TnMMkCWhFujVCBE8y6uNcjTaGyfFzpK/Zu3WDLM85uHKTuZOc1g1Pjh+iZML1vUNsuaZZL1l5%0A2L/SoVMkuLpiNZ+S9LugJI+OLsh6Q4RJQLb11Up48k4HmeXUwbO7t0uiPHHSZXTjBs8e3Wd5scAu%0Aa3wt8OWcen6BdQ4pNcFZhJYEERHaRg0QCrsu8Zc9ajLSKCFQaQyRJooi8AEpAt1uynB3myLNODuf%0AUZkEpyVEGf2dq9zcHfPk9IKPHz9lZ79DniiyqO2fsM7htGl7/KRGKkWQWVu6EwKEGpRBJDEyWHYH%0ABYPhNof3XqHo5wR0e8DzhuBqTCzxOCSi7QsSDhklOB8RvEWnXZr16nO56nJFnBeAJx50cHWJcBbf%0A1LhyRnc8QtoGawWdrTEhzYi6XdaNZrff43y2Yja9YFGVdDsJ/UGnzU6oto9NKo11kOQFpVWAZFXW%0A+GBb/0hJjicXjHo5u70exXCHmy8eghfM5hZXOYyQlPMz8M3nvUzGtL1Y3ku8bWjWDmfbvj4pPFIp%0AhNFIZRBGUVcLtFKo4HHlBGUkSSwZbO2QD8fIPGdV1lidsVpU+Lrm5GzKvPEUmSBLYpI0Is0zfPCX%0APUsgpKKuanzQlLVFSUiMZt00bf+Aa8i1JElyenu7zCbHVI1Ampg4xERaEhlIOl1sVWGUoCln1OWa%0Apq7bPksvEQG8bXBVDQpMmmGrigbHejYF7xA4QmjIipgiz0HGeKOorMcUHYTO6KQZdRNYVzWL9Yo8%0AjegVml6/RxxH2EDbH4PE1g02tGvCmAijBauqISk6SKXQdo1GEKKCXubRCFyISHROlrQldyZO8AGU%0A0WS9DnW1xrbtuDSlo5xeoLSink+pyxXOt70xwUiWF8fgLM1ihq+XRJ2UOFJEJmG4t4dMUqqq4fR0%0ASrm0yACpViTdHpm0KOHYHvfb8jdrkUriXNs7VJV1WzKa91BakUQJy6omimN6uSEVkiTv0e1qmvlz%0ATNKj6I/QMm77PpsGpCZKM5QQoD4r+/eX/ZNtn0izXuGamhA80kRUqyXleo4MgGuoV3MsYHTACEGU%0Ad/HC01hwQpJ2h6RZByUipE7pGljO12hKev0uaRozXS5pypq6gaYq6ecDdrfG5J0eB1tDahuIii6j%0AbkrPeHScX+7PT9AmJS76uDogdYrUGqUMQrV9LSbLUXGEFwpX1wgVYdcrquWcZr2iWa+Je4O2Kkeb%0A1mnznno2weORRhDKBcrEJIlGRRFV01A1jrjokqUFTekwSpNHMcfHR0TKkxcZ58+PGG8NESojVYGz%0A85Jvfe1NiDJeunWFca+PyroMR1vsdmO6nSHXbtxhe1SQZCky7mLLmnJWEVDY1YrFZEK47HOp6gqV%0ApNhyBShElLFeLFifn1AvZ8RFQToYAQKdJugoBsA1a2oENKu22gAICOrSsSpLLIaiNwBv6I0PyLxl%0AOl3ywvUdRlt99sZ9+oMekdLMVhVnR0dooelubTNbTHnp2j7rxjFbLBgWCb00p7+1wxtv/AJbHcnW%0A1Rvk3RGT4zkyKkiLguePn3B+ckxvOEQWA3ykEZFpq0ZUwnJRMjl5Tl0u6W+PGR0cEMUxptOhu7OL%0AjBKasoRI00yes3z2GN9Y8BWLedPqaJyQ9gcUeYdPHk9ZTmasp3Om0xNGvZykyLm4OGN7MGC2XPLg%0AvXfI8xE7O9sMRiMOd4Z0iy5Fp8udm7dQ5Yo4G/G1197k1dt79HpdRrvXkY1mOg3s7o2hqZisSt54%0A9Q53v/wWj84uGN+6xvziGGUSkAkX0xlnTx/S1BXjvX2u371DZ3uXw9s3iDoDTp6dU/Q6VKsFq2cP%0AWF9cIOpF25rjDEkUUQxHjMd7mHSE1ymLBw9498OfkMQBlSYsLk6wytCsa5LqHLeYsFgvOFsuWVYr%0A3nztTXY6Gd/+6pukjeX0/IKT6ZQXdvfZKWD/4BqPP35M33R598Of8eiTT3nw+CGHO0O+9vILfPPf%0A/FvkB1vEheTe3ZuYdMSnT55RdCKQNd41vPKl15Eq5bXX7pAkHT6+/wTvDdv7O8w//ZiXD8fcfvlV%0ATCxwIefo9Iw0y9m+cY2vvPQ6Wg14/pOfQDrgybNHyKxDmsGz42dcTBacHR+1Acu/gC/8/3iFEH47%0AhHAnhHArhPBf/j9dnyUxxydHXNl7EX88Jy8X7O9e4yuvfpX//p9+l9dfvMF7f/IBt+9+i3d/8BN+%0A8C//kE6eYSIFom1+tKtl2+ApVNs06S0EsOsFrqoQQrQG3VmCEKg4ahXJe4J3l03S/nLz9pTzcx49%0AeIjK+8wmC1xtcCj+6n/0m/zO//Z9xl3N/NlztkYZ//wHH5Jee4XlyYRvvnwPw4LDwx3e/PJr7A57%0A9IqCzEZUT06JZMLX/sov8uy0IcIhveD8aMUHb/8EqVLWJ0dsb6WgFFExxFcl1eQUUHhrifKc4Fpv%0A3NY1wreNqwHQSQpGE+qKuJNj12vCZ19eUNXMTk6QyvLw4/v0x/uY3pAkGZCoiFe+8S1+9uSCxF2w%0AOntK2s1ACo59xjf/yq/wiwdXefPWmGJni7SIeevebXp5xmpRUp0vuXvtJsNRj9e/9ss0sxmuWfL8%0Ak0ds792mms9RWjMYFZgkRsY9oizFrUsQhuAF3jV4Hwi2xtVLsDU6jgkIsv4A5yFcHt6cF9TLFVJH%0A2Kbk6cefUM2ekuUJy/mKF269QG019vExMkp59SvfwK8mxPUpq4sZeT9H5F22rt3mlfE2V4uEpfAc%0AT+dcPzzk6NlD+p0BvvSkTY0WmhffuMfkfE23lxPHMatSUq3bMpE4VsSxREYFOknahnIZIVXSZutk%0AOz/elggBSmqsrVDGoFQM2rCaLZBJ3vZ1ac3k7IwoSkgyhcoEvazg5v4Be/t7zE8mnB+fc/jii5xO%0ALjDrZyzOnuGCJU4joqJHERsKpYmU5/npOSF4yvWKWMF6XdFDsd/bYndvi2WpSI1Ca8/8YsFw71bb%0AvyQ9aSxAGoRJ0VE7V8gEIdtSSWHMZYDDE9YLdBK3X7qSFsgko5rPCEKxmkxJihxrHdY2nB89palm%0AVKuSmIhupDBW8vSdd6maBikV+72E5eSMybrBpBFIjYkiBnmCliC0YF3WXEzPmU5P0EJigkQ1NXmS%0AcP32qyxXHi0ddlXRqJwoyQlS0R31SYsCH1o7oFSMd5K6Blsukbr9cgRoUCKgkwgbAiZN0FGOc55y%0AvmQ5uUBIRVQUqFi3WUEtOD16zOL0DFWVCK9pLi7wwXPt9gvkWcxWBpPJCk+gaiwuBIJ1SDxKgXWW%0Aqq6pqoosUtSNZZCkFGnC1s4IpTK2hwVGgFAJOk4JQdHfGtEbdsi6Q6wTRCZBElM73X7ZRGhwtkEq%0A0ZaEKgmRwREQTiKTAluWCB2zPDtBZSkmy6nWc04fPGC5nPD8/n38fEaWGraKLqGs6Y0HjMbb9OUc%0ACJzMV9i6ItB+mYdvaryzKKOQSrKu1mSRomoajFIMiw46kvRGYxIj6KQG0Xj2rt4gihOchzjTbI23%0AUSansQ1axISoR9QZIiSYLKGt/fNoYRHCE0xEUgywtcQ5D6L90pngPVIJZKw5+fQ+Tb1kfvKU/4O5%0AN4m1bjnP855qVr92f/rzn/O3t7+8JCWRIkXRsizJQGAHGSiBR0EyEzzIJMOMFDiDDAJkFASBA0sa%0AxI7tQIAhQ1FiWIIsxJJFyeQVecnb/Je3+5vT7nb1taoqg3UkJIEyCJAEKmDP995roaq+73vf5/WN%0AJwslSTJCl2vK3YaDe/cYBz2Pjqa0naBqSoqqwTqP8g7T1kgt7+BIGu97mrqiNh3K22F6FSmQmsf3%0A9omEwEcjVBDS7LaEWYpOIiDAeQvWo3RK20m0DgnSgN70yEATpin67pmpMECKBNNDtVyjogxjOjwQ%0ApBnNeoXFYmzH7maJL7eMpyNO9ueEQqLTkPEkZyIqlBbcrpZcv3yB8x7hDG1Tgjc0XUcYR0ip6bvh%0AnfXOkoeaMNU0rUUrxzSLaa3g9MnrNLs1ddUgk4wwTvBeDP+/6RFBjLVyKPSjCFSI6Q3SD5JXlWbo%0AeExbVghrcQQ0xYamLNCBRIiecrnEOoPteqQPSUMYj6aodofteyazKaeLhDyLqb2jKAts1yK7hixS%0A+L5GxYIozSjLDcvtCtNWbOqGQHpi1dOJCO8lqZZsNzvi+eHgWzWGdO8QpcF1AxjBVg3SO7q6A0An%0A0eDnVQqUQmmBSkfoJMFU5q5R09I2LV1VD81hb3BtDUGAUgJrBL6pGM0PmM/GaBWwd7jHbH/O45M5%0AeZYjhKPrOnxT0hVr1quXzEaKxnuUKfjoky+INHz84gXbtiYQLau6RKqQSHnK9QofxEipcQJ8PCLM%0AE7rdGuEc3oKSw91D6xDTNcNkPIjo2pYglFjnEHGM85qu2BGlKU1Z05QlpmnRUYRWjrYq0UlCMpkj%0Ae8Pe+SlJmhPIgMkk5+j4kMOx4ux4hgg8q5sbqDa0N5d89PRHhLIlGYUkoynv/tEfY7qa0XRKPJmi%0ApaNxHctdx8npMbZpWN1eMzs+Z3mzpLaOR9/8Bu3mmuUnHxOEEfT+DhYhBi+eUhivqJuaZn2N1qBG%0AM9rWsr64IU5imqqmqDu61jCajgkDQdv1g1JkPiFOF4xGCel4wc3LZyxv1oxCyVfefsTbD4/IEk3V%0AtBRlQX3zkkjDavUFyThmcnSPp+99j9v1mjzwzOYLkiRks77io2fPKeuGw+mYcnNLmE3YrjZMjw9Z%0AI0nGmu//qz8g1VBuCvYXc5SHJEzo+4rTV15Fxgm73ZosEngZMb93n7p2mKIgFILWCZzS3H/lCUkE%0Ao3GOi1LCUQZqRHH5kjCNUHHMZ59eYk1LFIXM8oDzszlSWFbrLUFb8ODeCcYUTDJJH8R0Mma93mKb%0AgvPjQ7brK262BX/03ntsi4r9+R6ZDrBBQpSMEfmEd19cs5GWzc0FodmxP87QwhMFAfPpnB+8+6dY%0AP8hc19sl/faWPFC8+s6XSUZTXLXl4ckhL549JxjP+OpXv8rZwYjzSYge5dxsG+rGcPFyy+HeGBcm%0AvLxd8zu//yfg4Zs/9TZf/8Y7PH3+GRc3Oxa55mxvyv5iwer6BXv3Tv/P0Kj/y/orCdf4P65dVYKH%0A73/2XX728Rk3dc++22Jtz/1X9vnm3/hbnB8t+OF7n/HgdMbhz3+bpz/8hMdhgq2uiaOAqu7IhKCr%0At0iREI8zPI5wMsV1DTrJUHKg4vw5NWzo6ilsU4LU2GJDkOSYtiWb7fNkvKAptgihGY01K5Hwyvkp%0Atl7ivWZd9/h4xNdnjrnwJOcn/KNf/xP2vvKzbLXnt37/d7k3m3D+8IxaBbSi5yDoqG92/Nxf+wq9%0AqSivVzx4+JC2H5GmEQRDV0rGEU1VkiQJnpC23uGNQwaKMEkQSUq7XRNM5wPxyTt8P9CPXD90ur0z%0AbG7XxGmCFxJTdkRHh3ztr/01br/4lJcvXkDneLHckM9Osf4Fz55+TiCmHLz6Bvk45Elj2N6uOVsI%0A1m5B/uQ+zXbD7/zhv+KbX3mTm07w+uSQZnfL7OSceruDcUKWnTPLE2SgkN4STg+oiop4MsHLCJoS%0AGUZ47EB98gKlPaBQYuiUyWAgzdmuQUow1tEsXxJP56yvXlJ04LoCX3sOT/ZI5yPSeMxud0Nd1gTj%0AABXts2wqVjfXXL9cMpmf4YKA2LSkKiDIWnazjPjkiKNRzrtPf8jxfELRFTw6PMDrgHEskJUnnmh8%0AmmLrhr39yXAR0gFt1w8wiyDDdiUCORDIhB0OriAAaxE6oyuLQTYZZ/jeDKZ+BNp19EVPV+5wKiFM%0AwLSWblVgaTjY2yfAcXV1ydnxnE9vNnRixPH5Kc8/ecbB3jnJTx+gogjhBgLXZJYR7025Wm3J8wzp%0AzEDHi0JkolCu4XByhvE1tVbE2ZhUemQgSJI5KhsNRVQ6xroeac0dpavFo0EB1qB0SN8Z0BG9GWiM%0AUgpwIHG4ukBKQe9BRjk5kmZb48uSPJtQlBWXN1fUVcHL7S19fsjs5IywuUWajvF8gdcBzvRIIQm1%0AxMqEom0ZZylRpFFIvFL0AnoBEy0xuy0bU/DG/Mss0pRIQjLKmB0cYD2ExOhRgG2q4R10BqkGqpIM%0ANdJ7rLFY04P1CCVw6MFb4wVJpEiyI0xdIeIMWTuc89TLNVGUc/X8BV5a1puCpqkIpkcIL3nlnbcZ%0AJzHjPEYECcJavHWEkUYpRe88ddMgpAPXs6s803xK7ToymTHRKaYv0KNTVGUovnjJvYfnxEGK6Qy6%0AHxPFGZ3tCLIUKaHZLOlEiggDpHC4O2Rd1VrCKMSLO0+gMSg/kL5aASqMcdaQ5zO6umd7vaZ3inq5%0AReiSclfS2h7TBIz2jxHlDcL27O/vE8Qp9bYkm4wI74ruujOkcYzwPZuyRumI3tbcm4fMx3NSLekC%0ABXFEbC2yrVE6ZpRmoAJ8r1ChJNYhTklsuSSKDmjbHtW3BFGCbTtqJEJ4olGC63tUoMEJpGvRowne%0AWqyKCBQk0wO67Radz1lfLZGRom22NF1NNjtkudoxXyxAatI0JB8vKFYb9o+OiaOBtla3HXGoqJsd%0AaRRTtj2jOMcKRxjGnIxmTOYxyWJKriNS55js75PWLcJbBINywBEBkqbckoxyHIK2q4mDhK5ucG4g%0Ah2kpsU6iAk9f9YxmOb3pcXYgt0kEMojpW0tVVWyWa5I8xqmSqi6QoaIyiuNHj+k/eA+hNVE2Ix3N%0AyPIch2UyHuPuiLDaWTINDQq8RsUBWZ4zjkc8OMmIxjOINWOtEV4w3d8njzQyCAaoi74j0cYpXbkl%0AiBOatia68/P6rqVXd9P03g2eLisQwuCaCiskCE9nBcoLVD6j3W7oFdiqQEUKZ0qi6YQERec07vqS%0APM+puoYwygnDjDAJEViMsfg0pa1bVrcXHBwc8HJbEScBUZYig5hZJAjGCUY5zo5OCQKJykfQFMiu%0AIsjnYFt8ENA3LYHzCDEQ7Pq6QMvgjurbQz/4r5ttSTxZYBuLN+XdlMTTNQYhQcf5QIHVCc4ZrOsw%0AXUVXV2RxRll3xNmIvUzx0dMvqHqFqHuevHLO7XaNcBFOxYSh5uDwkPDqBRdVxd7xAxCGRMMozohH%0AmtF0QhpEzCZjdDwiYU0oLN4JVJhSd80dWTNFeI9pW1Q8KAG6okEIT289Sgm6smaUzug6Sb28BRxt%0AtUMqRVO7YcopA6rN5u7s0Pi+JQ402SSj2JaUtaHd7hhNZxT1Fd5XPHz9nP0s4qMf1QgvOXt4H1N2%0AHBztcbO5ZnJ6n4pLtK3ZywJc1xCFMbc3V8wXJzRFwf69+9Du8HWNzA/wfY11hnw6IYwS+vUSF4aE%0AcYQOYqrlLSII0FqB74lHh3d0RdCyoSm3+NRT955ueYNSEVLH7FZbpA7ouhbb7Di+f59Pnn5KZeDd%0A7/4JP/FTXyFJYz758DmOkC+9/RrPLm6pJTx6/JB3P3pOEga8Mp/z0c0Nx4dHXC9X2L7n9UevMp+E%0ATGdjlhdXXH/2Ea+9/jbrm2veeXSP1a7g4NU3IA45Ho2wrWWWDgRfncbE0Zi+adgVJUEYIeoCgpS9%0A+RRnJzhn8TdX5FnM6uYCGcbUuyXODLRNU/dUfU99+xKzXlEUW+hThCjYFCtO3nyDz29+SLT5gr/9%0At3+RToL5yLG1ITJUTGZTHk5zLsuSH33xgoPJjDAMaDvHT/7UT/L8Zsn9Vx9jbq84Gx3w3o+/4G99%0A5XUuVlv+vb/zH/H58+e8/uabKNszykZ8+Ef/mm9++W32Hz7G7BrC4CkffvwhbasIZMArb34ZbTtE%0AEPNKnJEGjrZtuV3e0jaG1994gpWaF1+8YL285vLFp3zt/IQfffgR0zTg8+ef0dZLfu5b32KS5jx7%0Aec3PzY8IQsHle58ym87Y29+78y7/5ev/94nX/9MVhTHTZMaT4yNeefIWR8ePuLy+JdAh3/r2L7B8%0A+YzmakW3vOb+W18iDALe+pmv42RAUxQsn71AKLh+dkGUTHC2p7y5ofzxh4PMTgcDgML5O7zwn/OK%0AB1StDCJ0nA40paqiLkqaYottK1xdEkQCMZ3w5cfH7C6fMRmniHTC5HDB6eGCt3/uF/jt3/ldvvf+%0Ah7zx5jfAJvziN77Glx4+5uTgPm1jOd7fQ8cTOi+RSrBaFVxfLnn08CE3zy842JszOj1HJzFN37K7%0A3bC9WlGtb3AebA990+Adg4m1bwmzbMB1dw0gMU2D1BJ0gPNQFzX53iFhPiLQMb3r6UxNb1qa7ZrM%0A96x2K157501eu5cTa8ey9UxO73F8ssA7OHv4gO997/uwOOXiRcE33nyd2eExbz94DeEUD4/3kSKi%0Alwmb1Q1N2yCF4uDgiK5sGM1nTI9OQUI4n2G9xJmetqowpsVaQV/XWNOBV0ihUIHGS4VpK7x12M4M%0AsqG+JZrM2N7c0DQ9tmvZOzwhno6obU/TNyjZ0W1XnB7PyY+OOF+EbC4/RQQpyeIYY3uaXc3B+TmX%0AL68omo44m3L/4IDGCt48v89PvfYm81gj8ewd3iMez+mdIU1icJKD0zOk1KT5eICyhJqmbfDWYqqW%0AtiqwTiFVjG07XO9wrcEz4Lu7tqKrC9rdbqDmOYOPEoztKXc1fWdQUpClKV2UEMxSnK3p6orQdoTT%0AnJP7p8xzcF7Q6oR8PGO3ucV2hmK7o6krjPVIIUmjFKE0STwiDWNC6Qh0gsqm3CyvWSz2sV1Hlo/p%0Aekc6GqPjBBklyDvMqjc9xvR0nbmjQN11CnWKs24oLrXGC4uUAc468D1eBYgwxQmNtYJmt0OKiM72%0A3BZbqmaHaQsuXj7ji2fPmZ0cIWiZZAlWp4RhQl0saYqKIApom2aQGxpLEsZUtWEcZxxN52QKsjAm%0ASSYk2YjOdjw6OSZQES9fvMQjiO+M4k5LqqrGdYaubqjLHV3n0fEI5zzOQldUA0Y6ihB6mNyYuoYB%0AJkzTW7q2pW3MUKB1grao2VQNV5efsV5d8/LFBbZr6bWkMTVlueXqeolKRjSbJVWxIs5z+r4fPp0Z%0AyGAGFlmOVgGxDkB44jAhz3KgZz6Z4qxEeIeMIiZJhrM9xClN3+GFQnhNXe6oyhp0igxjvB8uSc71%0Ad3hri/ODXG1AWFtcENK0Db0V9FZgqobeCKq2Zbu9Ybe+5eryhs+efszF8+fo6YwejxCSaH5AHEb4%0Avh5iCSJN13V0TYOzbkAGW0ceJyghiQLBNInRQYKQnt47JlGEFiFFVSK8QvUdVVsjtaBuW5wZPEzG%0AdjgZD88TgXeKrjEg7whrWmDbBqECbDdMIpv27n+2AmcszaalKErKqqBcX1AUOz59+hTfttgo4uXN%0A7VDgzw4J4pzAG3a7gvnBPk3TYp2nq4cLatv1zOIhGiQNFUpaAhUPERuh4GAyQas72mgQY8uattwh%0AAjU0zix0VTtg4IMc5xXGeZQMqdZrvPAoLfG2w8shZqMrS/AdRVENe5AMsEJDP3S+i6KkLta05Zaq%0Aalm+fI7pO2ovqPoeYSz75w+JdcDBwYgwDGnaFoGg3BYY47DG4YWg6jpCqQilJZKaLBmke0InBEIh%0A3RBFIrxC+p7OOfqmwvYOpRJ0EFGXJUEyQgTBAL1q+0FaGQboKELqANe1wxRFWESa43WIddBbhfeC%0AprIU2zV931GvbuiN4eKzT2iKgu1ux8XlBcJ57j96FeXhyeMTolgjlGWz3WL9AILSIqDre+bTKVJq%0AFmnINJJ0rWWcT2i9Z5RNmeYTunJNVxtEU9A7S2sMxe31HZzLIANF/xeWB4XwkrYs8G5AlMsgAj+8%0A/6baDuAbMUR/yDCBMMM7TbMr6boOU61pVjfs1gVxEBClCUW5pSh2JN6xvl5xvDfj9GRKNk55/uIF%0AQg6Y66qxKAtNXdHoiPP9fbpihesa0jijsw2bsiOMcvQdLbNbb+jLLbuyYnd5MRRZaMIkpi22A5RM%0AKaQMqDcbhASpNVpqPXpddgAAIABJREFUdJKjANPWCAnhfD4QpFWAl0Mx4wmxrsc1FdXNJdvrFa6t%0AUTLAekuUxkhjWOwdYFrD66/cY38xYbl8ydXNLfv7+9RNhzSCzWbDsig4Oz2hK7bkoSSNJ7i+Z1uW%0A4OD46IRqfYsxYFZXXF/ecPP5F6wuL5BOEMUJYOgaQzzNQUpWF1fUux3JeEQ+mZPMDohGM0xb09Ul%0AKg4Js5Qgif7iXRYixiuBEg5bbShuV2wuX5BECYQhB6dHvLi4ZC+Ouf3iBYkUPH5wTJRonn7yY0aL%0AfaqiQrUWV5cU62tsoHj7yWM+/ewzAh3x6qNXca4hDGMCFTJKYnSU8sH330Pj+OLFJb3pSaKYuqzB%0A9QgVIcKAznZ4K7i5ukAFgvMnT5hO5uw9fo1UCeqiIBzl4HpG+wuU0vggpq0bql2FDhRms6HdrKlX%0ABbPZhHQ25/T8hJPTA9afPKW4uuXHH37Mz379Ld54cp/3P/iAl5cbDvcX7I9HiM2aeru+m7BP0EKy%0ALrbMJ3uMQsXtds3X3nmbWAf87Fe/zKZ1PDw/42q94+zwiHq7RCvPj37wA64++YCm6dm/f4JKEt79%0A4++wKdaM51P++s//IvefPGGiAorbK9CKKAAthniaME6pqorPL1aISNPcXvODP/5jlBmgGXVjefTa%0Aa/z8z3yN62cXvPfdH/Cb/+x3mM8ifvpr7/AHv/cveP9HHzOeTJnvLeir6i/igf6ypX71V3/1/7Oi%0A6f+N9ff+3n/xq+PJAaf7U04O93h6dc3p0R5vPT5lves5eHTKmz/xVYz1fP7JJ8wPDvjse+9y+Ooj%0AvPc8++wFn754Rt9WfOf3/4AkCAlijVEJGDNIwgJ9d0EMgbtixfboJBuADsZgrUVqiQw0u5tbsvk+%0ASik6F4AV2LoiHY+Iowmb1ZJ/+z//L/xP//A3eecr7zAZx3z721/nWW/w6wuenJzx3e99h+vtjnk+%0A4eB8Qd95wkhwcu+E8/vnOK0YLUbMF4dcvXiOtQaMJcozgiTC2oar51foPGX97Au00vS2R0YZpm7w%0AvcWZnq4skDoYdNhFiQ4kMghIp1O6pqXrDGEWU5UF2+0OCaRJTDw7YP/eQ8qXn7O9uuL04WO+9u2f%0AY/X8OX/0W7+N6TtuNhXT2Zg6loxjR6YFH/zpu/zBn36Xw9mCt9+5j/SCbbljcXTA/nyElzk+gPF0%0Awq7uBiyVEPimHnxothvyOgBT1agoHrTfYYTpHK4zmLrGmZa23GGdo62a4WLW1RgDSZqQTEbsyi2u%0Ad9RNS10URFnO/sE+l6sKaVqyAN5+/XVElFF1lstPPmExy5FCM5pktEHAdG+CrXaEwO/+3r/k+dZw%0AcrzP0b09IikJA8d0b5/eanQco0KF7wV1vfsLc3eUZgNpMdCDtApBXZYorYbcnSCmbzpcP0w36vUS%0AGcV4IbDGgq1ARgjv8ELSOUtnGhCw2RWEac7B3oJsMef6xZJ+d80sCVnMjnjjKz+J6WEUSja3S/aO%0AD/FSUxlDKDxZFLC7ueF/+Ke/SRwEPHl0jJYht6sbzs5OmE7GRNkCIsV8Msd4j+3NkOnVtTjhcXaA%0AhxjT0xs75JGYFtN1WDc0MPrW4OzwXK0dPHpKQVcVKB1QLJcEWUJV7yh3Nbu6Iooiurbh4YMzwmRC%0AGmoS+ed4ZYVOpyR4hLOEWY7UAT0C4S3OGqIw4L/9+/+AwliiOCKLFONRhnAdeQi9j5gcLHjy5BFJ%0AkiIChYoCtO0JkoSu2IKUdHWLB+qqxXYtzhpklNM3LdZYnLPUxW4oRnVI3zboAKwdKJym77m6fkHX%0AtVRFiReS8WLBOA4pjcP3kIaeeZ5gWs+LqzVxHA8+lTglm4zwYshHwfYkcchv/PqvsSorvLdMJyNC%0AqYiVZz6fAKB1xNHZCcfTMUJ5einIkphEK3abFabvcJ2jNQ7nBdVmS1eXyCjD3u0d1kJvuiGiQsqB%0AHEqP9QIdKOrdls71lNUG21l2dUOSZwQSZgf7dL1E+x5pKrqyJF8c4GWIrUuMsUz29gjimLrtUHIg%0A6nVNw3/z3/33CBxBFBJKwThNGSUx40ixN98jnoy4f7yPwDAaZ0TTGRkDcnu3WSHUQCi1UrPb1ZTr%0AG6y19J3FNoa67oiylKqsMKZH6ohmvUHFEV4ovGkQYcDV9UsCqWju8pGM6wkDxXpXApIsDkmVp0dR%0AlQ1JmmA6w2gyYjSfsq0HX6bEEQQBv/brv07Z9UitiaOAs8WMw+mEvfmEQCoCCePFgkR7VADhKCfw%0AsLtdUlYFvYOuaiiLLUXd0203ONPQtYamqLBdhwxiHB7T9ThnwQq8BtuLoaiLY7abNUINBEQZp+g4%0AGbDgacJ6WZKNRoRYVtuGbJRjW0PTNOA9k/0FTdfjhCYKNYFWmKbm7//ab5CGmijPOJyMOJrP2JuM%0AmM0njNMULyWz0XChFWGI8JZ6vaRuG7brW9qqwjooq4pqW+PaEtM0mKrBdR113SICTW8cfdeChWa3%0ARcYJfdsOShXh8MqDscM+oAParkUKKKtuyA9ynmK9RkYxbVESBZqr6zVJlmAdXFyvWRzs4X2PEoLf%0A/he/R297RKCYZxGPT4/JkpS9WUYcJVhrSZOEKJLoOCZIM0TXYPoe09U0dTPQFtuS1gBdhbUGU5Qo%0AHWCqGi8l1oH1HqSiuV3itaBrPb7tAItxBqEE1vQYY7F3jZH1eoOxgqZuKFc3NETYbmieGC/R3iOi%0AEGcM0WRBnEU0Tcd7732PTdFyMM2oTMvx3hjb9OSZJh1PCF2PRQwwhVgh00F1I4SHMKAzLc4KrPM0%0AbYNrWvq2otrskFLguhYnJELqu7O7QwlFV2yHxobzdMVwRqp4yJNyKqQqK4QUmK6jqA3eQbVe4XpL%0Ai6NYLsnSAaG+2RWkUUzXe87feIOr21tmecJ6V7G/mKLShFGsqXc7NusV4zzicH+PomxwtidLJfFs%0AwfzkmED0BKFGZTHlriBIJ7TWsFvXhNKy25W0ZUlfbhBRSlNsiNMRHo+KEsxmhRWCvpdUmw1RGqKS%0AAQjWe0VrLF1vKDYFnZRYq6jWK9ZXF/RxitKKqi5JJnsI0zCe7/H+n/0Zb3/1q6yrktPDQ777g3dx%0ATc+m3nG8yPnr3/ppNmXLYp5w/94ZfV3TdI6HrzxgcTBDTxY8eHgKfY0cZdS1Ic4nBImidgFaeHab%0ANWGccfP8c9rdDhlFmN2Wyek9hA5RrkcGkr61LC+uCIShaw3xaIzSIUQJTkisd5iup1Qpm5sVq5cv%0AeVEYjLSslksOHzwBPGmec/3pJ7jOcPjkMSrOeePVh/yX/9V/zXQyxlQbfulbP8njB68wnS94/cEZ%0AP/X26ygL+4d7jFPJ/oNH/PTXf4J7xwt++OH7XG83zCYjzl//MtF8hIwnLJ99Rj6bcfH5M1zfMDo5%0A5+bZFyxOjpBKM55MEL6na0t0NEIpwWwxBtMNuWMIRJyzaxq6VnDtHX/6g4/QTcPnz7/gsvdU1Zb9%0A2YLJ0RlVtYPO8enTH/GVb3wD5x3/4z/5x/zKr/zKf/6X1TV/5aWGWRxycjQnilOe3Vzx1pNXiH3F%0Aj1901EXNdvMJ//Qf/iP+g29/nW0v+M6//t/4x//kn/GfmB1H9+9xcrrPuLNcf/whsfCkccTnP/yQ%0A+2+9Rdd3pPmEuijRocbZnjBJ8N7RdwapW3rT4npHU+2QQYhUmvnJ6XBoRQm5DjCB4vLjZ4wPJixO%0AFjSuZbKY8B/+x7/Muu44OdzjD3//D/nn/+A3+JW/+3f5re//mDxQuDxCRyGqa6nrivjgiA++/y73%0AXnmdvVHI5cUF5ycPmB0cUK6e45IF7CSriy9IRxPi8Zi+3CG8pW9qQgXlzTVBmoAI0FYQpDltsSHO%0ARwNVqWxBDL+16wze95Rdg1CKw4MD+q5DqgTR1WgvqNct9x68xrbesr69Ybnd8Td/+d/l/Y+/4GBv%0AyocfPeXTD59Rl9f8wi/9O/yb9z/nZBEjAs3t1YrZaMpbrz1AhdCYniywdJ2k6i1pPgbXUW82NFXL%0AeNzRVRsIMmxVk6Qpu+WSyXxCs1wOuOswGIJ/3dA1c31LoKFtOox3pFlMXWxxIiSKY4x0pDrFI7C9%0AR49GvPpWyud/skVmI263BaZtOX10yGW3Q3m4Wa5J6h1dH/DpxSXf+Bs/y7ObFbZtyJOIcreDdoRO%0Ae5Iwpim3qEDj6gbyI+JRglBjTHlNUymCRNBXO2SYDDLPpr4LFTT0ZTHQb3RwBwTQAymv71HSUe0K%0AsvkU3/YoLZA6pN2WNFWDNT3zxQLb9ZgwRgUhR/MJJ3tjvA65KhpMsWJZNpwuQuL8jPXyGtsL4mSE%0A05pWgY9C0kgTRTEvXl7xpfsPefzknOk4wEnYyzxCa5LpBB1FdLsb+q7DOUe/uUBHCTKIqIsCFWhM%0A05JoSVM3oIZuNb1BhwHW14RxRNMYdKiGPJ6uJcozqrqi2ZX0WKazKc454nREvrfHrFfIesM0Tbmo%0AGqKmZVdt0PGcOA4pt1tkUTDbP6LerEjn+zgpmaYhQgakgUKFCbGWjGPFwdkZ0ywmDQN0EhOGIX3f%0A0TU1xW5LFJVI6bEWWutRokKFAbFwtFtDUz0nnS9w1hFqgYwinLfYthx8ML1Hun6YuFiL6B27oqTv%0ADGEUI3uPyme8dnLG8vlzbNfSCM3+yYLetfSip+sqmrqiKnZoNUQSIMHrkP4uWDKLY7yzQ6GmBYFU%0ATGY5caCH+IEkwylBHMBquaJJRwMQBIFXQ0ik0IJxpO8uORtUnKOjAGEd8SjDuh1Jlg+qANsPneim%0AvaucO+g9u2p3FxTuEDpGyoD5bEq7W4NS9PkIYSrKzjHbmyHx7NYrxog7TH2JSnOCJEFrSSCG4GQV%0ApeB7AulIJlOmuUSoABEEyCBgXVbEMsKGGlFbbG8o6lva3uG2W7IoIhIeU5XoKBvkH0IChijLUKHE%0A9g0yDvG+J9AhlfW0xY7JaMpms8Z0hsZL6rJhNB2jAgNdjWwaKhUhhSUbBfQSppFkc3vD5GCfPBph%0AqxqSmEAp1B39bxwH6CAgjgLqpkTLOXECQnjarmWczjAeurZjtykJonxQZzRbWutxQoAoUF2L93uY%0AuiaIc4wDX14TJhHRKEfrAO8HT2QQeEzbI7qGOEmoqoL16gYjI1Rn6KylrjVZpGjXS4IgIMwy2t2G%0AuikJ8xRn6qGQbCyhCqmKYrjMpwlKShSQRyF5nNCZmrrU5JN7jNIQT8LtumC+v0fTdrRlSxwn2M4h%0AhKLeFbSdxeBQfU8YRoSBQoiAII5wroO+RUQaqUJAoHVEV5UopTHOD1l7UmJwVEWJaYeGadO1JGEE%0AdUniPGsd0GzWID2rpmaaSJJRDlbz6ME9zGZHl+csjmZkcUBV9oxCRZzOyEcpvi0J00OM2TIZneCV%0AoOk8hpJqtSNUariUm45Q2OFsH43pqy1hnuPMEKze1s0wKaqrobkR3OVEJTHeeaIkxHaW1tRDY9X1%0AtHXBruyJJVRViZeCSBsCAfHJPS53HbFq2WzW9EISeAHBGL8pKC6uEXj0fI/XHp3z4rpks91wtH9A%0AX++YJIIgzEnykO3VJYv9PZrWIKOIcrdGCkU+miF6hxCabrchnc9pe3CmBZ0gg2G/bUyPNAXNdkUy%0AneJQmK5BRRHcBd/KyXRQdDg/NE3WQ8Npu7odQmnDgLZqGEUBaxVSXb7g4GDOpze35Drk9P4pL58t%0AOdjb5+az5zRKMn90zr4fQuzDMKBZVyhaEqlABqyuvqDadRzdOyLMx3R9xxcfXXB27xTfdnRtTygk%0AtiowKsDbGtPJ4XzoOjob0K/XKNcgPAR5Rm9agiAeJrH0ZLM5vewJVUCLxJuK3aZkvphw+7KH9RoV%0ApgSt4Y233+S7H35KPoqprkuyEDId86IouH9+zifvf0gwnzPdO+BkNkbpCYtFzMHhMcvVNceTmCCd%0A0JkdH3/8Ief3Tqkby/zokGefPqNzCqFHSNMySWOq5Q0qy5BRxOXFFUdn97j4/HP2D/YwXrC8fEme%0AJpSrG5wMcDjC8YzObMimczrfMMk1xve4pmf58pL96YSPfvQeSgpGkym3N2se7I25shH97oqfeOsV%0AsknKqil4tmyRCNJJysWzG3yWMV4uSZKU8/kcM53QdxbXVXzl4Ss8+tJjVs8/ZXlzwcMHJwT7+yyX%0AS65lh+gFP/PNb/HyxXO62nD1+cd0FwlZEjPNx1BXRKGkD8ZcfPYpi/05UjjCKKDarvEI2rZDiYaq%0AbQlHMfl8QmsseZJz9affw/SOP/nwA758/5h3Hp5TXV8z29vnZXfJ3/zam3xwveZeucJFERdFxf7e%0AAd16B4sZ/v8eavhXv/AKVMDNsy84VBEPv/QK6XTE049u+fZPPuHTizXPC8Xf+eV/n+O9CdPdGjU6%0A4j/9z95hlguMTGnKDR+/9xnzKOPLP/NlmrojycZ88v0fsHd+iitrRChhso/SA03ItzVhPHTEHEPi%0AfRjngMd5y+WH7zM/2qcoKqRS/Pj9D8nSBcUna7L1DS4d81mrCAq4+fA7nL32mIPDfX7xF36J3/n+%0ABzw6HhPEOfvSELQFTX3AeJzQiRFvvvPKYODPH7CnUpqmJglALu7hdIYOLNH8hNvlEt2X6P0jApXg%0AohRTt+B7ttcvmd97gAi7gbB3RwIM4ohuW9F0LUpLiu0to8kwQu62O/7s3/xb7p/O2e0KVJwSxylq%0AlPHDH77PYp7z+eaKx2f7vP/BpySzOU/f/4RX3njCq0cL/vl3fsCf/ej7jENH22qSrmYUTMEbWgdB%0AC1FQY9NDIq1oywpnam6ffY4Icw7OzmjLkk7m9Nsdpu6IDkN6b6l3DYKeblfgdUisB39X5wcccTwa%0AUW1uCZIc3CDZwxkUiqqpqJ2mvn1BqATFJmN+cEJhOsxqy3K1onNDQJ/pO8Lpgsg7dDZmL47IU81y%0AeUW7XREkOZHQBC14IwjHYz6/3PLk0ZQ4yQinC0zTUZiSQPSU6zV6EjAJLW0vsfUGW3dEcYZQnsIY%0AtDXoKKDeroizKX1TYLxCRwMIZrK/wHYN1WaN0lAsr4busBWIIOTmask8EdwsL1ic3cdHGusEL29W%0ATBLJx0XN/YMxvc4ZzRYk2QgpBFkScltVzKMQY3vyKGYahhzsH7Gtt0yZYlcl59kYS4TqPdv1jjhu%0AabcF0TRCIPFhxmazJQ47NqsVooeWhlmSI0NFvbom2zvG7gpsIHHZmH67Y7y/R7tZYp3A256u3A7m%0Aegf1rmBnNbNckgee3e0leZYPPoUoYC8VfFJWnOwllGXHaAYhktFs2FhFlAx+CtNSNZbpKMN3gnhk%0ACeKIwnkeYqmLmqOjlOvLLeNJTmAbrGjxOkDLECcFu80Nphl8XFp7tr1FKo8OA5Y3V2gRkmiHjXLi%0ASBLMF9i2HOSVeJxtsXWJFAItFDKJwPUkiaQoN0ifIuMIGceYsiRyNVU3TFjibEooBZ5hMhpEAdZ7%0AQgVSDB7CLIoRTiKwqHRCFoe0ZcX08B6jZI4VEYk3tNsGncV0tqdDUZc7QhlQNTVZkrOzDaM4Js4i%0A+mpDVQcE3mKMIRyP0LIhSBNs2WD9AI4JtKfd1tjeIRA443G0dG2FIx0kzMmIFsdYw/WuInAd7S5m%0AOp7TNQONMVTQhRFhFNB1Ha735KMcJySJdIwmYxygTcftxnA4t3g5QomeMBwmkowmLG/XLGYTtqsV%0ARVEQ6Ii1u2YS5oxmKcXyEh/ETOIUo6BuLfkoIQgD3B3lVgFREuBbT9f19Naz2xl0AFksWN28JMsm%0AGCPopUf6FpKUqiihapmmGVkSUTeWQHeEWUycDpMR2zukUJS1Zx4qjo+OEdIjvCcMc4TQLOYnrDdr%0A5nmMMBYrA0xdEijFtqxwnaPrDfie1vR0xpCmKdZvsVVAEukhbF6WWClRWqLlEHOQJCmmt1jnKDYl%0AKp5RbXcI0dP2DYGIuNp2ZFlOax3abSmdQApBoCKyLKesLVmg0dqTjucoJTC9IwwClI6wRrKYTZgt%0AZszjEC0jeqPIs4jKQdd4siQhP8ipWke3WWPqEh3GtMtbwmTErlozHY2xvRxooX1PqAN6NA4IAwHC%0ADx4ope8AWBrhIqr1irbvaRoo10uSNMKaBhuEdI0lyUKiaoeOYm43PdP9Oc1uw25dsX9yhqkLRgeH%0AhNLTtzVlbRBC0diYg0nMZHGI7WoC6xntnTIZTZA65vriBYcnx0SRAC2wvUU6aO3gSau3O7zt2NQd%0AYZ6itaJuGwIdIr1DhBLhWrq2JhlPhqmzNYPMUsT0Xc/q+po4myFZUxZbjBDMRlNurleM8hRT7Whu%0Ar0AGxMmIEDGoBvJ9hAzxowmT8Yg06PlEhEQjDX2DkJKDwyO6pmGcplgUR/ceMp7N2S6X+F4xnx8M%0A0+7e0Jt+wM1nOcXydvCiOofwDUEUYtpmwPrHMTIIh7yzqmBydERXlXgcUoeEaUq92VLv1ggdEAYx%0Au5uX6DQhiDRBlLK83ZIdzXFXL0gnC+q65HDvkK7YUZeWs8evsVmv6LzlwWLEp589I08z7t8/pTOG%0AYn2DjEbMZprW9CSjfRYHMVKFbJdrxvMZRwdH6Dii74epXGtB+J52VyKxlNsSQomUgrJuOZ7t024t%0AKI1pWwIpiGYLmttbdKCJx2M2qzVVUyODgCgZM19YrG2ZLkZMxlM+/eSK8WxOEAn2FhNM33N4fI8X%0AL55zfO+M43vnbC+eMb1/wvks5+XVc2Q+49mzC2p1wHzRc3D8gN3NFUHfEU8W3D+/z9G9M5z1FMsd%0AJydntM5QlMtBjtpDGqe8vHjJOEsAwbYsSNOIpmyG76oD8umMzhhMvWP+6DG3z55DHJHkKVqkdGVN%0AW1Vkk32ODj3l5oa9s1NUV/P0xxcEWqPGU+7rLd30Pioc8y//19/jtYcPODp/i+LyJYUPOZ9E3Dvf%0A53K5I05T3v3xxxwfnvCtR29ycHjAK48ecH2zxXSSw/kIHSZsbrccH59ijCEaTSivLuidJJrOefrx%0AB+zvH7K+uKQ9OuLBvSOWN0t21RVvvHGGUiFFWRNGisXhGbfPPsM7T1mUpPMx69WOclOg0xypE5TS%0A3Ds74XtPP0QHMe8+fcYbD8958L8z9yY9l2R5ntZzjp1j87U7v7P76+7hMWVk5BTZNXRmdmV1Ud1A%0AI+gWbEBILFjAthcIdmz5CEgsGAQrkFALKAnR1dVVJaqrK4fKITKGjMndw91ff4c722zHzmFhoV7R%0Atc77Ca6u3WvX/uf/+z3PqOf4bM7i+JKde8Ff/tWPeeedd5k+/hqqXvPpzS2/c/94IDr/a16/8YNX%0A2bT8o3/4j/j2d77D9uUnvPr8c/rO4JC8+87X+P7iCNO3JOM5ri0IJrOhY7E70PUd/WhEMF5w2O74%0A+MOPuXx8n8X9M8TnFc3dLY29Iby4RxxXyCijq3JM2w2FcyPIFguCeCiWV4cDzrSMlxPWu4I0G7N+%0AdcXl62/TrFfc7iUfvv8pgUq4+/UH/PLnv+QP/9a7nKYZr1zJ93/vD/m7izF3L275n//kR9y/mPPv%0A/Rt/j6sXn3I0yRCuR2MJZgtEmeM1Ob0fo4RHspj/qzXw8nTE6cU9DkVBVbZs714SmoYw9vEFTI6O%0AEa5nvynxw44w1LRlie2agepociAg9jzSyYTrzz4kjMc8uj9BRSl9kEJdgKfR1nE8m/DTX33AW2+8%0AyUd//QGXb32NDz/9iK+dnJDpgGsZ8d7Xv46fnXKxPOWf/G//F2+++9sUTcn9yYLdasW9B/cxxiCr%0AEhX6VM2BuoX58TnS95Gux8OhlcV4GhvAs88+JgwDxNEx0lnicUbbNFRVT3J0RNiU9M6j2W0YzRfk%0A6zVFUaOVhz+aUuYHTFVim5zj8yNKIjzbsd9suHztTa6vbiiqhvM0RRx6jqYLfvHxpzw+GnMaBNg4%0AZTRb0uFx//6MT7684TtvPWBxdoIKLG1T8c433iHwPdqmw+42KA88laA9wWhxTG8a2kPOYXOL7SUG%0Ay916xeH6auigRZpEpPhJQr5ZEabJIKwNBxx531S0ZYHoO6pDSWcMwWhG8eo5XrFnOs0gmhIEKeVu%0Az72Hr/P8o4+ZjzKevnrF2XhKW1lWxYHo+gUP9H3SoyXCkyznKU1nGU9n+EkEvmLf7bk8niKxHJ+d%0AEE8XSNsRSYVHS359TTxZ0BY76CxN11DVHfudpWta7l58yXiUwqjFth3ZckKxuaWvWibnp4i2xPcj%0AunwPQtDXNXVZsd9skcmEcv+SLEowdsDSt140CIPDhMlkwj6v+fT5Fdl4TG8EzhPsy4rpUhBohQOi%0AryhrSnlYCZvDhqPZnLY3IODyaE4jNZNRhuwbwtAiTUldN0PnEYMp9qwPe6I4ZVdsEHagoPrSx7kO%0AP1AYIPYj1GyCrDb0Yky9WSEUNHk+oOudo3ceRV7hiZ5AejT09F6CCmGfF/hhSr7e0BpYX2+5//A1%0AemEp+o6TKCRQHkEcURYlUZLQGceuakFAYy1xIHASMq3Iq5LZZEZX7EhOZrRlQas94mxCLyymqJCh%0AT7Y8ZXX7kjBKOJQ5nulZVw1hpXBSEAYhxoLpW/quJBRH0FW0XYcOYqr9AdP3dB00xZZQBbhIIPAI%0A5WgYPKWPqivKqmPbK8bZjGicUtUVfhyRzTLiMKDrhqhh31v8IMDTHq1zZElAL3qiIBgeuf2QJJQg%0ALLrdEsQRRdsTxhHldscoUFSmw4QRsdKI3jHWCU1Rs17nhJHE1SVNb9lYQxAqGiY4f/CmhfGEqmrx%0APEWVV9RlgWxbwgiapsaIkHQ8ozeOOBkoZ60bSKTz40uq6kAwneFnEwIPlK8pDjlK+3jap5eKzgzX%0AJ8simr5jEUSksxGL5QI6g613TEYh0XhEuT+gBPhhSNEbOs9HRoaw95HCIfYFxkq2uz1+4BNrjREx%0AVXlgxAKlJEkaU+yH9+DwMKYZnFd9S9tWNF1JEI2JAxDaJ8kWpJFmfagxCHzTUacWEfl4cYJnasbH%0AZxx2e5LJmLpWfyhUAAAgAElEQVRzhIHPKE3QfkQyimmdwZieyfk5k/kcW25xnsc4DQmzBNO1dK1B%0ACYnSkmh6n7ouGAc+xkoW0TG96eh6SdMeiIMIZIS1Ai0VpulQkcZYgxLeIHG3jq6s8EONzQ0HMzzM%0AKU+RzUdI4bM8SWg60JM5m5tbiGKKuiSazIiSEOoDMo7RHkjpE4zGTKcD3CGIAkrTcShysihmfnkf%0A0VagNFEoObt/jlCD4dm0w0Y0nC+oq4YwsWg/pmtqRG+xQrLfrBlPx0jXEIymiK+269r36Z0dPKJh%0Aghh20yitmC2P2K82IC3RaMbIl1gEJ5cPsL0j8CRx5/H0xQvSyCJ8hR/MaNaviAMfaWt8PSbvNcoX%0AeK0hTKZ05S23m4LJaA6TjKBr8JxFeYL5fEowzli9fIEXxqRxxH63Ynr5Gn11IBqNUGE6KHeA3eqW%0A8SxDo4lGU5zrEUoN2yPrsA6CKEXpYOhbKo2azejqlkO7wY9TolGKMS22czx8523KumPxYMzzp8+o%0AEHhNg01nSCExhxXTOEBECWXV8cabjymLPX4cU9/dkE5n3N6smZ+d4vIt7e4OXx8zm8SMj+YDDEOA%0A6C3KGcLpglEQQNdyMZpRblY409OYnupwy/nxFGHg5I03aaocJzw8AU1d4GufIM3QYUA6Soc+blOT%0AHzaE44R6a5ke38P3fe4/9jkUA3zF9w88WV1xeRSSHZ/SCB9VbPE9j/k4JC8bHr31dX7+L/6Yt99+%0AB6/rmEwzur5ncnQGyrG/u2Y6mZBN59Ab0uWM5x99SDSes3jrLdreMOos2nNcvP4Y29WUmx151VID%0A01lGVxVMZ5dYHF6c0nk51W47kFX9kGQ6xvbDtjsepxxubonGAX2bcC9JiUcJ54++Rl7lA0Bol6Di%0ACNMUfPu9r3OzKlnIHiMdR9OU6XzErum5f/+EvCz5gx/8Hmep4OT+BYGnebU/8MlP/4rHjy757g/+%0AEM/2XD66x7Nf/5podkwWRIhxwvfe/TbXXz7jbBFzcnGfw3rDs08/p6k6VOLxxhtvsLu9w8t8pmfn%0AHLYb8u2GdHkMN3dMTk6I5zPGt2vyxRRT1KzXr1gu55T7Ff/pf/Qf8+zjj7n/aETn+2w2e06Oj6k9%0Ax7ffe4/iz/6UxdkZl8uUzz+95r1vv01bl3/jXPMbP3g5HF88ec7yeM7tk6e89zu/yx/93/8nYfID%0AVBoRT6fs764x1QEpPbq6pqkqXrz/S+YPHlBWHToeMc5SxDhG43DSI5xkTBdHID2efPY5KYYm3+OP%0AJuggxtMhgQdCCKrNHSrKiMZzTLFFp2NmUcvNJx8xWpxTVzX7uw1md8ujR2fE0wuimeKvfvIxnzx7%0AwslyyurLL/mf/t9f8m//g7+H0iPCwJKFKb/66Je8/ugST4fsd9e8eK558zun6CBkc9Wi+hYdLYdY%0AXd9TFRXlzTXjxSmiN0hrOD4/wbOOum0Ix2O6zg3Y1qohSGK6eoA70A8Zcl9HqCSmqwqKzYpodoo0%0ADeH4nM457N0zqrJjcX+Ourjgkz/6I965XLI8mSKUQHsdP/rpz/mt//CStqlQWtGUOenSoJzkaHbE%0Ay5sXvP3O1xDWMpumXD1/znx+TLgctlJhGBKEgz8HrTFNzWG9IUgjsAbpLCeX5/RFhZIOP44w1uJ5%0AGi8M6euKMI5AahAC6YVoHSLTAOcGzKhDoQRE6RgdL/CLHfUhJ0ymHIotxf5A0u4JTy8Jwgl1d+Bn%0Av3jKiSoJH7+G9ATbvBjEiY0gjTXGegjZM0omjMdTVlfPgJCzB6f4fkBb5HgS2sMB5w+brc3qboA/%0ANA3SGUxdMJ2mZKMQEUUgoclLRoslbVWQzmdIJIJBXNhVLRKNpwM0gwdM+SGyzFEqo7c9othRloM0%0AOF0sufvgA3wfjpZjqs7w/HpNID0uz05py4GeGGWDA64pa7QXIhXgHFoGTKKA3XrDcnmE5wcD1KSt%0ACcKIthxgBm1TY+1wot7WW+h7zu8dD7FID0ZHY9xXp67W07RVTjpeAhbbNCAFytOY9gAIhG3R8YjQ%0A19hGYeMMW2zJtweqIGdf5eS7hkkomcxHSKmRfU252cNZQVslqCjCD0O63kFvUTrCmgYpHceTKRIF%0AfYsmIooVyvfQ3oD0j6MAZy06iig3BZPpjOpQEHkeVnQgeqJYEYwmdFVBKDRRPERNZssTrJNfkVG9%0A4fdmPYwz5NstozTiUFT4CKTKEEC739B2Gi+S3G73jFVPoDVaOoJQ0tcttmsoNneAIwijwanlLNb1%0ABDpAeoJACAIvJA0USvlEvmKxHLMvdgR+jHACrTRh6LOttozCBCMkl6dn1FVNEkmU6WlsP7jzhIdt%0ADV6giNIM5fm4rqPvPZTWmNpgOktZFgRJhBXDwFsdOpxSyGaHp1Mas6O0DqqGUCoCZcHUTNKQ3jr6%0A6kAlJX4YosNogDX03XBdlaRrah5dnDINAgIl8JVHOk5ZTCd4tkeqgCSEOE6RgY8pGqLZjK5u6LsG%0AgaWvG2TqE2tviH3mFc71tG1Nki7ompbAU/hBQF3kOCep+4KuN2B7TN8j2h7TK2yXY3aWOJ1wUx5Q%0AMsQ3NfpoiZYWGSs0EmkN+eqWOBuRZim9seBZ2qYeOntRQCwFWTLibDYiiEJCX6AnE0JPUdeOOi8I%0AghgZBRTbPZPJHO3lZEnIfrvBmZZgEmOlxFoPXA8OnGtRQYRgIPzRg7VDv60qVlhh0cpnty9RCEzR%0AUZMPvcdwjBMt67JHSxBi8BGGfoznD9Cc5rBjdxeQTsdDx6M3dGY4NPODgEg6ZqMpr52fM1KaUFps%0AlhKnGbvbLbYoCbT/la9LkE2XtD2MowQjK+gMvlaUpsFToIMUzwn6r+L0QimU9JDOQ/sBnQGTF+AJ%0AdOizvVshEQRC0QrwtKRvDMliQmUMVnjQVYynGUJ0GOdI0oy+zVHZBO1rtPQQ3gCjSPyAQtUsJxmP%0ATpcsjk+YBv4QYR0FKD8ZOmhlSRTKAYXvK7QfIaUm8EE6Q9/VKE9QNzWeUqRZhm07ZBhS53ui8QQh%0AejxPo5WgcXwF4OiHA6iqwSIJkwSzN4RxCLghFhx6FGWL2W9ZHs2xXUHjDEqGBJ5gXZWkccJ0nBKn%0AE1wviaOUKErYlj1jHRBmR4zCkCSdobs9vfKIshF3L28Quhxcqr5PXVWM56f0bYsnJJ4fUJf54NGU%0Akmw6wQ996qIeBtHeDf9VQoGzA43TKor1imCUYK2hbRuEVAPYIkmwpieMp3i+4lAcEJ6AuqFrKuJQ%0AooIUg6IpS+LZKX25RfYhQvq8vN2RKMPdZofXtMRJSJJOEEaQZRNsKAiDdNj63t7gCYf2Qiw9QZzh%0AnISuQwfRoCjwNflhi59m+Ho+oPOzEdVuTTAeo4N48G/S02uPJt/TVTlBNqYuikH9o33y1QrnJH3b%0A41IPGQRoBKYoUUrhi56ib5DWJwh87m43PH79EUJ5VLucsjHoeD4QCsdTTFHBKCZwPZ31efNb32R1%0AfUMQB+xuclRekI7GtL2haxqQGs9zhHECng9K0lU1Ud+RZQt8Ldl2Pb1gGNwmY9xohO1aaGpUmLB+%0A/ox0MWf4iHqEr2jyPVVxwHkBTvogHSqNCORwuPLkiy84PZtyc3tAxRFPnn7JyWJOlsV4XkRedux1%0AxfF0zJOXtzx89yHrmw1vvfE2Tim+/3u/T0fJYbNivDymKCu08onjhDALiLNHrK5f8fDxazTNPZqm%0AZnai6I1BhyGzRYyUktHJKf1+A/Qc3buH6y06DOg62N2tcXLQwvg2QkpJ2k+4f3nJ9fUrVnd7Zien%0ABJFm6wyvpSfcbUtmqWZXFiTZnK4z7Oqax289QkrJ4dDwN628fuOphrGvmY4TGiv4nR9+j8Nmx7e+%0A87sUeUV5s2Z/fYWHw/M9TG+4vb3l2edPqK3gX/7pX+Ipjyz1Gac+y4sLwvGMMAiwxuJpSfHyc5r1%0AC1SSsbm6Zfv8U7qmYH9zR1fuB5x3mOAHIc452s5SHHKssRDPqMqC3llKW3H74kv+7J/8P3z4439B%0AVTl++L3fYrXv8UZTaun4x//5f8KT939B/uIZ59OMi1nCoemJsogwDrl861tMTk+gNRR3t0xmy0Gw%0AKQXWGjw/oGlbikPN049/RZyETGcjoiRBJiPiyXwoWOMw1Y5QDd4f10NvWup8S1132L5BhyHRdIbs%0Awdeashpyrra3lAaqfogT1H1HMA3Zr3L+5Z/9OXVVYkXA25cPeL6qsJ5ARwnRdMb+5TOqpmemHUKH%0A3G03BLFP3SsmR6d42sNWBdieJi/xtEZohVAe+/WWeDJmf7dCB5IoEIymc9LFHJWMcBacMWgtUNJA%0A32DaAdggleSwXtGbniCN8fwQU9TYsuLm+oq9lby6uWK/K9iWLVW5w49GJPOE8dGCj3781zz74td4%0AfsaDWcLTqwNfPntO1dSMFzOUcHhAoj1EX+GHMbXtqA4FKp4N3rGyZvPiOa4zmKambjrapsa0hiBJ%0AKLYH2jYnHSec37/H/OwcEcUEQYB0DuUJRJPjS4tta0xdYa2lp8dJTdMUCDmINzfPXtLUHauiZlPm%0ArF5dsy9b9lWO8hTWswSzhH5z4NcffkBTFTy6OMOVJdv1mqIo8IKA2hjiUCOkYLO+xvSWIA4JtIfw%0AE0azJcr19PkBnKMpSoyxdJ3B2eHmW5Y15WFDNsuYz+csjs+YLKfEkzlhnOJrH9/rSdMAJcDU5RDr%0ACnzKukOPUjwlSUYJJi+oypq6rsktPPv8M7a7krtDieccUmgaOvJ9zf7qhqYqsMLHq0turtcY0wHQ%0AWYvvq0EMXOW4viGOIlrTorEYGRAo0BaiMKJtWtoipzEC4SnqQ46fxrjeobUjSUJmsyUXlw/Ijo+J%0A45jxZEKaaHwG4EJTtwjbIbSidaCTbDjRDXySJKLv+oEKZwyrzS1fPnnKobX0fUW1P7Crc16sNzTr%0APcVhRW89FJKrJ1/S1jW9MQil6K0lCBTLyQRrDbY3xEmMcD2lcYRxzHIc45qG6XiM6w1lL6nqDtt2%0AzI6Ph9K96InThPF0xiSbobMRvZNMsgzZdwTK4SsJphsw9r3BBj5ND0EWo7QkySLK9ZayrDFNRZBG%0A5Psteee42axQ0tH2hrt6z25bDIONaanKhuaQc3d1O2wBtMYCQeSjlPeVLLlnMsnojGE6HaOiiHES%0AMgoChHM4AdY5rIpBDqfp8WyG8jRxGpKkKWmUDn23bEw2GhEAUegR+mqIcLohotkLR2Mc6XzyFS5c%0AQteyXe8GgI+UGNOw2hWU1lHkayI/ZFcVbOoaUzUI0aNVSFuUbG7uhpuuGHp0QeijpORkuUQ4A64n%0AShIuj2Z4vsYPI6RQdEWJ9jVdnWO8EGMlpm4ZzRZ4UhF4Bj/wGWVzJpMJOonI0oTJJCPwPKxpME1D%0Am+doJfEjHwIfqTTROEGFAXEUcFhtcLYnP+SowKOsKioneXVzw/bmBoclNxXdNseZDl9rsBLt+fh6%0A6KrhKcqyIAo1Ugjq3uI5wzhLOJ7POD07Iowj2qYi0CFCCjxpCOMEoYLB2eI8jJUoNzy4xqMJSZwi%0AhEF5HmEQDL97JcC6ofPn+fihD74GqfFDTTwZDzCbtqHterq6HLbppqXuLFb7tGVO3xlaM/i9TNWg%0A/YDAD4cBFQ22GzqsXYtSoJyl6iHwJIln6a3HIksYTVL6dqAIm66h7xukMFgVIZVGWPDilLaqafZ3%0ACCEJ4wzlSaJsjMcQVfaTGFyPDkKcU3jKx2EHwIuTqCAkms2R2IHc2LWDvkIKjLV0QgyD8M31ANYK%0AA9rdAal8PM/HEwqtA+6fH5ONU6wfUZZ74kBw/uABrekJXUfTdGg1dEO1Euz3G4Rz1HWB8ixOBeg4%0AxRMSi0dZNtS7NV3b4JwjDIYNrWsHL5fAww8DQCBVgFQ+SnuD/sVKoMcfpZi2Gj7v1lJs16ggpCor%0Aqr6jzHPaqsDh6Fw7aHzijDid0DU1URgTBQnCdaggJIlDglAwSyOibMI4UMRxQNdZzi+WzOYj6DvC%0AKKNqKvabWyaLJdYLh362cXQWyn1OUxUY0xElKQKDHycoJfGjlGS2wFlDNF3iJ1MG80ZP3zsE/QBX%0A0QFCDB3N/WrFYb2mMZbGWjrhsF0z9Np6i7GG2WzB5f3XkNLH9j3j8YT7pwssDK7BWHN4/px3v/kt%0AIuE4Xk7xwxGvPThhuRzx8P7xoMjxQ25evSSbRETjKSqOSeKE7qv/bOEMVZnjhzFBFDM5OyXLRqTT%0AGelsSRgGhKMJ4/OHSOENEWzbU9cG7fuEkzme5+HHEZubG6pDSVm1eMmYTg3fyd602N5ihUWZjtl4%0ASd0ItoeK3kouFmPiUUI6ybC2JVJQbbdE8YiLSczukPPOO29xfDLh7bfuk84zXv/Gd/jk889IAsHF%0Ag4ck0zGhZyl2B/w0YzSdoCON9iRHZxdkR0csj484vjjn3ptfYzydUO12LB6+gQ4SrDG0VUGxL8nm%0AUybnZzR5jp8mdJ3jsN3RVQ2325zjBw9J5jGXDx8ihcPD48Wzz9BS8+Sq4Ge/+hw/HROrgNXdLePZ%0AFGc6ZkdzbP+vFyj/xm+8WtOynI44mY75k3/2I/6df/BDyqZlsVgwPj4liIeNzuc//zkYw8Z6rJ8/%0AxR3u+N//+C/4b/7b/47/+h//Z8jecHHvkvnxki9+/TFKWGx3QjQ/49HRQw6bgotvfgMhYfXqlvaw%0AQ0bHFLcrwnFGU2yQfogMAn7x01/w8pOP+a0/+Pt8+v6Pefub77J5ecXlu9/k4h2D74dUxvHk6pZ/%0A89/6AV7oY+IR/8v/8N/z3vf+Nu98410++ek/5cXVS958/DpfPL3l6288JMtisjRBhyH+fEm129L2%0AEm0a0CFP3v+QUFnSWLPqNPl6B7ZhNFsi3SD+NHVFfHRCu9kidIS1Ek9LwskxejTh1aefQtMg44Ri%0AtcWLQ/piRys8nn30yVDuVTHS1KxXNxS7A4tszOLrD7h79ZJsccJPP7/i+9//LaanZ/z5P/9jXGd5%0A4623UKMxUltutne88eiC1A/Z5h33zhWRB0or9HQ5bEyihHq/w7qhmGy7BtcqRkenjEbRcPF7N2T4%0Auwa6Gj8ZcN7ldkeyXNLmBfF8RleV6CThxS9+QXY03BivDwVxkuCyBZvthqcvbpiNM5rWsN8KRmlM%0A4Czj81Me9z1pMqLrSu69+RrHXoDTir5ruX36lChNiY5TwlCzmE6oN1tOjh5x+uCMvrfEvsKLU4SK%0AyasDus0JtKLtHdYN/q3J2RnCOZI0GuJewRhrO8r1Cg+LPxpT7QeJZL3aMjk/x3zlsBPC4IxBRRr8%0ABP8IWicZjxKKQ07oOqyf4JqW25tXJGHEMgpI3npMV1eMJmNq32ORLmnxKIs93HlMlkf01uIpyXQy%0A5Ww0AqWZnR2TBppICVSc4pxknZdkcUxXlZRGDHQ/axiPE0Q4YzIeUe92eEKj5ycUmzu6vEAqj6oV%0AeEqAr4iiEE9r+nYQbFabFaPFmOpQEumARAh2dQtdQ5albPc5Vdfw9NUr6FuWcUw1z+hwRL4m7wxv%0Av3YPOZrz4tlTHrz5FlpKWtPjxxEXJ8cIZzB1zfz1h1zMUkZxTDYeEyYxd3mDth6ebambA109bImr%0A7ZpwsSCOpmgJGIvQIVW+/UoNUBCmKdWhIYgSuqogSI/wXI8X+ZimHPxQrkHFGSGC2lhaT+GVNXiw%0AziuK7RrpScaeREYaF4Tkmy1EMcujU6SOEEFCbw1dWRHEEb0xjOKQ3nScZik6ifE9yf2TBUr7FEYQ%0AJDNergvmaUqSxuRVQ+Ar6s0KHWg6JKYucb2BThCmX0Vj2prxYk6VN3hxNAzpShP6IbJrETjK3YbO%0A1AgLepxykqXsup5idYf2NbfbPW1dsS8qunxH21QwmRHtE6xw6MkJzjNki3OMMZS7HaPJdJDZS0kS%0AaM6nGUJ7JJMJzvWMoxiiEKFSehUhqgInGqxnwWh0GENbYbWk2dyRjDL6psNFEUHQYquSUZZg+5Cu%0AscgwRCmBjjKUs3iRT9d2A1G1LzGeJsliij6kLCuqukFon+0h566pmNU1xWZNOkpZ7RSb/Y70+Jjs%0AKMKoBBmkdE2NbDt0AtL3SbRCzGYkvkeSxvTOcDSdYz2NFR5+nHF3syMSAkxDYyEIQ9oyR8eDaLgt%0Ac4SFtvfI5kv219dEoU+URBgTYWxPOp5CEIIVA6QojSk2K4TnsF6KjCOCriXve7RwKK051IYwDCnr%0Akv7VFU1dMjk6RvpD786PA6pmh1RzQjvE7ucn6SAeFo75eMzxOCWNfFTg0TY1SgfIaEx1qIm8iDgM%0AKVe39NJDC4mIE+hyOmdIkxjbFUgkhFPoNwOJL/QR0iffrBBRSoihx8fuD6jxeBjkqz3a8+icw3OG%0ATdNB31EdalCKOOmppEfiS6QEpKTHoZTCOA9rS4SfsNusCUYjojih2u2I53PeeHDJdrMi1I4kiwni%0AAM/zsDqkqirSUUTb1SRxzNWLJyR+QCc1URSCdKTZmDLfcWhu8cOMeDGmKUo8a7G9wQqf/SFnon3K%0AqibxI+o6RypB1ztcdcBajzpf0zvL7pDT7HPSUQo6QAiBkoJx0GJtR5AoQj0h9iyuaemx9G2LdY5R%0AkHAo9yipMaInSjJWt5+gPL46gJNs7+4YTY/w+h7XOdJsxN2rK7SSwwPyYonZr3FtgTo64+UXn+F7%0AmvmDh3ij8SBWti1SRayvXjBantCUB+LRlHqXo0YpzWGLFwxC88N6zeH2mrxtiX1NlVdIPbgsLQnC%0AViTao4sjcucxigOMsUDNeJKwWW04unzEy6tbEiER8xZfj2nKYfOkdABCcHd1TZBE9HnB4ugEY1vy%0A9YbN6obQOVodILoW1xZE9+/z2c9/TuDHnL/xJvHRjPLmFZ7XgpGYpmPPnti0eNrHHCp6pei7AryQ%0AIA5py5p6v+PlixeM4oC2Mrx6dcXZ5SMOvaB8uWJxuiQINbebPdn5PZqrF0wmYPsGX3n0wmEOwz1k%0AcbHk5z/5lNF0SqAchzpHKY3ONF8+ecpkOiKSinRxjPIkzz7+NcJ1A8k6iXDlntlygUomfPzXP0V5%0AAaevXyLChGq/RUY+1sF+syJxFq0lWmjasse2e1YvS8ZHJ9S7A01d05Q52+0W4eDZ5085Oj/jye4F%0Atmvwfbh3fortCvzpGKsUb0qPXvXDIGhbcJLPP37C8cU5QegRxSFfe/sxdVUwGmcsLs6pDwVJNmLz%0Ayaf8u//Bv8969YrVi1d0neHqk4+ZP36NT//6x4R9hegfE0+O+eKX7zOazbFBhHaCzcvn2LphOptx%0A2G1IR9Fw0CVDgjTk5vOPSZfn+HHM7uqarsi5W6/YrVe0VcdnH3xIMlnyp5+/z371gu/97nscdMjV%0AqyeY40v2+1e8+/gexjnOjxbsDzl4G9ptgfsb6Bq/8YMXSOI0o5eKN7/3exRucCPoKKSvG3af/YJS%0AZzx6729Rr2/xXq25d/oeP/2Lv+C/+K/+S370lx/yyWfPiWTJ//i//h/8w7/7B7zx7lu8fLnm+GGP%0Aaxri+XigzBlDkI5JZ5ba02TLYyQGPJDBbMjc+yEnJ6dsr+/4l3/1Y2ZHC/70n/4zqkPJvqr5nb/z%0A+6xvb5gsjnHihl999oL8+i9Ynl3w+z/8O/Ra4fIdu9py77VzTu+fctcF7L2MsO7IZgHVYUf//BWb%0Al59x+t0fUBc5+fPnaF+zzfecnJ3h12tePLvm6Chl9fxztJ6SLmfkhxbnbRktpnjaxzkw1qK/On2K%0AkoBgeYQpW+JJggwzVncrbl++wipNbwS//PnP+Po3v80v33+fSeyzW22Jpksm0znbQ8F33nmdzXbL%0A4faO1y8u2Jctnz99wre++S1SLQiiBJ1GPL/e8OCNN1ltK87uTQjTkD4v2XzwY6avvYnxQur9jrra%0AEU8zhPLRvs/q9kASCfxAUR96hLDY3rI7rJksZvRthedJXJqBdZjWcLi7IVkeY5zEAZevXXL18o6n%0An3zBfBJycXGPze0r/GCEH2q013Nzdcd6t+P+ozco6wrlxxzWV6TLB7hiQ7XTCO0ThT7bVy8RUlF1%0AjtZ2BDcHxtEt6SQjjGO67QaaHt8VFDKja0ukpxFKo9MMT3oDkbDuEK6l3pQIK/CTEXfPnhM2QyTF%0AjwJGszltcUAi6UxPvq8oK4sNIVvOqFceomxo9ltGkwzXdoRxRF0aZkcpTZ5TNS2T4wv6Ksf4EbKr%0A8LNjZLNncvSAuuvpjaGra2zXsM9z7pKQw2rN48tH1EXD6fkJxX6NrxN0dWBdlCAdodaUHYTjDD9M%0AENqnODTD+3WG5tUBFyrKvMZ5AWkSUh22jKYzyjwnDgOsFHj0iHSB7VtECL4TmLajL/a0zYGmV1jT%0AMkrGdMWaZD5h9fKWUTYa8vTJmOlkym6zIsbj+GhJW9YopVB+gDWGsi4J/RArBX3dUu5LkniEVJK7%0AF8+ZTWa0bQvhiDSUHPaHwWsWjxC9ReqYpjng+g6z3VNWFdqX2E7QHWpMVaI9Sa807WGL9XyEaeh6%0ASZAmNLXFCzQml9jeUW52tH3P+lCSjWKunhV4IZTGI4p8lvGEdLzgaH6CqUu0H0Nb4BEhBAgpBnef%0A7Wm7lhaBqzqmowSDh6cCurYYolBasCtqslGMlJb9ocDzhzicQHPIq6FQrjTu6oBREt8JurJHSYet%0AS3whMNag/QAdh/SHDS0RQTKiLLYo7VNvt7jWUhbVEIlRcL3JiX3Dru0JrSBoWgKhmMxOiEYJYZRR%0A7zdM5zOUVFhrUH6I7Xs8CSiNkhIfQW8EnRaoviPyevaHPWno03kegRYUVUlhe0KtoTtQVpZD8Yoo%0AzhCrhrw6IOnRfoL0IfE11DWtlMRhgLEg+w4vzKAtwB8h23KIqlowTUtjDPv9ljgeUxQ5tx4YI+gO%0AFXMvYnF2wenxGfQNChC2+urgyA2aDKDtDbMsQwiP0AvoW0fTGlQSEkjHYbsinU7oG0tAj1QK27bU%0AtsNVLeu11sMAACAASURBVNYJ2ibHOItnJW11oK5rXGvopCaQhjRJoK3QRKhwhPQ9uq5D+Qmt62ia%0Ahq5rKfc5Winyw568teA6yoOH9nsO0id0gsO2ZGw109NjiqpgujhDCZDGoXyF8DykVEhnSZOELM2Q%0A0qevhmij8gXak/iJYr3d4vUW5yyh7+Panu3qBk96tMZRVx3WGYIoxTMVVVMiTIdQRwQBJNkEpRSe%0AlmjpIBtOzIUXYk1O7QZMfFWWg6eqaSm6FlsdqJqGie+4C0ISHQ8DXRQTTxOEJzDGp7E92WSEbYaN%0AZLJcgBNo7XG6GHp9Ski6yhCmHvvtHYvJiMYYVBhT1Q1K9Ejl4aqKmzIn8BTbuw1dmxNMlmyunpPs%0A7hAC9HSOUz6uqUiSFGtb4iigbwx+6NM0Haaqqfqaumrp64q8rIZ4dhhwt98j6Ml8HzFK6LqYsqiR%0AQpFIjzBMWNdrYj+g9zxMa9FaMTk+JZrMaHe3uN5wfHREEIbsN3vmswlVeUDYlvE4QWcZ25fX+LKn%0A72qc6SiLLdY4yl1BMCro3FeQp6dfoAIfNcrohUYrx2g8RroWGQ73YoGlrw44KzncrfB8xe7mFXVZ%0AoqRkv82RfkzT5Nj9luj0GJkmNHmF9BQXsxn5+paL0zPq3rDdbkjTmOZQEYc+6eKYUTbl5tUr7p0t%0AYTylLXZ4toe+4cnHX/DG/SV5UxJFEbvDgeawxuChRiPW+5xpFLLf7VGBJpzPuf3yC/S1RgiYnV4O%0A2006kjTGOoOtSnQUIWxHUwrq7Ya2jejymuawJVKSKj9ghc/iaMZut2aepcTLGU1d45xklk3pqgNv%0Anp3R9obeDRL7ojTE0zHq/Iz1Zs9hu+NomRGmU06yGIlD+5qrqy9xZUqZhJwuv8aLz5/RV3vqpsJ2%0APUZLAhXy/MsrTh/4pMs5X/76Y7TX0VU5STZFyggtBdKTaC2+6iL2BBrKwkMHMcb0iDCiuLtDOAgD%0Axe2rG6I0xA99xO0di6MlV9fXfPHJE07uX3KajpCm5NqPmMzHpKMx18+vqA4Vp48fEo0yEml5dX3N%0ANE04e/1ryL5l8+wLbu9WBGFM6hV8+ukHBDpht96gRUswSnl1fT30RKfHGOPYre4wwmCagrrY8bMP%0APuDbv/tDgnHEyy+ekC3m2DTk9rMvOL68pNpuyRbn6DhB+5pys2fz5TN84eiKPXd3O84vTvnk6TNO%0A5xPC6II/+9M/Jw5jlJ/yjRSyv/9DVBzTWsvp0ZT9ocXz4ME33/xXSuD/v9dv/ODVW0s4jpgsp9y/%0AOKPcFQgRkUwyQt/HhG8RGokWHR//6qc8+u3foykqSI745OP3ef/DnxEGIbYrCcOQP/7ZzxCq5bd/%0A8Ad88fkrXnt8Rr26Y/baY0DicEjpSE+OBiN726E9DRa09vnio8/otePirYf84sMXtFe3/OLj57z1%0A8ITX37zk/R/9hG//4D3q7ZYHrz3kn//kI8J4zlrEfPzB+3z/u+/RGsH1ZsM7ziCDmBO/497pGOUN%0AuOgg8gknCdHxDNqS5+//BP/4jHA0JVVzPnz/A371y1/wzje/xWd/8hNee3Cf+f2I8vnnnNx/jTyv%0Ah9Pb/Y7o6AwtPWzvwHaMT++hg4hmv6N3BrPfotqOr33j6/zoxz/B9i3f/e3fptqXLCdTrm5u+e7v%0AfJebZ1c8eucdJkuH6UEfLXn//Y/RoxmlecXy8j5RHFK00HQGTwacLnxGssbzBEGoKIoNqZDMH79O%0AtS/pxJ4XT54QHZ0wC2ParmP10ftMTk+5e7Vjko3p2w4jJJ6rCdIl2+trsklGtdkTLZcUmz3BOGHk%0AZgidoIXj9sVLvL4iMh0/+MHf5tnzlwRRwPk3vk5eWEJl+NUv3+f1xw9QriZKx0wWGaZpWczepO1h%0A3WiKzqG8FrB0MuLlesOjswvGWcJYVUivB9PQmgbf1cSTmM2dQJoDZV3Rup6LR28hlabZrcFTGCy7%0AL79ktjyiyAvcqsFPJuSHgsk0ptruEUFMbwRaD1vC+YNHnGpNtd1R5deETc10MaefTeiFoO9KPOkT%0AhMWAYnWCxfkxvg5woU8Uezh9hNNDlKPuPZxrBoeKUrRGEAcBy/GUi+UEa3O0Jwl9iCNNXx3wRwnd%0ApoDAJ8+3zI/PiJMEL/CHeFNd8fLzL8jGY9rdboB5aIFxIWaWkEQpm+sV4/N7VKUhykJkusAisZUh%0ADBPacoNpahZHS26uIY1Dsiwizw0ihE8+e8piNkb6mjAaM0skgS+ovdEgH8XHkx69Ay0lxlh2ecH8%0AbMIo8vFFiwpC+jrHWp9QC6Qvqa73zC5iNtsd09kEHSjwHM1+R77ZcXt3jTAWLeB2syFJfKSOKdZr%0ALu6fsb5dsXz0ECdCjGgxZY+MxijRY70QU+0RvSGOQ5jNqa6uhxhM27M4OaKuG/b7DZn2kTiSQOB3%0AB/4/5t6j2bbtvq8bM6+880k335cfSAI0SAJMoqSiirLKJbnlsl3lz+eO3HKVA6toWxIp0gwAISGQ%0AwMNLN5+0815xzunGeuWe2OZp79aptdac//AbYzJf4YXCpAXCJAgliSEihGDftDjjmJcVIjbYVKBD%0AR5qWowzaCu7XByZpztdv3jKbFKRJwb5vae5rwjDQDgP79Q6bWHb3a4KEoqgIQXM+t+QqRSaaxfyC%0A03GDbDVtH8lniu54wihHd6pRUmCMhSDp247jcczjlfmUbr9GaImVkqLMUMOB3JQMwzBi9ZMSl41y%0AXACEpB38KFGOHUIMVJMEJSWT+QStFdM0pb3bE4uUpqlZTKcE7TjWB7Y340Tv5Zt3ZEWBP+w59R1Z%0AYlDJBOU7Pnz6GCMlTlu6YZRExxqUPKFUpK8jWgQaBEPX0bee/fbAsem527wlTQ3NvmXoaqoiI80K%0AUgfd/Ruy5RXKGlxWoYzBFRl4P9LdiARgYjUxDgjdM3THcevAw3w+5XisKfKcN69vWJ4tRkk1gruX%0AL0lSy2a/Z72rsTrQ1y3zecnh1HF+8ZhZHjC1xotAESwhdgzN2NxRztHfrlHDCQaPEDAcGw77hl3X%0A4btR+LxaLWkPJ1oF+WSGcwr6A8vlkhAiJh8bLcZJ/OBRGpSxJM7hXMKiTPAuYnOHNhKbpdAI0qSj%0ASDLW63vausa3I2339vqO2DfsY2B3qGliYGIk1lmC78lbz/nZBCM0Jk2pdx1q5hAhol2ONBZ1TBm6%0AmiRV1CdJvT3QDQOHY0vbd2jpSc+m1PuOXb8bV6hDRNJh9dhECIcTfbRkElxWELsOW5RkuaU5eCZ5%0AiptWHJstaTqnWp7R10eU7Ii9QEk41R2EIzLJEU3Pbr1DMlCfGk5v97hUMTQ5LrNs7tc8eP6cLE9J%0AsoxhCEiZ0Ms9UiQkxTip6dY9Req42Ud8iMQ+UrfjNJQ+MPiWWVqyf/mK2XJJBIyOhP7I8nxF20f6%0Agx/fBXpMDKSyow0tk0lBf1C4IuHQHcciMi9x2Uj63Ly7ZjKb8uaLawQRlaQMOiP0HX4I3L2757g7%0AIoqUTGmmiylvNl+TlguWl3NEGKXR3bFDihNt32NVQqSn6XrC4Yg2ht57bDRI6RiCJETDANxt98jt%0AAecsXhrsYUdapONar3XEQRCV5fr6K4ydsJh0GGdZLHJMViBEpOkMXYRBJ1w8/xAU7Nf30E7GibRU%0AWJNQdzCfn7N+9RKlNKKP3L17TXvYM80npNOU9e01SeYITY0Uke7UI4KnG1qUTkjylKbvefviNReX%0AKwYKjJdIYRgi9GZCZgOb5kBhBrbru7Fpe2wopwWhP6LzKfV2w2nXYHLDFy+/5L3zB5yfL3h0UZAu%0Ar5gv5wwCtrsNOwzTx+8Tu5Z8WvD1z37O8uycTb1nOpvx9t09JlrWb96QZ5p6X/OLn/01rkz527/+%0AIQ8eX9Aj+fLFNQ/OM/BgrIReEbUgKSqWDx9y2B949eULVosZ5XTK9fUXOJ2RZxXleUGiU2YLT9CG%0AVFsIPdvNmu2blyxWM64evcfNesdh85aLqyW98rx79Y733xPYyZRf++53R0VSYblpa1Z6wi+3Hf/s%0A02+jfMfrz3/G2ZNHfP3VSz796BG/+MlnNDFwcfGIu3dvWMbIz/7iz7juO+ZVySSfc7fb8h/+3b/n%0AYpYQYmQ+z6ivt3jAf5MTk0qx3R9Yv70mSx1D1zM0mrKYk07OuD/W/JPf+i3+/Ec/BOBbn37Cn/7g%0Ax/SnG54/nDHTA4e2oT11TKYLHjy74M3ticXphJT/5STXP/rCK8ly3rWaD4Wnv3mDKQqMsbz7u58z%0Au7giyRN0lrF98TXf/qP/lpuvvkDGwO/9s99HDDXf/+f/NYmVdL3g//nBj/jWouD9X/sV7t9dM8kd%0Au+s3zB8+5/j2NelyjlAOFVtkMJh8JNQIYzlt19x8/RIZGxK1YvFgQn274U//9AccT0eIkj/7859y%0Avpjx4x/+nKqaEO2e/+6Pfpv/+X/5j/yTXz+nKCX/79/8hFWW8q//6R9w0w188fmXfPvpQ4rU0vvA%0A+ouvWT15Qr3b0nsQ2vLo01+jF4r7ly+ZPXzOwycfcPX4Eff3G37/X/03tFFxvL/m/Oohve853t5Q%0AVo+INmHoGqSURG2QDCjjGJoT6XyB73riRBBvrvn87/+OTBhmV4/pjluiieyF4vf/8F9wur8jny5Q%0AWrPenpjNJ6ymE377e9/l3e7EXQqvbnf86Zd/yeVkyrMnT7hf3/Hr3/oEqyLTh4/Yvb0jTS2tgbSc%0AsD82cKpZXlyODpq2pfYa7yb85Ke/4PGDM2oStvWJMtHMHjzl7edfkWUZ9eFIeVay/eqX6CKjPfS4%0ARBMYqUmX778H2pKd3bG+uefyfM5k9RAjIHV70JLv/c5vj+tVfYuUirYPmDwncZbD3TsuHz4hJJr7%0A+w2fffYFaVpxOZvhEkeaGKau5OGz9zjc3bN5+ZbHz5/SHXdY6xBSkGQJKi3RQtM0A7eblpvXf0ea%0AWqKXfP3ZC5aFoyhzusOO2AbuXq8ppjPaNy+YrlYMvSR0e6pJxXGzJp9NSLOU+WPDbr1j8D2qi+Tz%0AJxzu1zz/+AOO2y1SjBkeY/UYJpcaESM60Wi7wOMRxtLUHadTg1MaaRRt36CC5MmDByhjqdd7JvkF%0AyimSvCDKcSVvOnuCDIr2cOD6ek/fHvjpf/5bFvMZX7/bUDc1zXFPVWZs7nd8+t4VW7Ueu8zHeyKe%0AvoHJ1UOU0AiriMPAZPWQqO6R1jEPHpNW7N/dkC01kZLUJpi0wBhB3w6YcoWKgcm8QmhHFKASS1+P%0AslebpFwulxgFbd8iw5Tl6pL+uEMMML94gNGG+FARVeT8fAYxwTcd19cblLF8/sVnKBk5HGqOQ2T7%0A7iV5WeK05LA90rQnFosV+sXXLC7PENZiTcC4gd5L4lBTTlbUwzuCl9gio5rOWZpz3r18w+RqxXF7%0Az6OLc2aTHAl00eDyKbH3JKWmbXus92gswQeEFJRpyumwZ1/vKZQmtzld17K72/Dw4RlN3VEWJabM%0AyEJHliTc326wacr1/R7lDHd3N3jvefX5Cwg9PgZm5QbZB7Z3jquLC7LE4qxhfnnO0NakmWV/f02S%0AZ8Qu4PKUu5sG7RRNO7A6v6T+5Vd8/N4HDF3Ne49KjBRMZxVdhLSaIYUkLzMQZpTTR0fsBjBjHHmS%0AZTRdzTzLUMLQnDqKVDM0DQeZ408HbOZIlMcmlvXdmiLvuX57i3AJP/n5F/TBc/f5S/IsYWiOzFdL%0A5N0eLQRFljCpSvquYX51jnQpQnaEbs8QIXGKVmWEY0NSVnA4UeQFdd1ipKHKp0ydoB48RgSEGBiC%0AoJwtUcmY3enbMe/n+4AwEkkkNQ4Re1xSUNqEJJkwKS1IgZlMOR4OWJtwHAaqMmFoau5ujkglOQ4D%0A/+nHn2Ot5csXL/FCc1FltAISLdhev0DMKva6pkwtcTjSdgapFMEfOR1OpE4wiBxMSt3BYI6c3l6T%0AaEWD4erqAi0FqTFjqP60pS9zQCKDx5YJvh9IywS0RSmFEILQdyRagIoYqZlPV+Ajk6qg63varkdH%0Awfqwo2tH+tsQJN1my36zpvY91zf3CDy3NxuW8wnzeUVZ5Mj9mp0cMGmOj4E0sfjBIZ3Ax57+eMTa%0AAG3LgMQkU6qF45eff06METV4srKCaFiVljfvDjT316SzKX1jyPNqJGdmKVIqRJow1B0qdeA9hcvJ%0AnaM/NWhhmC0vyFPJfr8mmS6QfU/vG7oYKScF+XTF7m4PpwO9b3l3c4/OUlIJ19cH7IVCpRbjFP3x%0ASK8l2nl8eyIoibSOtquhi3R1Q1EYmlOLsinFLOd0OnK8u6UbBqbTBVmaEVrBUNesX70ktQp9dkFW%0AlSOkqpzimxofIokraNuevg1YW1CkjpMx3HzxJWfPnqJFyyR34zOjLUUGvW+YLhckecEwCNrdnk2/%0AxuQZwWSsnkzoG09eZJhk9MZlDkLXIbQm1ieUMgwBbJ7iI+xuX5PnBcIa6kaSFQuyLOXty5d00lOm%0AOfnynP1mizVhBFqIAZNlCBFJipKh69FGUOUWW77Padtwkoa5b1mdPxxXpP2ATQpk3zAtHYfNlm46%0ApzIaief84Tmhm1JdPOL+xRuG44bk8YogUor5lP7UEOc9XVtTTqeICNp7KKccN1ukBFNM0UnCfrOm%0A228RQ8/TJxf0PqKUoZzPWd/e0p4OpEohpMElBQY9wl5ODVZH0syNIvMYQBkIGxqf8uzBc2qpyIQm%0AXz4ifIPzPx0OPHnvMd1xx3wQJJePya1iMpkSjCTPn6GdHeFvd/dMny45HnpikvJr3/8drt/ccnn5%0AjNXFjNtXL1nkEt9LpDXcv37Fk29/D2k0IYSR3jg0PDifEqXCB3j83vv44JFvBNEouuORaVWyOUac%0ANeOEtT1SnJ2hTUAODY+fPebvfvAj6m6By1O2d++QHz4bf3+/ZhgGtLToqJDtkbNk4LBeo53iwaPn%0A2FTy/X/6PUTo+VYxxfeBH//5/4VNLb1f8ivf/z772lP3gY8/esK36iP3dxvuXr8lMY79vmH56JLL%0AB5+MxYU2bF+/IM9STK4IDBAUq4sJ3k8JTrPYbnn55dc8u3zKfnvgP/3wb/jOs8e0nWe7ueWh/ohp%0AVrIWNWWV00fDw7Ml0iX/YF3zjx6u4bRiuVzw5tUdbj4nCM9mvWX57H3Kiyvauxt++sd/Qr66om9a%0AtLZE61iczbi7W4MI/OxvfoQ2gj/8re/Q1Eea7ZHXX73i6pP3adF8/sO/Ij+7wGQl3XZHuxtR6gBC%0AG07rDVIITtsdWZEjafnsp7/gp599wf3bO5ZZxuWi4vnTM64ulnz+i59z2m+JwpMYwf/0P/4hs4vH%0APM0KzmPNn/zx/05V5Hz329+mKiuCVjRDR73fE5RC24QYJV//9d+ilANhCH0kzVNsnnCodxxPNUMf%0A+NmPf0K73xLjSAG7eX1NcbHksNvQ1TUmzbDVBN/UdPuaoe9R1hFjIH4jFpVS8OTZU55/8j5V6dAW%0A9u+uefLgCjn0TBdTnnz4jO1mi/AtXdciCYTuwGI5Z1VMuTCBz3/2M/7t//G/kmUpVmuOx5roEnbr%0AaxARk2RIDNtXrxh2R7StKCdLhq7ndrsl9Hs+/+zvQTt++IOf8tVnv0BLw939Hdv7A0EKEAPHfU29%0AXzN7+j5CKASW5tijkwybpgitGI5HEmtZrpYsz8/JU0nb7LAqUBYFWZphlGB6fvZNeLuD0KGkR0nJ%0Afn3NNJ/wcDnny5//nP/7z/+MNEnZHA/0vccUOV/88pe0bc0w9AztSKRqd0fKyYKsmNEeW15fv+N2%0Ac8tXn/2Mt7f3vHiz5ieffYHvek595MUXr7m723FqT9zdrumHQHV+ibIOqSxSlzSHehR7S0mInuFU%0AkyQWZxRFYTltrkkyhfIBqyXOGbKqIJ9OMM6iVRy9YMFz/eprXFYwKSpMHHj56g2b4w7QCAF5UXJ/%0AONL3NdoopDBU0wWhbTFSUUzOGLoRbrAfIofdDS++/BwvDH/xo5/y4tUrmj7w7u6Ol2/WCCW4vb1l%0Auz7Q+R6bV/gg0W7C0EdMmtP3PUIpfNeTJI6hPmEV1Ot3RGrwLUZr8rJiupiyvDinWkzQMiKsQviW%0A0J3o+h6rDUWZM7Qtgx94c3dP3XXkWYo3hne3G7IiQ0VBaAdi05JpRWYS0nRG7z2NUNhU8e7113g/%0A8Pp6zZvbNdvNjkEKrm/3rPc1l4uKtvUExpXE46lB4Kg7AUKDlNhyhh968iQlyxOMjGRWcDzckyRQ%0AVSVnFysePntMlickRc7Z5RJlJNIKlIC+PSG1GifiMYyHYe8pkhyANM/pIhRVTiLBCcNyOoWupd7u%0AKKslPmomyyWkjjQz3N3e0HQDr242SAGHPpIkKd0ARVVyeX5Onlejo0clhKAxrkK5gslyRYyKfDpD%0ARphOJiRWs5wVDN2J2SyjKgrOLs44u1hxdrkgSR3VrBqdUHmGGFqUCCDFGNh2FmIEJfGBsVuoJFEI%0AqiIhTy3TNGWaZZTGUDpD4kqC11TzOTJJUYliv12TJY6u86SJoxsCeVVhVMJ8MePhaoaMmuPpwLEJ%0ABOVggCFaivk5Litx5YwkycnsCJrJE4sxiqpMOD9fMF8uMVnC1aMHuMyinR2ncWlC6jR0DUJGjNZo%0AM0ql5TdreVoajFEkeYZAIo1CB084Hki0RoZIkWbk5QKdFCRVjkgkh92OKk85nk64rCS1hjYosnRK%0AUUxoQ0RGTeYyehSNDxibQxQQDWle4co5SVbQnxqmZU6RJVycLRFaMplkWOeYLSqMVZSznIHIEAeE%0AkhTLBfT1uC4WPDEEwtCjtEJoxWo6x9lRuD7JE6oyY2hPpEqTGkWaOPK8pJiuMEmJzTNsnlBOcurD%0AYfQKKcdiMQehqSZz0qREKI3UlthF2uZA10Wi1IBE2wxlUpJ8QlJMycsZThuUDEyqEq0kWe4oq3FD%0Apg4d09WIjm/70ZGlsgyjJU6NMAkZPFKDjKCdYbpY4GwCsSOxany22hPL5YrCapI0pSgrptM55ewc%0AlEZqQbqYMPgxh2q1QiUF0+mE2eqMcrKinC5ojge6Y0OzX9N1gbo+4fsBoQ0yKrLJFGUzrHVjkWUt%0AMbSkWY5J3JjNmhSUi4KkzCmXU7wYZdAmy3HTGaHe47ua/X7Dcb8hy8dpljQWlyT4rmF2fsa8SInR%0AkxrHbDbDmFFUXcxWlMvxboSSJJOEarVie7tmd3+NtinKWJpTS4yCvJoRlWbw4LsOlKE+NiidoFxC%0AkhYU1Zy8mqNNQlbNKPKK7rSjnE7GyZoICAnTixV1UyNNRGiBdhqEQVlLt7undIo3b17x9YuvkSaS%0AGcux6ZHWkiSWKMFqQTmbkDrH2cUVqYYkL0mKimx2xvTyMTFGyllJ9eAKoVKsEfi+JitLopBUszm+%0AC9gkp227UWYuAz5ohn4UQFeLFQRNMZ0Shkg2WZBmE3x7xDpNOZmMntBEMjlf0NEjU0t5MQcpScsp%0AQo4QGBsHjIw09Ynbu7c8OD+j73uW55cYrchTyWw5Z3F2jrUKJx3T3CKVRmjH/OIB2XxFNl2RVzmz%0AB3OSYsXdzZq3X3+JkJrH7z+jqCqO2yNZVpAWJW3bonzL8tFzjpv7kYabpMQukuVTQj9gkwTtclSI%0A1Ns7qknFMHjmswkm0Zw9WqCcoZyPxWsxyciyCcVsTrO7Z5pZdqeaL1++5Ld/9zdJs4S66VhMEvJE%0AE0THs8dnPHz/PT549hQdeorCoVzK5OIhNi1Jp+ek1YT55Yrv/6t/w8Wjj0dq66nmyaef8NGvfkpz%0AqseMb+/JZjPaest0XrC739AedgilUFKS5lP64wEZQemUxOUMxx1J7kiyhMl8xtPnD9iddtiJ4fl7%0AD6lmjjSVvPfsI5bzJYvlnE8/eEzX91y/uwclSNJ/uPD6Rz/x2u23fP33P+b57/0O80dP2Lz4kp5x%0AZSiEQPHkPT45e0QMPcaVJGWJSxLa45bYN9A3nD+8pG96psspjz/4hHRS8PzjJxhjefqrv0p3f0m9%0AP5AKSGdLuqbApBlCjnjopCzYvn4NsWdxdsZhX5Nu1xT5hO/9/u+xvd9wc33Pw8sronD8xm99B6sV%0AsW8x80ve/PIltdySqJaPPnmP7/3BH/Lv/7d/y0MjefPlK37zd38LawRBddgsoT4ccdMZz3/3+9SH%0AHZOzFWbwDM2e2Hc4q2iagbZtWSznHLZ73vvVX8EYjcu3+K4nn87Bj8Ha6D0mTccMiLEIoQjDgBQC%0AKQ1x8LgsQdQ9Osu4efuGRx98SDHJkFphjWZoOs4eXDG0HX19ZHd3TzdIchE5rN9ytapQeUnRnWiO%0AG0JjCFZhJyUcjwTf0rYdBk9xeYbaHke6vYicuh5tEu7evUVIyXq75+HTx7x7+Zb3vvUpSZbjUsv2%0ArqGXgunZDK0UQkK+WCAwDH1D6FpslhGGDmUNcehJi4zgM5r1HTZJQEiM1UiVkxQZoeswSY42juaw%0ApT3sETphcZaz39xh6JguViweOH7yF/+RJHH4oaOLkYWR9E1DWeQIo5FS8OBbH7HfbHEuw4ee/fbI%0A6Xhgezxxu97hsgwzgPCe4CWTqgIGDps9jx5eIX2gP9Yk8wqbJAhVjUUhgtg3uKIEqfBdMz7nhz1F%0AWdL3HS5LQHhclmOsRCqHkDW+91y/fYFJSi4fPSK0DV0fcXnK++89Y3N/y93mjmmiOF/Mkb4hMSX9%0AcCLJCg77LXmVIgY41QeGvmcYNP2p4fbtW97crLk/HFmUJUPbMy1LxPAAqwXEgbOzFaLrMCEigmd+%0AeY5NKsJQE+ojRZ4TAaRBO4MU0PcOLTVNY4hCYpTCpSmJ1WhlmC1XRB9omuMY1i+rkbx4OqGLBOMc%0AknF5uOkHnFLkpeOs0vRtT3n+kCxzyNDShghR09dHuq4nxmEkUXUdx7rFOUsmDT4G7g+Sy0vHpMox%0AAjINaghkuSErU8rlAvBoJRHKIAj0aGSn0VIQtWVSpMQ4ENKEMs+pe0iMRsqSdDIDAkNXE5QhKwzT%0AcBGJcQAAIABJREFUqmBoO4JR36D9LYlWHI57ZtWKvu8IfaDvcyYuxRlD0xwpK8e2DYgYOB0PRCR3%0Ad/fU9QmJoK7rUZjaNKg8YTkpmRUJziWkqaI7HMlnU5xVKCkol6uRStl3zKoK78dnTTct3RC5fHBO%0A3Qwc93tcWo6S366mKhxaOVyaIAE/9GPnt8wIQBh6ggSpLDGOdDAlFTF4bCJJUkN9OpG4gBAntPTU%0AvqdyCUpJTv3AaX3L5vYe4xKsEszKguZYI5RGSc3TizNCjAg/EOoNRb5iUmVYq0ZnXhzAe1JrkQR6%0AMdJekXB2tqQqCnbHAo8ms4593VMklnR1QZKmqL6nO+1I8yvSNCcoNRLo/ID+pkCeZJb6VCMj9H1L%0AZgcGn5JbS56NWbMoO4pqRnN/T9PXTMuM6zc7JlWFOe6RMZLZQO89qU2Y5glOS7zL2dy+o0weklYV%0AWviR/laUI4BBCJwz7E8H5hdnHG7vydOUBw/OyIoMLRUBQ1MfKbKMonRYYdHWkDhHW494+xHoIBEx%0AjuoBqej7Dis8RTEH39A2O0IxkhB901BMJoSuQVdz+uOR9bt3+L4jk4LbruX5k6cctvcUlWV7dw9C%0AUaY5kzIb3XsIYr0hWzwmLxLi0KGzHN8P2DRH+o5oDMhANSlRNKirc4pDRd82o49SCEhSJmXG0Leo%0ACOVkOr6HPpJWM7q4Q2mHCAPalngfUM0eR8RM50ir8O2WGATSOKwdz1FMSggafzwwDJ7JJOew3XH1%0A6DHNdkNM3Ag6GQJDG5DpQF5W1MLSnY5k1fl4dpmEKCQxjpsuKnpskdMQ6TYHjFbMZwucMnQhIgGj%0ABOBZLZd0Q0dqDFZrpAz0zYlyOtLVtNcIGVECXOrA99A2lOWE427D6bhBDOCqAt80ZJOSmPSoJCOc%0ATiMNsm0oipTmVPPpf/Ub9M2BbHnGabMbxeNZQlYWDENPGDwuMcQIeZniQ0CEiI8erQ0uSwltjbEW%0AiWKo70mKFB9GoqW1CiECWVaiVCBJDEYbbJoCnnKyYOh7itYjm4HUCKoqRefpqNkREkkgr0oOb14S%0AELjUUBYF1kp0klPv9hADQkg0AakVs/NLZBwQzjF0IwAlzRdjAzNNkcbh6x3aZsTjCWMKhqaBwZMW%0AGXFoyKqKIOJI2axPpEXObr3BGk2SJygp0NEzraZkZUV384boe6SMCCmZrBYYIxh2Y94wcYqkXLH9%0A2zeYCCAoy5Tj+obm0JGVOUpIktxhviE0Mng635BkCdEZ2sHwvT/4A6RVBAGn3R5nDSo1uDSlPh0R%0A3FPOKqSQJGXOabcZqatFweH1VxTT6ehatIb1fodWir7eEdoGUTgm8ylD3zHLC9JJSnf3GhEC2XyK%0AFIHJdIFRkqZTqPuGMLSU1QwfIw8uzkmLBafdhsE/5PbdDSFKut0tF08e4ZxCKU3Xj/dehCR2Dc3h%0AyIMPP8b3HU29GdVJXUu5PKPdfZP5FJHp44ck5Zy0MmhtON7dYKsFygjMbEF/OKDyAus0RmaIMHC4%0A3ZJmKeePHpCVE37yV3/Jb3z7O5gM/ur//GOq1a8T/IFm76mePqW535B6j9YKwRgJ+C/9/aMvvKTU%0A/PIXP+e9h0+4PFsQTu+w2qCUxDhH9ANR9KSz+Xjh1gKpNakqOH/yBB0bFlcf8e7Lr5FyRjkt6JuW%0AanVJf2pQQ0N59YD6/g6lJUPfYfNsJATu75Ha4H0knxU8dh9ikgS2B4xJ+e53f43t+p5P33/E67//%0AkkN7ZDocOX/v17F5yvZ2y3/+wQ8pzx+TKUnbK/76l19ytut5/faG3/jt7yNOJ3bbE07VpM4hpaGY%0AVRzWa3zb4LIUpUD0A6snj4mDYJrlNDIy//RDYjNgVcDoCH1DuVhx2tfQ7snOLogIfNcgtUOnFqk1%0A3fEw4l2VxSQKbeYMdUuxqjjcrHn6wXOUcXSnHaLx1IfD+MEQAp1qQt3TDmbcaT4duHhwxV/85V/z%0A7PkjdvdL9OmatMrZ1R771deUE0c1WSCEZ7M50A8Nb756xWKa4WZLHr/3hPXrd2y3e5yQVPOULM/4%0A9JPn5E6RSgNR8OjDX8Efj2PYenVBezri8hLf1kgBMkm/+YCNlnlcwnCssVUBYYp2CTF6vPfovmc4%0A7EFFGEA7R5I4drsaadXoEdpvQUoePblif/RQ78nsBbacsF2vGWrF+x9/hIierm3Zb++g/RIpFMWs%0AwNiU1VzwYr2GpuO9Zco6Wspc8+TpQ1KrcCYhWy6pdyeScKQ4vyBKhUks2mWE9kTUKZGIUZKh9ygj%0AaE8HktkM7Rb0x45iPq4FpLmDqAi+oT/tQDlEGJ1TUUq0kuz2GxZnK3a7PSYtmc8WLHPLZDah9nA6%0ADdzc3rGYzdmtb+g94zi/6dBE7GyKIFDvt7z56iWLSU4sDBeTM64uVwgC2ZMzBq/JJxUFLdJZsvkC%0AYQ3WOJQKCJsjrCN2HUiN71v65ogMkSSVCJ8yWSwIQ41KckLXQwxEEQhRE8KWbrsmWVyQWMl+f+R0%0ACBDKsQD3gWmiSIxEuATVNLy7U3zywTM263cIeTlm2NrTeLnsex48uuTdy1fIvudyPmNmI29qmKcZ%0As+UcR4c2OWlV4SIY5UkmFV5AkWcYHenrdgQ0aIlSlkBPPpOcbu7I0gSfzrEmQ7tAlIpJTBAIpBFE%0AH0eFhTCgEpSRxKFn6HtCnhC7EbJQSI/XgqgkZ7PyGyH2OUJ4jl1D4lJkjJyVBh9aqiqnP+5pE0do%0AGwotyB5ckarR+5WlBj/0LM+vkFEwzQydH+iGAeUUWVkgfYNLHSFNMdaBkDTHLdJJopfoMsdpz3yW%0AEQO4oqA/dXTNHu0sNskwdlyzSCYTrBU0TQ0iHS+5YkSwZ1ahrSPLM2bOcXt3ZDYtsU5QTCdoIRBK%0AEIdItI7SR/q94tmjB3RtS5Y5okopjKFwmsG3+OCYz0qqNCX4BmUNAwG/O6KSdFSS6NFTFvseScPi%0AasHxfk+aasJsyvRwIsYeVxS0+wIf+jGH6zXB1yTOIa0b/VPWjoCdNAMivu+pnESJnMZHJmVONzgK%0ADK7IwaY4AUor2v09OjdMkhnvvvoKbR0zEZmbgv7qCuElWkSK3HzzfgeM0lTPxnxZ58f8nMtTnFMM%0APqKMYeh7dJISQ0+WWVzm8LFkOl2inSD0nhA8RIEyoE2KNgboKYqKKEa1Sh8jSgsEMPQDMkbSPKPu%0ABpaTGS6t8NFik5RkWhF9T5SaZnePNo7pakVz2LJ+e8uDy3Pq/Z7i6pK0WiD6HiM8wmmaQ48zmvOz%0AFSG0IBS6KJHfTPaFFIS+xceA1BqrIkEfmV9eMbQ11XSAGPFDSz6fc7rboK1CuhnW5oThiBYSVeVo%0AI0lSS4zN6NkTgdC1eCno/YgLT5QCVVJMEtKiYOgHoojIGGGosVVFIhSbN2+oliNpuM8tZBOSJEF4%0AT98fsNmEerdjNi2RIgcBqqywRTlOfYVESA1hoKtP2DynFB5CTiUE/sEVfTN6BY2ztMd6RM4TIGoI%0APf1hR7E4p29P2CTntF0zu3iAFJLmVBN9AyZhc7fB2oDSOVk1utrogRDRSc5pc4PNEjQZ2hiE0pw9%0AzOlOJ3y2JKsqFqsVfb2n7zpiCFjrCKEm9A3CJCiXo4gIQNmEuk8JfY/JMrR14PdcfvgxSMHkrEVI%0AIEa6riXPHYhAlJpudyT6DuL4rXBlznazJilSimrJ0Le4QXGqBe2xJSvyb2TCl3RdM5KGj1sGEqQc%0A5d1d02FcSkjyURujOnQ6H7/BlWFxtqTvanwfiGEsdKNgbAxl+TitT83Y0JUTQmepN2tcOaGcZZSz%0AjyAMrJ4+47Dd4ZwhxIhhyTC0hNCzfPYJ7XGL0VDN5gTfj9NqccuTDz5iGDqa3Za8SphOpxyPnvlV%0AhfCRs6dPaJua0LXIZET3D02NsAb6MMZVhCZLBOlkxubmhslqRWIsOnF0TUffdUzLGQw92aQas5s2%0AJ3NxBEREyKYzDvc3CGXQScL5s0eEriECywDSjI4/ZTVPP3zK4Fv66ZJ2uyOvSnyAgCcv59S3N7z/%0Aqx+Tl9n4zAw9Dx8/pms6Hr3/EdnsjMXDjNt3b1is5hirCCHS7HdAREg95v4GjRIbROzQRlGmK0Lb%0AIURJ2/UMUTF/+Axj1NhMMRKVTZFSkhDwhy1oRVMf6E6nUUy9LBFSIeNAMl8QpUaLgdmDc37Tfh+T%0AWupu4Hv/5n9gMs3xfqAolxAhzXLyiSKflAxdyz9E1/hHX3glznFZ5pwOO/7Dv/sT/uUf/Qu++uIF%0AD9OE0DcMTUNWFDT73Xixkx1EGPxAkeXsr/ekRcvVs8dIpYCIdWMBIosE3wmUS5FSjAFvJQhdT8Rj%0As4oI+MOW4/UrZu9/i6HpqBZTqtWSZr3F0uG3O379n/8e9fHA7PKc2xdfo13G7avP0E6wrBTLB4/4%0A+svIdz78Dvp4zRfFhN39ho/ef86rX/6Eq/MFQ5Lz6NkTlNRoJUmqKfX6HmZzquWU9es3mLwgSVNi%0A1yP7DukE1XyOLQpOt+/QZkk1k/haIJQBP4DvUWk++ryaDpeX48pI19LtR7GdzXOiEOTzktB5hBJY%0AO6NfrynOHhGjJ3QDg9Ak+RTrMt5+8RMunzzD25KPP/0V/ubP/oJceX70y6/57//1H3HsW4K0pK5g%0ACIEizVnNNfXpwNXZOa9u7vng6YJ6s+W4PzA5P+eBUtxv1+h2z9mTxyRJQhdasvnYbRE6RRuLNA4l%0ADqMfxhqUkPgBlJIIbQlDP/pskhx/atBWg1IID8ZI6pu3ZJcPCX5A9geC73DllBzLbn+PaXpi11M8%0AeMzNT38+dquFZqIlw/aOewlnTx5y/eYdDx6c4w9rUm0x5Yzd3R2tNwjfcvPyJYHIhw8vuN9ueD6d%0AoyXkIo6ySa0IMTCZJuAlJisREqTR4HtMktDUA+abaYeILUPTUazO6E81UktskRBDQMlxFc03o9/C%0AuoQwBGqRofUeWxbI4YDzJ7RS5FlJGHoiA1VVkg4dfb1n6AuqogQpkX3PpCiROsEYwyCg3e15++IF%0Axjk+/fgD6v2RuVOIAAkD5WKB8D35ckXwAic1Ni8xaUGUA8pobOIIKHzvUVoT44jclgLCEAhDSzax%0A6DSnP0mM0bT7Dcl0jvee0HQMWcX0zIJNOG7f4dyYR0nL8VJkrEBbx8QZ2sOO0/SKS2c41jWrqqS5%0Av6F6/wNykeC9B5tx+/I1hIGsmmBjpD063l85jE4pEoN1bhT2ZiV0DUqNkmEhIzpN0VKQrM6odwdE%0A9MgkQ/eBpj6QTWd0pwZrInoyihrHDE6PsY5h6DDa0bQnpE3wXUc/9KSpQXrQdhQ8SwI2r5g5S+I9%0AL+/ueXp+wf1mwwdPrzjcrZEuRSUJ0kfq6KlcwrHbkJYlmoixCYFInpdkVoxNCe+pZhNi15JkltSM%0AjYzed8jQYUxBiCBCQAQPapx8KKEw1mJTRyfqcVVKjhd2IQfSSUUIEWs0bfRYrRnaGqkCSTKu3Cmt%0AIUaU1ggpsWHABw82ITGCxEhSM14UiosLaAdaOYxTF3rKxZSh9STK4OK4YjTNM4YoMG5GlueEKKAb%0AO9JKZwzd2I1WwWPzDCEEsW1QaUEuFV1zwGiDUgFpDCqmSFkQfE8Xe4osxVpLbAK90QQEDD0xsRhn%0AiH0cL5YEpFRol+H8kTxx7OuGCzHQ9g1Vdcl+syVY981EMyMoQX88MF0tOLWReNhhJ3Oa4x4jFanT%0AeARlmYEy9PWRNHNEpUlQ2LxC9C1RBExS4NsWlebQHlBGY1yGCj1aSw5DjZISmViatgbfY6WhKCtO%0Ahx04Q7O5J1rLrJox7A94bb9ZnwSBpBtapnmONortZkOaGKzOkL7jUPfkkynGR9q2ZWi+WR1ezhn2%0AB4rZGRhLNa2QQ0fbtNg0oyo9Qju0CIy3cYeIgqSsiO0JkWQIIYlR/P+Finbj9DzL3DegnYiUCTIG%0AbDKSMqXSiK5GJSPSnL6n7k5Y6Wi9YPA9VqRoa/HdkbPLK7rOU3cD+VDTtRERS8LQIbRB9APgsAk0%0A2y35Yj5S4QZwiwvSbPS7mcQi9QSGhnJWjZkhPZ5bUSpAYqwghjB+j4QkmS3p9nuiUONGgBZYEcYz%0Azcjx/1Hk9PsdibMwME7/9IgJ19UU7TvyJKM+1aSZwFlFxKCsZnV1QX3YcNxvSVOLUQohLQPgjwdc%0AUiG0oNvvkYTRs9gdcOWcNC/G81aOmVttk1EbggBTjIqNtCQIgdHgm9OohgkRlaVopYnRo7MJIXoS%0Ao5AkDG2N+kay3bXNuPlwOqHVmJsKGLw/EQeBsxaRVey390yWK6SyJE6hZE6SGI67LcWkwGmJUZLe%0AZmhriH1AaEtSGOrNPX2AxEiClzAEbDJmtX2EECUi1GhniNGArJDRkOQZLkvw7QGpoBt6EPL/o+5N%0AuuzKsvu+32lv+5qIABBAIqvJaqmqIimZUsnN0sBreaxv5qmn/gYe2QNPPPKSlmVKlk2L5GI1rKqs%0AygZAICLee7c7rQf7VdETckxhkhMgEXjv3nP2/rfs336TsK5spxPaN7QGzDW4qGYpwo7W4E0rib4k%0AslaoZqTkhN8fifGJw+Ell9MzNy88/W6HbzQPD8+8+fandP1A2hbpBPRSFl61Js4Xmv1Lag3EaeL8%0A/ES3O4Jt2HJlOEr3rGtacoEcZobDkbjOdEMHKLr9C7RWKAqqRELWaNew/+QbLM8nlFaczxMmXNjt%0AR9xwIJwf2R9v+fjwQbombUOaT+wOLcvpQtYa1Xq8Hdntb/BNTyly96dceP3pp5yeNz799J4vfv1L%0AvvX973HY9VjnCVXhNTT9HqU16/MDX//Vv+fmuz9hWWbc/g6tDL5tKb5FKUWeJ46tAAWqFnLKlGnD%0A3rRYZ9k+PpGiMNvd4Za0zMyXM9sS0MZwOzhM37LOQdivjx+o2mJSJZyfaLuey9OZ5nDDti3YpsUY%0ASFGhtMb9Xjr/9/z6R7949f3AH//0p5SoeTke+PP/7f/gz/7bfwW1UlKlPdygjKLvBuJ0QRlLBax1%0AYmLtWimyTIlaK9Y11Jwp20qMkfZwgFoZXr8FFOvHB7rDDbVkMIa8zJRaGd58h1pAWYOpjnD+iK2R%0A7d0XlG3C9T9kfP1KijyHAa0sP/jpf0FVivP7r/jN3/yMv/n5L/n8L3/Jj//sp/zZT040wx7tOzya%0AdrjjeHeHHfcsHx/p9we00zSHHXFaOb1/R4wb+/4lnTfcfPoJy+Mz3X5HmGYpFx6OlGUi54Qbdyit%0A0a5FGUOJG8p6lANlraAVOVGNQduGcpV0EFYMQFbkMNPd31NTxLQDy9dfYjCY3YFl2vjk+3/C5eMH%0A5jBT5hMhdeyHwtvPvsNpS+yHhq4bUXSMx4NEr7YNg4Gv3/8V3/reT/ji57+kbT23r17iUmC8vWGc%0A79i9vCdOE8Z5fH9ke3zGjR1aW/lOAX9zR163a9eVlkNfG+knqoVm3JFCQDtZQMs2QU7opqV//ZqS%0AC7ZtydMFA6RlI15mxv0dy/MjuWouj49Ml0JW8OnrO6If6HZHXt3sGA8vuX31kmoT3fEOnSNbuFCN%0AJswryzJxc3fHfdPSOcNnbUtYA8PhQEkZ66zggOuEHgaa2xcS09x4yhaotYDrqOcLqt3LxVUztURq%0AluhiinjtjHPXz6Gg90dKEnZoOz1B1XT9gRQK53km10rYAloZlgBDb7jMG1O/4zvHPa/u79nvXmA6%0ATd/IZapKZl0/cpkrvm24fXHDcHxJOk9UHSmpcLh7SdoitSRyUdgCpvMoc5X+OUtVhhwSarejzBPa%0ASHpZzZEcA8Z6Sgpo58nbQsoFXRNG7WiPB0qWUvCcN2qUlD+nDGt2lCXRHw0lBNKW8V0PWrMUxeBk%0AAXvx6jVjP9DtB2rXEU/PV+moYjy+JJPpxwPT44lSCi8/ecOyrYzDjjDP+L7He0ltMsMe7RVKS71F%0ArZWC/UO3kW570uVEodD1HXlLNH0HJZNR1JKERfaWWut16dyoMVNrwrcDMSvmy/oHdp8KBU1KC8+X%0ABTUMHH1D13p23Y4vPz7xathzHHtSDISy4ax8Dq/evmGdM3Qj1kPT9Vhrr6mnmRgTjozZ7alUVIqY%0AxqDpUdpSlJYhw++opVDTJJ9xWK/Pn0jP0FqSIYsMueRrnp9W5PNKcR3t7kiKUGpmHK/etVRR2qCs%0AZ02ZXU1Mp2d2d6/RrmXLcH+7Q20SGOS1lhJkGzn2L9nmlbb1lLxyuUwM+wO1FpTxNKpihh5VR4wu%0AFCpKe7Yl0O9GKhpVKlVpyjrJwmItajDkGDHGoVTCNQbvB3xrIStKSrT7AR0TNYJvWlJIbCriGo+q%0ABarIx9ZtIeEYuoa8rDT9jrbteTqdaLR0C2prWEogR3Bdi0M8t83tjfQV0ki5cNtgmh5SxDYW525w%0AvSdfJoxXqJqxTY/pGvK2gW3QZHwnZ45uC6U6VNU0HWRVGHZ7/OpEOug8OS60+x0pJtp+RHc9YZOY%0Ae6fBaEXOUktRdMtpOtF3in54RS0e7XtSCIxDj3eGdXnEOkcOCt90uP6G2XYMvafUiPWGjKXpFTUn%0ArKlUMtoLQ2IMuLYhreJdrmmjqiuI6jQlFYwWuV6JAd9WtrDRDC2qKmzTQIGcI6ZpKEqjKvh+pIRE%0AjlliyXcj1ELcAuPNPdo0jEMSRmB/i70Wmee40ncd27qS04WSPEoLwBCUph8kWa+WiO8ccV3x3Z4a%0AQBvFdonoXYdt1FWOmqlFCcOTN7RvSecnkXvuXxGXmRwCrj/QVSPx+00LxhKUAK3r8wea/kgtoF0h%0AV4NxPdZGVIkcbm7YtsCybAztjrB9RMWNbrdH2xblLGwrxiBswNM73OEWAQ/0NWFQ0w4dmIJShpzS%0AtTgZtBK2yTYO1zQoilSpuBbtGtIy0exvZB6pG7bf4RoI84QyHlUTmowyFt925BTx/UgqFa0UoCk5%0AYXa3xGrQLhA+fOD1976H1oqYAp3bYet2lSxDSQqFRllH4wvaaJbnJ9qjzFaqZhrbkKvB2Up/HAnz%0AQtVyN2ltMa2kTFaMMK9dQ4mBtERMM1ByxDqP6zrC0wOubenevmV5egZdqcqhlDCohkrTeIz1aN/x%0A4fNf0o17KoZ2N7JlSexst2dRY3jLvIkqZDjcYE3h8vED4+1LYRFVoc7n6xLs2J6/wHZ7alxodaWE%0ADaM0RiWU0xjfo62jxEQzXBnp6/gnS+kq4Tm+RdkB9fSEsR7SirMK0w6YlIh4Yq5YBdUaYljpuo7L%0AxwfGl29IVRHXDWUt+3GgWkuujnL5yPLVFwzf/yFpWylV4W9esa9fs0xnbt98QqkG3+2u342lpsD6%0A4QvaF6+ocWHc3WJV5ebNZ9SScK1lOz/jhpEUM1YpjPOUGNmePmB2d5jOEU4PlMZjmh02XiAJKeGb%0Akapmqbz5+JEtJXbtiFre448HhpopuRDWjWb/gm1dcM6Tt8Ddq0/JGGrKjL0XMF+r/7x7vHJO/Nt/%0A93/zr//l96ih4+0//Qm5RigR5w3KWCgVqCIDNAZykf+WgmlbSozopqHERMkJ23hyyDjdoLSBq1mY%0AWmnHkRI3eTDDhu36q/wCuH6ZqkJ3uEG5hlemwXmHaxvytmLajmYvBssvfv4zvvh44kc/+gk5bfzg%0As+/wze9+l//rr39G5x2//t07Xt8NHLqeDw8P9IeB+PyB3ctXxG2DrNDG0910DM5RUqbmhO57aoV2%0AX9FNg6+QYsR7DaXgmub68yKfgbNoI74gXRV5mdDGYPodTq2gtYSSVCVSm1KkWX3bULWijZEXfNhB%0AqeSYKXXh8bePdC+OuHxhXjd+9Kff4M///D9gc8I7BfMz1Xj+9unX3E8t3/rOd1m3DW0t95/8GH/c%0AM46G7u6eNK3o1kGp9K9awvmEa6xciGmlv90BipSiBJ9oQd6N0VRlqDFRcyaHDbvbSX/ZFrBtS0WJ%0ALyEsFOUkCWt3gLhQs8Ls9sTLBWol5ZXpqwum6WmGhsd3X/P62y/Ee1IL1hp2NrE+PvKLNfH+4zvu%0ABsOL21fQep6/eCKExP5m5Ft/+iPieaVoaNoGbCPyqBqI00oKgeHQo4YjpmkwTUstGZXytXB4oISA%0AbztKWOR7MC3Kyu/TShPTJshhgZolMEWrLJeUa9D9gM6V+fwO2hZrW0IMPL7/wJvvfEZyEWMUynhu%0A747YErmcL5wvZ1pT+MHbT6n7QRbJc0YR+eS73wDlictMd39DTopSNdbANp9JS8I1BeekcBzXyHPY%0AOIyx1CYRl4k8LygTUKpek+UctVSMzaR1xVkPVAqecHnGNoNo8rVF9yN6DZSUSGkjnme6u1tQipgi%0Atm2vz3xAjYqb1pCmha/efc3r+xeo9RFV4eb1PTVqhs5Tz+8Z9ze0vsG/PDDsjyxr4FZZqorkbaDU%0AhNca7XoKFT/uRVGQM6ZxYAxpmlFo8uVCKRHT7WUpNhViJJeM05aCpeSMrpJxZK34z6z3pJgpeYNk%0AqNqie8v09MR4dyfLa5LagKHvuN/vyFtE2YKtmXA6cbYZqxuapkOpilpONMMNttO8eP0KtCMtiWbX%0Asi0TJQZG7XDtiOs7YsoYXakYuURQpG2hrAnKWYrNtcEYTzUN8fRR5DvKorDkkLBeYXIhpwDGslxO%0AdMMepeRCqtuGco51utAMA9p7lFaoFHFu5Ng1eNtiTSSnFW016zxxOBxJW6RpO3TeMM6Dg/7YSZ1B%0ALNy/UoQS0RlUA41pqBRSKVg0um0J04JzFdc58hbI64ZtGhnMu5FaIVw+oLUkpvbegmpJ24qpoJyj%0A5sp0OmGsMBIpCGJawoY9HIhB5H1KKRprCCEwWo3WLXW90B8aqIqSIK4LRkesqnhvsUZhTYtZJna7%0AkXwzUucIraXGhCLjDiPayMCfQsDc7okxY1QlxhVlFaoU9DX2XCuLcp6wbZR1uf5cGtsfiFGqP5zr%0AyTEQY6LEM8Y4TGvBSK+e68WbF1IGZXHe0wCHmyOdVQy+4ebgifMTbSdLfLicScsFP95yc7P5tGSL%0AAAAgAElEQVTHWs88z7x8eZR+uC2CseSc0YBSGWMbas2kKP4X0w+EZabkhKNDG49rO0oMlJjQtiXl%0AQN4maqoY7xlcT1UW02riFNBNi0mKGCJKVezQCYubE+56V2whYFyH9w27bpATSGsyDq8zzipZFKpm%0AO58xRkFR+M7j/U4+JxTWKLAWVSCGDe87qsrY/kbOA31GK7BdT9o2lEpo22Bcg1ZKAHPfELeA0rLw%0AktMVsKk03Z5KkTPGe1RJtOOBuFzAOOyuR6dKIDNdJoZXL3k+X/DtDmsDpmTatuNyOrMfRrwtpBgo%0Ay4r28ndpp1Ek+t1O5Pu2gZTxhz15WakIWOGsRhlDzRXTdNJv2I7EZRF5YMnUnLFdj87ii0vLTM1Z%0Azj4v4U7OO6zzpG3BNg3NMEj3W9uyLTPaSMiG390xPT7gnCPv90zbxni4o2/lWdJGs14mnG1pW8t6%0AnlnOG9Z7lo8fcX1PXBastXTNjnL93CW/qNINO6klcY6SA8bektMm74tpyblQTUEZAbGVMbjGky5n%0AbNMRU0HFjO8aUkwY7wWcmhZq2TBa44eBtEzcvLq/Fk0AxtHqhMby5eePfPK971JdR2s0n//NX/Hy%0AG59yeTxjFLh7Qzg9kY1lnRaaAjVHSs5gFqxraPdHME6KkhRQoJSMNpZSJRRqPT3jh15Y4d2O7fRM%0ASYGsLfH5hGs9MQRU1aQIVW+0+wM1R2w3oGvC2Y60nLBNy+HVPdTCMOzIu1HufK3x/Z4UMx9+91te%0A/vD7pFJougFvFHqZCbHy+P6B7/z4x6RlISbN6esvefHZZ5y/+orDJ29FxdTv6Y4vyCmjtcE0Xmbv%0A3R7T9OR1JtdCTuDHI7UarLMoLZ40bRzbZaG7uaGkRE6Z6XQGb2mUZry7491vP6d+/kuG129Jy4Yf%0ARt7/6pe8/s53mJ7ODLc3aGdYl4Uwz7SHI2lVzE8PtMeD+Lv/gTj5f/Sphn3X8k+//xmXAK++8ZbB%0AK3b3b0gxwBWprbVSSwKtoUItibJMskwVMQHXUtHO4LqOvM6CxCoN9YqyaivLSskSqlESKIQl8/Ih%0AKiN7arhM1JLJ64qyFtv3KA3GNSwfHrBtj+0ahr7lJz/5ITefvCDHiV/9+lf8n//hLzgebnl6/45v%0Av77j4cMTl3nl5f0tt2+/getG6ZewDdU4lDXXT0KhrUGpSppOKC0MT83yUtvWo+Q0vy6dSf6UNlAr%0ANRfRnGqFUhC3AEokbda3KOdJyyTR5rmQU6Si0d5TlZIlrFRsP1BSoC6RF2/vqTnx8PXX/OqL3/G/%0A//u/4MXxBXe3R7788h1zUrx/eODtt7/J/be+SyqZ/cs3gMEeeqgZ3+8wxmAaS1lXjDGQNlzf0ow7%0AXGvpD0cpYNSSDCbGRX1FZBxKG6qqYARBzyH+/p+Kdh6tJW63/P+eBaUNpnEiq0wZbT2mbUinC07D%0A7nbPw1dfUzX87Od/y7wm1mXj+enEV48Tj1vCqcir1/fs90duv/0Zw7Dj+OY1b777Kd5Z2Dbaw0jT%0AtsLUOYd18pz0h4GmFxZDa0FL8jRRq0jKKCLhQStSCkAlV6hpk3+bMZSaUUCthRKFVVBFXZcTTdki%0ARhm5UJxnfTyhnWGaZmpJTOeTDEVb4uPTM89Pz6zK8tWHr1mWC2/evMH0HW03UnOmcYWbuyNlOuMa%0Ai/NOkFUq1si74tuO/maH8R267amponLGeo9SIq0zvgOl0E2D8pYYkni3SGglSaK286QgKZyUTA1Q%0AQ8SYSl6CeDOMwSjI80y327GuG88PD5RSSCmScyGj0LXwOK8Md3eEuFBqxrqG29efsF3O5LigVKLz%0ADpOTgDrOU3Oi8Y5mbEXf3zja8YBpWlzbYYyHGKm50IxSjBvnmUqmaAmUK8pA3ihhFUmlFjykakn9%0AipeVdF7QKpHXgKriXdIKFIp23AkKuq40wyBeMAV92/3hvIrOoYeGmBO2KilgPV/QJFSO1LDhasbY%0Awtg2qFqpYcH3cn5a56RywPX4fiCtAVMVaYuYUlEFyrqKLFVrypUxpRZqCdRtkcRSoyQODjkz149n%0AlJIgAraE01okbUqjSqYZR5RSIjNUchWVUuiHnpojp5jwxz2RgncNtgorXbcFQ6ZsE23jqHGjNZqu%0A7chxwzuD8VpCL7zFmpZqG2oxGLywqTHRtiJ3Ws/PUhBrhG1ItaJ1omwzrh+uw2ellApkaqyQFNRA%0AXKSOgaKkl6wmrG9wrSfH7Q9MAAp2w4hWhS8ePkDnKd6QAVMVzjrSskhgQ4yYktEKalrpnJUBe9to%0Adq34t8aOEBJVWSiFMG+E04kUAk5r8nUxzWGF6xkeo5R7lrCIRLTrUFaBc6RVBjVdNLUUXNfhrKXG%0AIFUSBWoUybYCjLMYa7FOk3PmeLOHmumPN7x7fM9lmVFG3qEaA6TAMI6ovEHN5JpxRu6nMF3kfbKW%0AdhxQGkrR5KKI8waxoK49b9Z6mn4gx42cI/GqAqBWVI2U6ULOlZikfzHFIJLAVFHVgAhCsVrT7uSd%0ANUrASuc8TespuV6fZWgHT80bw3GPHRueLydSKWIH0AZDpe07jHUSVtW1pCDASwHSMgPlyoY0qKJI%0AIV1Zcan5qFSs8yhlRXRyeZYF1GlS3P7AQqTLWcI3cqQU8aDVmLDKApVSMtZamuGAb7srS6ulC/L1%0Aa4xxeN9gLZAjJW2omtm9OPLuy8+JUUIpjHWQC/1B0uhMrhjvJDnUWpRzpGVGO4M2Fq012+mZcJnI%0A20peV8iZUhKu7/DtgG07tHfkTUqgRU7vSdOJvEzEdSWuEyVulBjkjAwS0gFVlC9tSzvsMF5kbNZ5%0AxptbnHOslwVV5fsOy4mSAuP1vL88P1KVknCGaaLbHeiGnsY7rLXotsO1ckeWa3hFzQlKIYeFvAX5%0AvLcAqQimbRS+H3H9iHaOmhMlZ9zYC0tWIipHYgzkFNE1E5YZ6y3GWPywF6ld26IVuKanVoWpESoY%0AY7l9+QKjPUYrurFlW2dqmBhu9igDzx/ek2uhloK1Hq0Nu5f3jLd31GUFragUrG+IIRCmixTU+xZU%0AJYdAmCeslTnYOEuJG81+R7O7lfvneATtaG9upCtvHKhx4/TF5yjnoSRODx+hJpphhzMapfRVug1x%0AXUkh4YwhzSdqrbz9wQ/RzuN9K+SJVpi68Ed//EcMN0feff4rpstZurfefsp8emZ//wnNMOCcFWJA%0AayFQUiIuC2nbsE0vc7JzzE9nkfrVQl5mqJDXCd/vMb6lGXsBPX0DJTLcHDje3XL+4nPe/e5z2v0O%0A7Szz00dyWKgpcvf2W+RSMG1HWBaWaaFpG5wzbPOC9g27V2/Q2qC15h/oT/7Hz3iFZeZPfvIZv/zF%0Alwy3txxevWY7fWS8fSWXhYd8PShrFi2+UhrlWxlMKIIukVFKimJsvyNOE9oa8rqgnMN4oZKVb1FV%0A0JlSYf34nu72BcSJsi2YtsP3QhGHZbm+BB5KJk0TfhykMBPD3Tfesjw/85tf/C1fPSQO4xFlHefz%0A1zx89YEX+yPt/T3KNuyPd0wPX9J341UaF9CmIc1nai7YcUeZnzD9jfgn8nWpNIDRWO2ozrGdzldD%0ANHIw/15KqMSUWGMgh0SJgVgTrh9J8zN2PGDbBkVLDAHrLba9kUvIenJaUKqS14hxDkPiy7/8j9Tb%0A13Su8urunho3vvz8F/z6V7/lv/5v/iumbPj0/pb71/c8/voX7G7u2J4f6XcjBUd8ek9YJQbVuIai%0A5HNLMWC6TvptjEY5TTgVUpBBpiRJ+6lVNPo5BlStpHlCu5YwPdPZO7S3qCuSpFUiFYPRFdd3hMuF%0AZhzJ6wVlFBSRTbS7ltPDA3PaRMpienaN4vTlr8gp83j6QNP3/OD+lj/5Zz/m+cNXrFvk6YsvaWyh%0Adx2mhctJU6sk6JRsaDrpmVLVYozCtgfaWkjrKoirVRCFqVrPH3HtjlwiNUV0KcQ1UHXFNT1WKzQV%0A3XWEsBKXSAGsUtSmoYSM9ddhMawo27GdHklr4PzVTAyJoBPr/oCaZ8o607nC1x+fuH/zln/2w+8Q%0AU+Dx3XvStGG+/or98QbdaraHB/r2m+TzM83uTgzuVzmBagwlChOn7UCOldp4akryrKpC2hLKVBnG%0ACsR5Im2Jkjea4SCsjdLkZEm1UoGaAq5vBMm0DcZoQR+14/L4SLvreX78mill9scbSgFVA2k+0znL%0AliNz1pJkNuyw2vL49ERKiV3b0h8P1O3E8wVefXOPNcIKmCq+l2oM7dhDAesVJRqqkmepxkx72LHN%0AE1oJqFG2hNKQUmTbJmI17N5+Qg0bxlpySvK9G03jWpRR5HkF02C9SBQqhu30REyZ4pwweWGjKgk1%0AcMYydo4lVdYtcj8OwqY2hssWeHV7oK4R2ozVA+1uz9gPpGplyDMVO+yoFpaPT9zevyJtM3Hb8Pue%0AcJ7wviOrgsoK13vSMqOcF7ayVFKOdIcjyio0ipQUikqqG/oS6G/2LI9P6FoEnMoZpRTL+RnTtBjr%0AiTGKHyoXctkwxlJiprYd2JbtPGO8YewGyBv94cA6bYw3e1RKLFPi+OI11nt04zApo/uRVDLp6mXQ%0AuoiMtXeUEMhbxbRGUOlahNFaN3xryLGQa2G7BOzQEJ9O2L4nzTPKObbTE924Qw7eynAcCdMz3jdo%0AzVU9kVG6IaeETlGUEtZgtaXpRrJxaO1JywYH8beVlPG+YTvPjIcOVCuJjAoq4nFs2hbdDOScCecL%0A480dWmWqkiVAqz1UxbKttM6DqlijqTHL7wNJerRapOa1olwjCoiulVARXSTOPxfavrsqIDJlnTDt%0AeH0OgwT9bKv8u6wTJrEbsX7gGy+OxLAx7PbUbRH/qbKUmuj2R6qystQ1PSVEusOOkmXwS5dZ3gMd%0AQBX02MvgVDQlpav/uIrUK4HRsuBUQWwwQ4sKCd80pGXB9h1pXlC9x/edyLOBeD5L3Lm31JypGGJc%0AyRt0O09eJ5rGo6qhu3sJznMzOpTTgKFqhULhmgHlW1mOq0ZhcO0I2kjq4ODBNuR1Y5sWCe5KkVoM%0AeZtQphEbBIYaI1VxLRNXpHW7DvkWbKVp9qRtBixGg24dKkMpgabtqVnmkBhkMatho5ZKKiI5TCVg%0AkqGqzO72JSFu6MZiU+Sb3/8j4jKLD771pHmWP5sC/f0bSopoY8lXRtc2jpyuQUfrSnN3Tw0LJWV0%0ATbLsh0ztPDVHqBnjPSlXatzIVUGtAmx4jw2RShVFUtfKM+sMrd5BjgKgKsW2rOimQevMulzEL5Uj%0Avt9LBPx4i1IDWFlgd/sbtnWmv7m5ylUFiM4F/P6GFKQjLYWAtgIS6LanlCJMcTNge02aL1fELJEu%0AK7rrUVaxPHwtLJ611JyExVMafzhQUsQDuUoKn3VGUrIPN+SUqCmIbBdNSBGFkjNDa+kI60fWuNCX%0AAWs03/zeD9GtRquMd5rx9oXMAdZSu0iYL6Rtw3jL8OZTWTq2jRIjpITz/g8AV1ojbn+kxkAJgZoW%0AtJIkVre7Izx+STUSwFGVQqWAdhalJTTJWk2ZT9D2DLseOw4YLFVnXEZ8UIOEm8RS2KaJbr+nqEKt%0ABu0bSi0CzGnNcyy8JGPzxKvv/jGnjw8c7u+J80SrZJmK64RtB+nerLI4aqWgRmzTELcFcqVqxe71%0APYB0PrYN4fKR9sUnpPOjRMk3LWVLlDSRworrO3LY6O9uMB+fYJtJOdLevqRi6W5uCWsgzRP9bsDl%0AyBQSpRhSWLG+QRsnlgOQcI1/4Nc/esZrXVf++//hf6S1hY9/8/8Qlpn2+JK0rlhnxfTsLGiDUlCv%0ABsd6lQ/WlEW+YowM6ykKomL0lWp1aP7uz62PD4TpTElBEF9tqdtMznJJ1VrRTSuSLmOuMg/RlAvz%0Apa8vYSDMgXWa+MV/+nc8Pf6Wv/71b9g1Lb/+T79gPxj+13/zb/mL//cv0fMT73/1Vwy3r9liluQl%0ALd4Paxv5IOKGG49QxFBec0Q3Ldo6VBVNdLxc0FqRQ2S7PMsCCpL8NJ+J00U0rjGhnaTJpWUB216X%0AVk8KKwpQyqC1/L9rySIZw1LDGUqhmpbPf/NL3r3/kqQd5EjnR/7JD3/A0Fqm0wk1nVHzR2JMtC9e%0AgTFYK1r7pm0ksKGxqJhQxuC7hnLV30ORS70fqEX9geZfnx7JMaGrooaVvF4o88R2foKq2C4TFEU8%0APZJCooRISRE7HkjLhbpuGNfi21YWNg3w+0V1JmXFdD7zy5/9Nb5veffl7xj7HaodaK2iafeE0wNm%0AemabLxzv39Le3XF8sUflxHAcqUHh+g7iAqXSdE5QMNtghwHrJbJY++YPz20JmVyqpD25lrBMEDaJ%0Aqi0ZVQ01FuLlJMvKEgRZVIaaA3maBI0sEnhQ8+/lsY7w/I6qPesWOT09MO53pKqwCob9nu54x+2L%0AV9ztej785jc8P3xJM+7obg4c7nbs9wNWga2Obn9LDZMgvFahakR5J+EMWxTZbdeQtkylQpZEt1Kq%0ADL1xEZRzC+RtwWiH1rKwpWUmJ0W6XNien6Eq4nRC10rZJKmtKvF1qWrZPn7FcDgQUyFuorl2fS+a%0AdmPBOu7vbnl5vKNXibpNjEOPsZamdfSNQdeMnhdKcoy9o4ZZBtGaxMNgO+mcqmCNohaFcjLAaWXE%0Ah7FMKBRhmahbJsWNWiI5JYwRJnV7PhPPK3mLbNMml+J0IYcIWaObDusF5a1R2BbtW1QtGGOuKH+8%0AesI8TmsOhyP3hx6bApBoGi86+6FlefoI20LejKTAlo04nWkbhdFSoK0olGlhPB6oaSVnhe068WZZ%0AR1gvWCDFhbIlwioouW1GtNZyNsYg8sMQSKES5kBdV5x3xPOENhbbNiJbqoq8XhgON1Q0xlnafhQf%0An9GiNFCa/W7k5a7DxohRcPPilvP5oyC+acN7jdoC4Omsoq4nSAGVNoqK4vvcJvrDDmc1v9dd6yrG%0AeaXlTFynC2lb2J4uKO9k4dMGaxxKQZ5mTC3kLVwDFTLj4UjetqvfRKHLik4ypKVlIST5t2gl6brA%0ANQACSXp0jheDZ50u3Lx4Qdt3MuxZBTnQ9Y64KWpI1PUslSRWU2tAGUGbDQXrjAQWbMJ2U9R1kCvY%0AWqm6QoF1DpSwgulQiHxNq4qKV3Axi4rCVuQdb4Y/ILZ1WyElak4oP6B9h1YSZpSSAHDKWAoIy1IS%0AaZ6ZlxntHWk5o61GKYXvPaU44rRRlxN5myFnrIO4BErMqLBhWydVDFWTLjM1ZXkf8nZl8ium8YQl%0AAvXqb86EeRHZ0OVMDbPc/VVRU6QdRom/L+LzJidULShjUFVTjcc3Hmsc7ThgrKFqQ4gJ5TpyKCyP%0Az9SrQsZajbOgnMI0lrwupDlQt5kaJxQVTUFZRSmGsk5Qggyr20y+zKLACJEaRO5ZUryGCznQhjid%0Aqfnvzk+Vo5xr1pNCvqYPRrQ1uG4QWVNJGC+yVuNaTLvDtz3+Ktns+x7jPNV66TxtRzSKsAW2yxnX%0ASJWCtor2sEN7S46KdD5B2ijbfJ0pCiUVkR7GFeMtdZUzMC8LFU3NGdN28jP7q5w2/B4wNVBlTilh%0AJs9nag6UotHaUsMGOUORiHfTCMCqjaY53Ijnqhvo9zeUWBj2I9ZpqjbCAGtZgktWlFKuXkvxDLph%0AwI8dikpcxDurdBUWnqsiJmeM1cLel0LZJuq6AepqW5FOsrDMuK6HLMtx3jaU9tc/s1HjSs1B5KuX%0AGVUK1jqRv9ck/vLlgjKS4toMe2y3w497nO8ZjzsOxwPGt8SSpTh5jjx9vLCGIjMr8lwrU2n3O1zX%0AEZeNvMxyDmnxEmtVUUaUUSXMGGeoYUWVciUhGjAaf7ghTieRyhkj9UHzMzldCQwlz3NJGVxDrg6V%0ANvJ5Ik7nqwJkEzCtZHzX0t/ciV/LeJwfcF2L0eIVL7VeJXk7fv2b90ybYTmLdDuHBaUKbuixjSMm%0AzXy6AFXuR2MlOdh1aGsxFLS3GGOoKVCWWfIMqqI9vkRbi+12xLDKMkoGisyXIWKM9LLZw56k5F1M%0A08r8/gOXL38D2wXCRLw8Q610hxtMrYQlYNsR2w5yj13P/r/f4fWfweJlfct/+c//OV89vOP+R/+S%0A7eED8+Mjynri5UI8PVHWhfXDg8gLsyxXSim0d1SlxBtVqlx+Vx9QrQXjGkRvZ1DGiaE8J7RxpFRI%0Am8R9zu/fXWNPRcKVYxQKv2lExlcy2nmhdku8/uAO7TS3n32XuFYen868ffMJv/rqmadt5sWnP+Jf%0A/ulP+Sd/9B2O3/wu99/+EWGaSGtme36mZEW8zITLCZUTCvFcUUUTrYyWZvVSyTFRUkRVUMagjcE1%0APXFeKSlfZYmW7eEDxUgR7/ThA3Gerp64LIjzFrDdILIh38olcfV5KaVQuqC7gaIN2hr++F/9d5ye%0AJs7PE43vuGyJzx/O3Nx9m7dv73E3B+hekbcVFcG6FuU7wnmixCgI3yreKnKWi7jriPNGjiIZLCVD%0Aqfhxh+16mt0R0LKQXJfcuEzkpFnXVYb1+UxMGVXrVYoK6/mM7wbc4YY8T6S4kZf1yubNqJIpSrGe%0AzxxefsKbTz4jxIq2Dac1MBVN1AOf3b/gk09ekNuRZQmspwlbDcvzE5mGsARBKMOKShtp3ihxw/Y9%0AcZkJ50kGAm3I20otRQJb2g5lHHENhGVCVRkStqdnpstMtZoc5PsuuVzlroXtPJG2iOs6WTynJ8Ll%0ATI2RUhJKJewwkLJIl/aHl0TlyFXzfF44hcx5XvFJcXsYuX19R8gNl6dnWDLhckY3HdNJJD1pngQN%0AmhfyslBiQVFZn54xfS/vGsjl7xsZuiugtQyINaGcYXl6Yl0CIQaq0hIsUQo1SveJ8cIY1FwIy0K+%0AnFjnC/HpSXxdecMOPSln8hY4vnyDbTpSkVShmAvLFkmx0gC7sWXe4HSeefz6gbAsPJ9OzJeVdRVU%0AcHt8LyxRlYHMdiPrw3vhTJXCNBLXK5G2mrQFUpCUthgWjIPl9ETcMtsW8cNOJF3GoFBs8wS1kHJm%0APV/QWpOmM/PjO+LpRJoDIdersV7S/Vw3YLShKItrW0LMhFRo2g6fFV5LWeMaFdNpZtcPrNPMeUms%0AWQRPcbuQz6frPZOpxVBTIoSI24/iCdDuigZn4rwQLmdKylwePwCBlDbCupBTJV8HPF0TqojsLMYN%0A17TXd9JQtgWVAqpmyhZkCNIJ03hSCljvIOcrUOWv5/NVttaNtMaIvGYLhC1hq6EfR3IqxJhZlo0c%0AF/J8JjxNuLaRn8W2gEZ5L/2FY4/zHX7sKWElhShVEctCyYEYZkpNaG0JKYo/Nm6QkgQxaWiGPc1u%0AJKfK5fHDNYUzk6eZ7RxIuqJUxnYN3bCT4TGLfFkbi9KWlDO3xz1vDjdYp9mNLSEU4pZxzqF9g7JS%0AilyWGTEGRRm0lxntOzmnjZHUx6HFNA1+7HCNJVwmSr0m1a5ncpjIYZEB0hhyXCBsEsOeq/QqaYuq%0AmZwNKWwSihMWKIl4mVH9HtU6lNFY58QzGQPGtxjXUMs16CVGXu9vuL+/p1qFdR1tvwcszjcSehAi%0Azhn0lR1VShZvlJW7xVjMuEchnjvjDO3NAXK4yrGhrDOoTFonqY35PcgZNryVREptrkE12lGBuCZi%0AWOVudI4asoQtdJ0AJClgjbBgBeQ70wbrOnKF3ilevnhBux+pteC7AWVaARSajhQ2SpVQAm0sednE%0A02esAEQolBVFjXYaYz12N+BaR83yM+XljDZikaAK4+G6XrxjacNU6cBK80KcLuInVFKCLMvLIlaC%0A6shR0kC3+Zqq6hpiDLS7o4AFRVG1JacNU6t0ag0Dtukk3AJw7YAyUqPT7XaYYQSuKclXwLBc/x7d%0AjigrcjFKxnXC7imghAs1rdQSoERQRUIaaoa0Yg24tqdsgThdcN6IR7sdKEV69UBRrmnMKWXW0yPh%0A/CjMmjHgLHndaK3FaE+MQdItjZWut1Kvz6qi5PR727tEku8kJCieT+I6KRVl/bUcPKGNQutCTQXT%0AtyiFeKxJpPMDRv/+nhP5re134ldWlbIt0nE3iRJCG4Xb3aCcfG8i00a+s5yIYeP84Ss5C2xDujLx%0ANYmUPedKiisvXrzk8PIlvt+RQ6TWKxunRfaZwka722H7gbQsKGPIywXd9jIbbUHeN5KEdSnxU6ZF%0AQsjKdkJV8aVqCopMc3iBUlrkmEqki9aP8h2UDbd/RXM4op2lbJfrfNoQl0DGMD99gJQATVFKutiq%0ALLU5JVIM/OC73+RHP/kRL77xTeYr4JLWTc7PmiXEqLEMNwfiMoOxUDPKivSw5Aq2hZrIy/mqLFmF%0AWNBKFvzLI9pZfDvIO9aPGN/RHvYYXcjrDCFhtKPf74ipMLx6w823PsX7hppk5rx89ZHzw3u2yxPz%0A0xPdIHUuyorVSdWMEp/S37vX/KNfvLwzrNtEcTf8L//z/8RqC5ePX7A9vsfuDtjhiPItzV4o/+uU%0AJwtRjH8oeryu65LsZ610cJSC0ort6ZF4OaNqxY07Sipc3j/SHva4tsfuDjz/9neEyzM1ynKijBW0%0AL8uHnGdpoa/ViBcibaQQeP/FO370Zz/lx2/fsj1+zv39wGNR3I4eq1e+/LDxs5//DQ/vfkWOF0y+%0A4MY9puvBO2zXShapdmglC6K2Xno2Go8io62mxojtB8KycPn4ID9DzdRc2R6fidMsfolpwTSOw9vX%0A2N2OvAa2aaask/i5ipgw07KguwFKlMWuVLSVpnvyxpYi0+nCv/gXf8Z2eeR3X/6KYjL/5j/+BYPN%0AvHu/8utf/JbH0zusq+RwJpw/XhO1evEnmYQdjyjnBDXyEnbS7PcY59EGyrbJJZYL6+lELpn16Wtq%0AqcTLQjivfzco5oxtHd3tHVVp4rISHh8pqUCuqKYjLgs4L0MmmRQS2jRSvBcXqrWsuTKMI+ev3zNf%0AHjlfnvn5z3/JN253vHv4yMcH+Pj0wHjsUCzodCFhaQ9HqjOoumL7DjPeYX0rrKjS0rxXf4EAACAA%0ASURBVIfSdCJJqgWFxo1yqU0P78nrBWrCWLncz1+9I6fAcr6Qtpn2eENSijAtoCqn3/yWUiu63ZGr%0AIsaEbxuMVRLOog1kRVhm8jZTnGcYd/gQSOvM7jCyXWYa76l14ze/feTduzMhndntDE33/1H3JjuS%0ApOuZ3vOPZuZTDBmZWdOZD8kjCk2CECBRaBENSNBGgK6Dt8G+h4agoSkttNNCgKCFoF0D3WCLbHFq%0ANg9JnLkqK6fICA93t/EftfisctXgRhBA+bqQ5eFm9ts3vO/zGjIalKbZXZHKgjIZc3guk88kOXuS%0AZbJZhxYVcsHt9+I96Uds15KmEzVX8gKhz9RVj5+WgGsM1TnmJTANE/PxzHQeuP/VK6YhEGNB+QZC%0AlIHDMpHnQM4ZpwupZPrThZvrG9SygJHgc28Nh00DWvP6feA4PXH9/Ir9tadrG1SFoi2zyqAjarOn%0AOJEL5WUhX3q6w44aJOOpxFXy4qXg0U0DJZGnSLgs1OpJqYquPSZyirjtjnGcuDw+4nZbLu+PLMPI%0A+cOJx9fvCTFinYSBz8NAjjO51I/b2HmaZLuYgnjoGo8Gbvcd3sNlqFxi5DicaDowunJ9c2Cz2fBw%0APnOZTyzTRGnXl0M18pJVQNbky4BrPDUV/OEg8QNDj9/vSctCOGeGx4nHr96To8ApSskYb6i+43x8%0AYgmRMCykkjnff+Dx6/dMS6IgttIYI8PpA3nK5CrUt1wKKYqPwmiNMhpqxhqL6xpi9kzJUb0mlUGk%0AhIDKC+M4EUik+cJSK2rbwAKgiecBrTVlElTx8nQG11AzLMOMbhumy5m8FKbTxNhXctZM/UBNWZp/%0A2zDnQsiFpZeQzuHxkfHxiVQUU38ijQvGa6qulGooyJYoxYWck0xxc/roP7bW8vyTFxTreZodfcw8%0ATQMpjzKoyAFdM8PxgWoLeZmh21CTDKziuUcb2fSSCjUKrjzXSloiIQRM05KWgGZLKo7xaSTOiWUc%0AKCVTbcM4zyzTgmoaYkjEuLCcnhiOZ5YlUkKQbZCzjJcn0hTJOQt1NAWsbynLjHMeYzSaivMNzdWW%0AkAyBlvvjEzGK5CoXsLpQwkwuQYrEpqPGSO5nchR5l6Iyv3svf1uCTCWFyHIZ5D3kGkrRhDFIWHGs%0A5JIpK5k3Vc00jhTtKAVKDEJ/jTMlV9I8kS4DlJmcF8I4S7C01ZSSxMPpHAZhdRldccawff6CjCKp%0ALdW3nIeZUgO5VJEIRnkuc87U1VicRlE65EU2G3WRLbaqRn6TlIjzgmkc2rdo07IcT+SiKLlSUiJM%0AvQw42z3LNJKrRjV+Vd1kUdRcniCLZLvMPcoqlvECpdLtdpS0sAwjzWYLQYaMEkLvOTx/gdu0KG3p%0AzxeKsqQoFNlcxFuYlxmMJg89ynnZXrUbafKo0sAPg2xni6IqRZhmGaY0rQxnTEeeF6GGak8RHAcF%0ATcaSQ8Z0e0y3Jc0jfrclXI64diOqpbBQ00StcfV5dbS7HTku1Frp2pbd1S1oy9XtDd1mh+sEftGf%0ALmutt4gnVXtynGXrhpLvVTKm3UAVzxlF6I2qQlkyaZwpJRGGkRICtvVULLa7Il4ucr1ykaF+LfLs%0AN1uhXiZorp+tIeoNeXqSpYC0+KT+EdN5kZkuC/ubO6qCHCLeeYzS2GbL9uqA1ZqbZzfEZaa/zCzL%0AQrGOFCdiEdpjWgZKrtSqKEHk/zUl3O56rVOLqGKMyHRrkeeiaoMyWjZxyqJwxCWIlM9vieNZBjfa%0AkVKmqgbTeJpuI8A2FalZZH92e4uwkzJVs8qMHdqLokFTZfPnO7me3mOMo3GV6TLz6hdfY7cdzX7D%0AMC0UZYjzItcbLc+RWjeRQQamJSU+BhZXK98zRpTrME2Dazuq9lA1JQWm0yO62YgiBwFiuN01uSqa%0A7TXtbsfxZ3+HsRVqIE8LKVXc/jl5ntjcHejuPiGOEjuj2wbrW/Isgx9p7NXfm+P1D77xyrmy2+/5%0A0//73/Dbv/3bxOMHhl/9RIrcmKhKSC5KS4dZkjRUgMAxShEog/2Gq1/JS+T+519xfv2a4cP9R7lX%0AmmfmSXTPxmtqylyOT2jb0D17JrSiXGRaseZE5TDJhM15WAEcMg1PbJ7dsdm1/PyXb1HbLd/59V/j%0AN37jN/jRF18wz5GlGKpK/NoPv8fp/Rtyf8Hu98RRTKqUIiGExlDCKAd7yWDkoiqjUcYLqnWlL56+%0AesP8dGJ8/565HyScsfH0T09Ct2kM5MrSDzy9fkPOBbdpqcrKatpb0rRQama+f4vpvkGPRplAKM18%0A7ikx0Pcjf/yv/oS7b3+Lw2HPpsDv/oe/SdvtaDeG53cHGu8ow8B0ObJ7/kKaYV1l25MyaZYsCoxI%0AGGrNKIOYTv0G3XawTjzCZWB+OLKMM2gLqpLCRAD89RatNKEf6T98YDpfSDmuDSvYrqGGGa0teb6I%0Av6FUak5SRHvPfJnQzjCOPR8eBnYv7yRYs8Jvfv/7Em698Sy558WzA+c3X1OnhewM7XbPdHpAr/eS%0AVpYwHOWeWD2DSlvspkG5VoAuq7dFG4drOtlmIZutHBdphJ2RoMUl8fT6ay6v37IMPWGchN4QZ8iB%0APCzEeSIOo0ho0ORpJi5SLOV1KjtOldPlCeWMBK/WglUK6xrunu0xTjFfnsj9xOnxA9P5RAmJWuaP%0A5M/5/EDKaTVJZ1BGMLXtFt1sP26Z0RqljZApc1m9bJqqEkkVYk7EaeHDq684vXnD8fVrUpjQtmV8%0AOKKUbNJCPzOfj+jGQ5Qti1ICSbl//Z5mt8O1W/rjkWJXeEqVwE5vG5xR7Hae51d7cn8m9TNLWqja%0AskwXkZ/lRC2VMEoUQc0LK0UAt9uhfEehytYxZ4xx5CBywmqMFHlkYk1UL4XY6e07Hl59yfh4JNfE%0A5f6BpZ843r/nfP+BNBZS6EnTjCqCYiYVYipMU6QUhd90lGrRRszhrNh54zqapmPbWbrGsdFgUuUy%0AS3bLw8OHVdIi/+50eWKeZ9I8oHQkh4htFWZ7RVaKVKW40Erju475dCYrzTIP2Nbhr7aEPLOEhfk8%0AcHz/hvFJ7u/p8oSqhtPrN6SwoItnOp8I80iahSzonOC7cwhcniRQ2fhGit9mBa9oTU6R59c3NE5R%0AambrHTZBKQtTmJnmQJwmDAZqEbLnMq+ghR7tNCAe0aIUphPt/tyfZIsaE/OyEHOi6TzdYSMbKwfG%0AOvqHBy6P93ItwySZRnNkHAfIGpU0ylQxtacqHkwqyzQTgygfbCtNgl4BFJLVlvHdlqtNw6F1aK3p%0AVMWUKvRF67g8HdEYdJUg5TSPlBKlTLWKtMzyvDWeaiCGiTQOpBDw20420toI5U4rlBfPRXd1TQmJ%0A8fxIHEdCWhieTlAgzQtoS9NeEWeR64GV71ChGolHQDsxs2c5R75RViilJLNontlaRes9G2fQqVLS%0AJFERysg6qRihRoaJGBYwCmXqujEp2P0B1TWUkshLZD6fZAs4nJnHQbwmSqRTVaUVf92yDCd5D5OJ%0Ay0CKhTQtaOOhOsgKZa0QBrVHFcmLqzlRjEdbJ9sbFCknaVS0JsVEmGdMLey8Zrfb0hiFSpl5lqwp%0AhcI5gU7keZZJPIWco/hjKOAbdNehnFl9agtxlr8/LRLv4Q8HyEkKd6vxuytifwFk84IqhLEX64S1%0AQmrzkilXS8X4TrYsSlGqSOxMt8O1lpyVRMw0nQAUciKEQFjCR7m5cwqDxm428vvGIJv2ECk5Cf7d%0ASR1QqRINUovYHbqOWhMlF3KMaG8J45kYInxDMAVqkeZJ/NQV21gwkOMoEtCKgBi6PWke5LfUFmPl%0AfEhJiI5Yj99sBECiDKHC7uaOaeyZx1niEKzh6vaG7WGP0YZmuyGXshKalcDVqtQfJUtwe47r1qck%0A0BbdikxcGUucB7Gr6EpcJpb+jL+6ksy11bqiahFZLgVtFMoiKirj18G1bBbjcAHrcbtb0niROgZN%0AqRnXdtjWg3bEWnDtRu79qlBefrv9xnPz7GYd1ii665sVCZ8wWpOXWergdQCUU1qlb0UIoEW2/qVE%0AaaqS1Fy2a2UYpotAUJSm5oDbHVbSt4GaiPOJqqTZDHMkjAHbbqhFmiCUpUaJ08iAbR3N1TNc16F9%0Ah7KOaqx8x8oa69NhKez2WxpdSMPE/vpqBWRUqWfislI8Ic/Teq0Kumkk/ok1iiEtoCrjh9fUJO8C%0A23VCTV0mAQWtML40D7hmA4BWhZAGiduZC/Nlwfot2oD2LePpRHP9guHN1+iaafctpnM02x3KOvx2%0ATwXM+r3+vs8/+MYrxMC/+Zf/ml//1jM++/Z3+N5v/6d07ZbjT39KKYnleJT/UMlaVrtGbuShXw2h%0AMv3+phlTWtbZu9tr5uEsJMAq5Jz5eOT07i3z8ZHucM3Dl6/Ej2OMGESNppQs5LIqpB/bbsjLRLyM%0AWCsrZVlZW3IMPL1/zY9+7VvcbjR//Rd/xf/83/8PfPriitNw4eHDkfBwTz9c+M5v/g7TwwO+3VGW%0ASAoSgKfb7VpoylS4xEBZZkCahlqliVHaEMeBYgxf/fznPH54pC7TemgmHj984Pj1l9SiOH79jvnc%0Ay2H19MAyjOQsnpsSIqbxEkrcbSlRVrCKTA7j6g+zTNMAdeF73/2Mr37xC/70j/6YqT+hy8Dt7Q1v%0AfvVLTk/vOV/OvPvFl3SbAw+//JI4TcR+lAmM8iJxUEpoRkGIPso4MX+XLJQ3pRmODyyl8vR0pN0d%0ARIKpKtPpTE6ROIykarn/6g1g0AqGh0dylWIzzTO6aQVL7Ru0b6kYSl7IQXDaYR4l30onnIn86le/%0A5P2HJ2qJvHyxZ3d9zdQHrAp8/fY1ynRMpyea9sB0OqGNI44Tec6yCVKGvFxEIorIQ0sSKaJ2Ddo2%0AxGUkTBMhJqEW5kQukTzOMvVdIoe7T3l4d6QWhWsalrEnLOOanyUTabPbYDcNaJkGlxzQXhEm8RFV%0AIyGn1hWq0jxdBvrjA9YBZaFzLcfTiWV8IlTD+7cfMNahMJwfHkSikkEVAyljjEg687JKMqygoGst%0AaOuJ84W5PxFLYZ4XqIowy/2Vppk4B1S1zCGTpkweZ8I48O4XX9Kf78lxkO3HTvJianUo24j0n0BR%0AGdAY5wjzgvZQnV2bi1GKMivbumGKKJ15/e4dHx4uhHni3fsjcVqEBlkry3kS8qQ3LMMjaQlidFeF%0Auso+XbcVuMDUk0piXkT+EmPAWBje3lNrIY4yAZ7GRJgWHl+/5v3Pf8X5/Tvm5YRVsKRAcYqUIGVF%0ALopaE27XSEZV11KQjbzSlZSryBqD0NwySooOBcPYE6pinmZiBKqVEFpnIUHbbtEVbGMknyZrXOdF%0AwlElosJ3G1IayVWgQuMsG4H2Zs98Hig5M/cLcc7054HlvDA9HRkfHnh89ZZ5uVCjTPzmLBEKaRYT%0Au940YFaUe9Piug3T5SRT1iy48BQWeYlqxcPjERpLzSOny4VjP62SPY/TjrAsSK5Qi1GGpnGEuIgE%0A3HmUBteaVWqrRFJWE8UqQhaZZkKRc2C59OSQ6I8jpw/3jOeJ8XTh/Paep1dvqCoRlwveGsalZ5ov%0A5KRl+qo9OUdwFtu0aGsJ07jK2CX/q9YiRn1gCQndeJqtw2h4PE9rDhbMpwnnO9mQZCW0vSqU1jhP%0AKNdQaiTPPWmeRPaklEipSbKxrwpVYY4LyzATp5nLhzPHV19zeXhkeDoTp5HxvUh/QpiZTk/Emlji%0AJIOQOZFSJteCacya9bMnxpm57+W+zLIZLEX8jMYouu2G2BhqHnHbPedhWn2dFRJoK3IspR0GJf6W%0AFCXTzyhSmMlpjYdYFpHCNRZ0wTYdRmmmYQDXEIeB8bGnvz+y9GeW0yjn92VgOV3kWlNAGTKJaXii%0AJk3JRXy/Rbbiru2oKROXWUKZ+Ub+FKSA0pWUC5cQWEpgCWGFAlR8syX2IyhNWnpKShJKO16QiU2h%0AoqhaaoK0TCIDHUdKAeM0cRb4xTdyK5Smpsr0eCKcT5SQWS6i5AhPT2jUGmsiDeJ0fsJ2e3JIH88r%0AZdVKREUsFUrTdN0aF7Pum9ZGH62YUgTnJKIF8WHVUFDfeMtRGO/Fs5TzKkVd0eRUqqqkeRSJY5gx%0AVgsaXxtUrYKTt566LKQxsJwv4sWbAmkaSJeLDNBj+hgaP5+fwFg0K8EOhfZSzCslIKy5v4hMMRdU%0AVZQqxbv3EkQ9xghGMU0ztpUNq0aThomSZaCNMVjniU/3Mug0Wv5fzopsLgbSshDHGesc5huKrzLU%0AXFguZ2m2qyZcemkMQhYUej9QQxDq5Kaj5kIKM6G/YBrxIZecsBvxyzatZF2OT4/SKBmDPDFV1CSq%0AMo8jT9NCKIVQlVAE20621LlSUqGuO0VFXf2ZmRJF/aKcXwEhVe4j7dHNHk0R71+qcn48Ch+gRpGd%0Az48PpGkmTSNxGCAkyjILjdA3xJSYjkd0s6OGLNwFL7Ec3omUNQxnGZ5q8aBrpbBNK8sRCnOMvDk+%0A0bQG3ezkdwFqjITzmflykqHNMomnTZm1URYFG0ZTspB2lRO5ebM7CEQjBFk2nC+EZcG6luVyYTk+%0AgtYMb95y/OXPiP2AKpn+9VeYpkg48uVMChVrWlSOWGtJVewUTdfS7g6MD+9EvqkELgUyxPv7PuYP%0A/uAP/t91Rv8ff/6bf/bP/uC//se/RamV73/+KaFG8qZjc/eSy7uvObz4hHVYgjaKMvWgNaaRBGvp%0AgpE1p5GHybQdlMD25pZaKs3NHeN5YF4W2k1Ds79hupzY7DpKyiyXM5tnd0jIZ8Z1kmMyn8+0V1co%0AY+nffQ1+g/MtaBjf3xOTPOC1JP7ub/8d/9eP3/LTr7/i/OGBzz97ye/+7u9wfPsVZhGvwfbFM9z2%0AijifUUXRHK5Aa9kC1QwaTLv9iLWvuaBUWbPMCrlUyDN3n7zANy1qs6NWxTj0eF+xfovzloKAR9IU%0A2dw9ozlIRkde5MUyPD7S7veSjzBPpG+2NSux5fJ4JlHo2pb+cuKXP/+Kf/vVPb/+vS/465/+kh98%0A9zMaJajl222Lf/GMpm1p9nuW43u6m+eYRkAlxiooEdvtVvmmAaUoK/LfeEdaFuZpkaDHw5ZlnPD7%0AA/MwU20RDLJpGI7vuXpxKwZXKvvPvsA1jjiM2E3HNCxYA367Iy0iYSjaolIi54Wln4m+pbUW6z2v%0AvnqNdRs2m4a/+tuf4crCdqM5HR95uenI3uNbi7KecHwPFdrrG6q21LLgnMgqtbEig1VVELlxFqBG%0AiiyzvHStgRIi8zJhTMO0DOQ4YdyG0/17ufa2pZTC9vndx8BkUCRtCGPP9rClRIGvxBiQXX8mzAvD%0AFLDO0W63XIYTh8MN00rNev3VK2L/xK6xXHcOYzT26sDUX7h+dmA6PuB2V9imIcWIcxXdeIzxAppB%0AwsZVSdRc0boSE+KzW3X10lBb+rEnkdC6IYWJ+zevxeyaPZvrPe3tNV3XMfUDWIXfXeM9EnbZT5Q0%0AEmIhjTNxWVC+ZYmBzf6aWKTh3eyucM4yjCM/+eu/wtqKroHrTYfutixzT7vZYEqk2x5WE/AeVUaq%0A0ZjuCuc8ynt5flf/o9KKFAK5ChJa64RRBmW8+NVILDGhlOX9V68YLu+Zx0K73eKvr9AUUha53P7u%0ABUoXrm4OiGl7JhoPqdA/vkN9Y/T1Dcp5qlV0+2tBffuWX/zVX6Kt5bprCP0J4zyd1yhnqEpx1fqP%0AgdXeVYzVuN0B33RS4KQJ0CtRTTwfuUgDaJxCo5mGiXZzxXk8raHWDcsgsQPDcAY6XGvwhz2qQpwD%0AY39ks9uwaRv8zYEyTUzLTEyIvy1mrPP47RaUBeex1snfqSSP8Md/+RdcdS0bnZnnmcP1LbtGSFiN%0AhW6zAa3QteIajWo6jBKsNatPLU2zZK3lgPUNl0Gyc4yppFjQ2hNjJpaJmCsouFx6xvlEyYZ201Cd%0ARIxczhdqmNjf3OEcEg4dKiWPsLsiDpMMVBT43RalDNU4KUDsOuE3hi//+i85zxFLIlxObHZ7WpVw%0AXYvvOoyqKKPRxuM7R9WaXC3OaVBGUPBZIVQ9TZonlpjRVvDIw+MD4xRo/JY5XgjTQKZyPj4xDD1K%0AOaFIto5S10ZQKxrfolXGWSNnsoJYC3Fa0MatWweDa1qKdujGo1ix0Y00UB/evoOqaY00ZNc3t1gl%0ARE5rxVtdFahcRL5WkFzEbgcUaq7iqVNiqp8vZ8paeIdpJOWKVpbx8kjOM9M0sgwnju/uSSWRQqHm%0AgN3K+3EJgXh+YHt1KwAlXdBYlIVlkUZFhl9S3uIaqjHS5FkBrRjvuHx4T7fbgYI0PnF18wziREYA%0ASpospLiKFLTayVZQQ6kSZVFypmYlqpi0EKYJ7TtykkGK1l5kvfOF4fTEcHokXM4M4wWl3Cr58mJt%0AUJrl9CjAEI14pyq47ZasLHma0MbJ0Nl58QPHhN02aNegqqJpN5RlJK2hvGW5CFa9JEzTErOEGJum%0A/ei1Uq6R8ObWiZ+GivYNeZGG0VpLHC+y0dDfeLAtZQqE8cwy9MzjQLh8IEwzIS6gPVqLxUD7Rhq2%0AknFdJ41jHLG+Wz2K4hVVysjvrSQ7slpNu92Tc6TGIuS9nMA0chSkBaNFMZBLlX/byJalpiDRJVs5%0Am0uYyCkLYTkFkYwZhdEV0+4FWKSURAmFKFL66cw89IRpJJzP9Kcj82Wg2W2oSEOYcqbEQLs9oJ2F%0AkqghYbyjIFAO6xriLPEVcQ4UpWn3e6rSpDmgrWOzaWiaBozB1LRuJCW8XnlHzVFAJCWL18zLMMhY%0AwbobI2donpeP0QDULAPjeSZcnmRLWRKlBuI00p/O6FqYzhfuf/UlrmvRTonsPGX8bofOovDQ2pDm%0AC7oW8N/4D8XH6/c3pGVBu3Wo7xu+sQUprfBGkZXFOsV2syHNM+22Y55GXONpdnvZtK7xQUKK1SvU%0AZEZRJZdxK+TVugy0Ny+I80hcJvr3bz5uWufjO4Z+wVjD/PTA/Ve/Yh4H4txjXEN7c0t3uCZczhgr%0AjWUKZ2RXmrD754xPZzaHA/gWtz1QpU3EOPdxgPPP//AP+f3f//1/+u/ra/7Bb7ycNSS75+blr3Ee%0AJuK4sN2+oNkdcJsDy/EdikpdRqanE6rZopuNeIOslSmq86wuQsgzZTyCNpiuw+32KK1wbcP18zt2%0ALz6lApurW6ahJ+XI7vkLVBF5kW07ecGnKDrqnIjziN5fUeJEKYHj69c0V3tc13AZAll7ds+/4J/8%0A57/L7/zWbzK2z/nhdz5HzYH/4D/6PZqrK5rNFcZdEVNie/cF83AmjSfS+UReJsKcQHtRS+YVYKAV%0ASrtVQlkweQSt8fsdfn+g23VQE922Zff8c7Z3z0BLU1FUwe8bjNWrNyHTHK7RSq/6cJn2pCqHD7qS%0AYuT87jWbmz0lFjCW7WHP829/i//in/zHfPXuAz/80a/zrWe3fPfXfwvaK47nC+kSePhwEhTs7or5%0Aw9dC2kqJOM3kKgF7ShuUNaRpxO6vZbswDtTlTOsNunOYtmHsJ9LcYxtHRbO9eYbxjv2zO9lOUti9%0AeI4qkWWKtDd3UCTEeDk9EeeJZZ6IKcmK3ln6p55YAnWeOD1diGHks+9+l08+uyMrw+7qis+f3fCt%0AT77FD37wI5JxtClzuQQ+vHrFs+//mnhdTo8iaTSaZS5UbTGbPcpqcpata61CFytxoXF13RIp5iWj%0AagGSTNhsg7Gwv7lhd7PHNIbdy1tc22Kcp7m+pT1cY5Wi6TriPPH48IEpzMRloKpCAk4P9yIzPPek%0AONHubnj52ad854c/ICnL3cuXXLcdulr6APvdDfPDmctlYnu4YTGe8+uvSNOMbzypekJSZKPWAGtN%0AmibBH5dCGHpsnWkbD0aO1/PTQMkzjbeoKjRE4zx3nzzn5rNPufn8lsPz5zRtQzaO/YuXbDY7NJW5%0AH+nPI9EplpxxnSeWyLzMFC2ywlKFXra/eYZvvZh4fcPztuHF/orr/TOWlNmUTEaCuW9fvOT8/p0M%0AUfqLDDXclmJEwpRToJpGJsW1iKk3j7StI+VAVYp5TqQ4or3FWYelMg1nbp5dc/f559x9/oL9y1t2%0A+y2bu+dcf/YJrtvjWke329NPkbkWQhEMc1hGaPZkBaZrBdJjFEo3qJplw7cseKXokAy27uoZ++0B%0A3bS02nB3tecySmGwhLWYihBzpSoj02sscZioqoh+v0QciXnqiWEhU9ldX5FCz3bbid9mvoBxNK1l%0Ae3PD5qqlvX5GrpnaNCitaNsNzWZHqIpxDESdySlgdKXoFXrhpXjSXqAGdpX31FoJ80xXCjEWaA4k%0ANA0Vt9njq+SiTU8nkXdS0cazzJHsZMMR55ESRW4Sph5KYjq+FV8ZhVgrYckYD8YbYoQUZpYwYyg4%0AZzFOk7UV8qQ2dN0W7TcieZsT/RgJVp6tPPQkCkl7zHYrhbyXgtJYIUeixHPZNC23bcvucMf22Qs2%0AGrLvaHyH1YacEB/kPDKcz5RYUR6q9aRlptJQlpkYJ/Iy4RpL23VUVbk8PhDmQOMMKQ7EWXIYwzKu%0AGP9CIYN3qHZDouJaiebQVrwOc8wUZ5njJF5YpZiXZcWRC5ADVdHa49sGZSRsOMwLDBc2bUdSHus7%0ArFZUt8GtcjDWjWZVoLVc76LFK0QxqFLFezUN+K6h7Tra3Rb51oVw6SlZCqxSHSUtpCiyvVIhpYWs%0AZfMZloCpsLm+IgxnQsikpIh1YekHnHeknMilElKglEwIo+DorYUiKPMYIm3XUuaFWg2Hu0+gFJI2%0AmFIpswCa1DewhFzkvnYKnNCOKzKQwqyqjpxoDzegVoklihwnaQKwqzonMR8fUSURpoGQM7VmgfPk%0AJLCIvL6fUwVnicMFg8iyUgXVdMzDRQZk3uHaA4YCiM/Seo8zhq5t2V4/k/zQKiRMk2V4lMZeGh3j%0AqEnkk6WqFefuqCGgnRGAQ5ywzQZlNMvlDEZRw4L2GmvNGr49C3H5/IhWq/qjYuqaKQAAIABJREFU%0A6UTB0fcfA5vDOMo9pSx5pcwao9ZBRCVlyazEKpRpcFrk8u1+RymgtaZtPCVmXLcjpyCb91Il0/Ny%0AQfsG2+2hQJ4XChWcUKJZ8xEBiS5ZAqZpaLb7FVYxo5RkGCrbUkuFFFguJ5wT6Jr2GxlUr4HgJczE%0A/omlHym1gjdi3dArqCnKICCMEkkkAxyFM4p2vxVARM6r36lQqqJSyVrgNmTxTaVpRCkjPq4liT9t%0AEtsKax4jWpH6IyWMKN3gr66gQrO7wlk5/+IUpAlFhqdheGJzdY3yG9z+VgY4vhEiq0qy3YwLbreV%0AJjglFAbdNoRxZnx6QFst8QHGS52jQBupi0qpOKV4ePOWqjVoCEug8R3NOigXz6BHIYChnDPL5USN%0AUZgHTlRfuiZiv1CpAgJpWraHq4+Qjqo93hviKKq4zdU1qWjam5ekkjl++RXT6czVyzuszpSS8dud%0AZI6OEWvg8MmnxCjqoThPGO9W+4sSQqYx/H2ff/CNV0bx7d/4EWHp+T//9/+VbrPn3/3Zn5DGic1u%0AJyZmY8B42ptnzKeLSByKgBnMqkuWMDlQtkV3ezY3t1CqEIFKxmj4JlxRIZlR5Mhm28lhG4NMOmKU%0A/BJjRAudE/3rr+nalqbbMT2eaK92hDnw9ue/5JPvfo8vf/o33B72XNvKf/mP/xP+q9/+Hq8/nAmN%0A49279/yLP/pjXv3qFV/+7CdQCsP9Pe2mXSdxllpEmhHniTRH8W6AdPYgxZnvKKWyvb3DuFZ0+LXS%0A7PZQwbYSHA1CEPTO4ZtGfpeUcE0j0ocY5CWgNGnoZXVaKnlJIkc0Mg3c3b3kw/17+qHn8f092xL5%0A4ad3DK9+wavjkfsPHzhcb6nKMs0S2GudxxlHKZmcIvMwY7sdKSRCPwqZa5nR1hD7Xmh37Wb1sG3p%0Aui2mGrb7hmZ3hXWO3bVkSVmrcb7B+Ybtfrt6qjTNbiuG5hyJpyPds+fMjw+oGAjjvOqUF/zNFcq2%0AzEtid33L8fjET37yMzZdR0Pihzcd788DQw50+x37u5cMoZLCzKff/jbvv3zNNzmwfT8SBtFE5yUw%0An0SGVedBkMRaDKPKWGLSxGEgjjMmLytCt0ErQ7M/YLSm2e7otjsOt9c066RIK/EthGUleqXA/HRC%0AxcT48ETGsIyzyNW6DXPfs799zjDOpGnh9HgkhsDBG646j9ptwFtuXjyjH2bwjlwSDx8e8dZTdWWc%0Ae56OJ4zV4pV5ukjo5dSvAZLrIe8a+qeeECLL0xFVwdu8Hrga5zuatmV384zDszuunj1nu9uhtaJ1%0Ant31lWD3m3UK220pY890/57+PDKeB3KuVOfQBap2LEtGKRhOR4zzhHGiaxv6kolGg7c8OxwYgogx%0Abp7f8u79I8VIVuA5BKgIunqOLDFR4kwaL6QlkdYCc+5HpjGynJ/IU5KcNKWw1rCMge1hy92nn7K7%0AvePmxedc316zbRusazBVhkDt9Z791R7ftehSCZeeJWRiSixzwLaGWiDOEVa2lCpJ4h5iQqPo58BQ%0AC7qR8FRSYoniEVhyZrdvMd4yh5GwiO9AVXmZxSgwmtq0q0+tMPUXhmEhjSvivhqW/gmUYukXkoKu%0A62ibjutnd2w3e7abDcs80lQtGOquY//iTuhXxmHJ9I89xXjmJaC1+LZ0XSeVK5JaZFaGuATarqPP%0AlaILc01858UdC/D2/h6739L6lt3L56iSyUZKSVMKaUzEFFnGXjahnWRtxVSIVZNLIQ6XVQZcJCfH%0AO5T1OKskTLltOdy84LDbipwFh1LSrLRXe3a3N9jNhs12R5xmpikSS6KkgnVVGgzdCAZcafH9KSmM%0AnPWkrFDbjlgi1hhS0YQQiYicWjsjBdemxbUtJUeIlRIiMUzEaaB6AQekVBkvPalqShhxvmOcV/+G%0A0aA9SYG1hqy0bBmVotGCpc7LLEHiuwNN16Kdw7fiMw1TplrBmmuNmNnRGNeKXy0u5CQREaoUiXnY%0AHZimE6ZrsCkSSmaZZ8x2CwXUdo/WVYZBy4RWjpplu5UW2TTUdWs0ni/EaojzgG9awpIpVFzXEEZp%0AtEQxUHDbbo3WWCAFLEKiw8pWTzsZVpYkeYe5COxFK0etkca3FBE/fvToFGUkRBzNFKG9voKaKMOF%0A+XIRyFXXoX1D9Q3kSE4RZTW6VsjiF0rLJLEerpXtZD9QbMMyjdQSSXMUqAuZHBemYcJ5g3OO9uYW%0A7TtqWOgaC1gZMGswbbOeOyJ5yymTU2Xpn0RCn2W7a51kHyqlpUA1DanAculZloQ73IhfaZqIlxPG%0AOhlGGov2LabZCDTBmvX9LdmoNSWR1a3QqzSNxCVK5mCc8Zs92nhqzYTxwnQ6Y7wUu65p2L38TLxR%0A80RNCd9uMK0XgEoWirF4p5aPVMowT6u0zeGsRZsGjWRyYZxgwqdZ6hbliMtMNYLlF8BGJK1J5nqz%0AFwWRKpSS0FaTZpHloRQ5RTCeWrLEFTQt44d3Ukznb/DnheXSY3yH95qaJrYvXmK7PVoVyjxK47fd%0AMo8TttvL+3q4EKeZEgtxHAiX40d5o2saShVQhkKLHNC2zJeevAROlwl/uMI6YQ1MpyO+bQUUkqUJ%0A8LsDNS3rlhdqqvJbebEhYB05LJhmI+dvI9AUv9nKMsJZ4jRSisZv9+g0UlWlu7ljs9/gjEBjfNsQ%0A0sI8B1KYKXn1y2FYpsTSX2SY5R3ttdQxrttLTV/E27UsgakfMMZwXBRN1/LF977P65//DDRY74k5%0Ak0LEbfeQFpSuHzPltG2lIXJeNk7aSJg1hu7zzwXEoSUaxTQbbNcxPZ3Yvfyc2h/xncD4jDdsNg0q%0AJ8nHfPmCx4cjb/7ux9z/8mec3r5hGSdiVMzDwMP7d8QgMQrOGhCGIWL/KZRaScu8KpL+/Z9/8FLD%0Af/7f/bd/8KMvPuUHP/g2n9xd8cn3f4PN9R0PX/6U2y++jXVr8xAl70gbKOOM2zarvEkLyjJnSBnl%0ApdseP7zFOr/SgSbcdos2hvHda4xvcW3D7vlLTNOKFGm7p6QkgEEt6e3LRbSwIsPypGFg8/JTaswU%0ACtvbW4bTE5986wv+l//t/yD0J9786mv8fs8/+kc/Ip0vPJ2f+PyzZ3zyySck3XL86ks++8EPyVMA%0ABSUttFc30iAuAW0qxnsBKBSZxKuShejX7cjjWehJNZCjZHD5zZY6XihFsbm6xjUt7eGw5o0VWVVX%0AyUsRpPmEdZ5c19VpjOuGraOEgWleuBwf6DYtbz984G9//OdcLoG+D1y/uOP3fu8/4+3rrzlcX/Pi%0A2Z5iN3z5819hlMJk2OyvCeOZ7vpqDXmMWO8xjUwyjFmzd+JMiYmChjRDUZRlwvqG+XjCbTaoMCLC%0Aa4ttPbYTqUgOC67tIAfi8ZEyS2GmraG/f4/qNmyub5ge7zHbW9I0cTl+YLPb8fj0iO/Ef/Xm9WuW%0A6Hj+3e9wd2hpmhZjNMooxvOIblqJGUgT1m8Zjo+0XUN3dSWhztOIdqCNE7RzyYTTPdp4whywTuGc%0AIl4mMJmSFcvlwv72FpUiut3Q7Perx0VTC6RxwlpLHnvyODM8HSUHx1iGfhA08bJgD88YTjPWZNx2%0AT0oz2lu+evUW7yv9mLl++SlFAZczQ4iUYnj39g3WNzileX51YDidadodcRpwWuOdR5VMs2mpNaJt%0Aiy6JaiCPJ1TRmO0BlQaMMqQUKCkzPZ7xmy26LDTXz0ReprUUZEg+l2saVE3M9+8pCS6PR8I0Mo0j%0Aw6UnLxG7bZmjpts4WEldrmtJKeAazzwu+O2Bdrfj3U/+hikkSs48Ho/MsXB9fc14fmK5PHJ9/Zxx%0A6GmsQaVEtRqdM8ZW8bTlQgxybWrIZO0xBrzOa2OUWc4jlMru+iD38YovV6oS5wBGiHzGaHRO5Lkw%0APj2RpoX+0lMpDMcLtSyc58zu+hbtLN3hSppvZ9GulReO9biu4y/+9b+gzoGpKpZxohS4OgggoaGS%0AYpUg1ZjYbrZYa0WGakGTKcWItK3RTI/3UD3KerxOaO0JYUajCcOIaxqu9nvsZofvOvFM1CiyRK3x%0AjccbhSpWxBiLSGXSPBFiYDw+oqzFbW9od+3Hl2Cz3WO9B6Ci5HnVmp/9+Z8wF02jLQ9PR9rNnr0z%0AEOaPmVU5RoHCGEX1RnhDVktRnCvzeKJmaZRzUXhdaTdbwjzjuw15DOSUaHSVEPlUaHY7FBBClCwr%0Ao9k0gtlPYyDFjGsdYQmkEFiWQEkzyrVsbm+F/rk/4LZ7rG9EspSzbL6c45c//jPO55Gb62tULoQq%0AmWXx6QObXUMO5WOshjIe1/oVamDXLL/6DeCWNI6AhPTqNZzWtw6jZdBojWa325EybG+uKVXJOa8c%0AYR7x2khAcIZS11ym9d1YtSZOI9M00+x2NNvNKgVfM6PWGJaqDNoLVOry9ZeYbkvnGsleNJZd20Ca%0AiSGgUqWERYogL3JmpSpKV4FDaE2MPapWoYNpg7OCmnddh9GGPK0G/7igbIv1LbbxbPad5DeVTImR%0A7W4vZ2WSmARUWenGmpQLIPlQ2juBLzkv55K1YBwlZQG/NA1lvhDCwuHqhhArtelkgKhkMKOL/jjk%0AQyOeLo3AFLR4X5enDxhv0bUQxxnfOOoSsBtRz9RUQDvm8+lj/IDf7bFeAlnJSrzJgO824vVCfCRx%0AkuauIIXq1Pe4TSf4/u0e0zSoWsEKMRgA68lzL9tZreg2O0QQrmm9XhtjQ54nafCsW+ERWWIIyJiV%0Acpjms7QJayRIzRnTteJtnCXk/hv5ao4Vvz1QlWJzfbPSEQukiDHu47bRWE9NEkYs+aHf+BkjVUm2%0AYl1DdY3VFNwagOwoSmOMwll5T6WYUL6lbT2qyJCphkhefZKihloBdMYIHa9K3UUKsrHSTjJGi+RE%0ACTGz4g+3pOFITgIEMY1EPCijsSsUTKMFJOQcSkuuqmDerbxrtF23zhCXiGm34n0qiaocOWUZRBdF%0AWUa6/ZbWaqwyZOuZ+4lN59f3sCecHiU7T1vJ4tKyzaamj/Q/o6HME3azhxTI84RpO8meDAt+d0Xo%0Aj1jnVurkllIqlUyzvYYSICS0dehS8NstfrcnzzJAsF0rsKT1Pquq4vd3KwxH1Gd1lSqXWtDG0rUO%0AQ6J/85ZsNZvdNTVFGi+KGl0RRVmYMe2WPA0ryE6Jr6tWTGOpy4I2hhqWlSwoVh1tFNp7NjfXkKMA%0AOmJkPJ3IVQmApfHE/ky3vyZMI7vrA353YHN1S+gvzOOIP+xou730Gq3BtHtsK2eRtoZSEBiIUvzh%0A//Q//v9XahhD4ItPP2O32/NHf/Y3goaNkc+//0PKOPHw5S8FSZuLXMymw2w25JDWtf1qBDWyEi9J%0Apsjt9XMu715x/PJL5qd7ySRaFjZ3LzDWEi9rhhViAqxxkSmotWgvD9Hl9auPYbUpJKqG4fGBWhJh%0ADvSnnj/9V/+S+1dfUqncXl8zBcOf/9sf8/ThA1+9eku33fLqzQOHl5/z7R/+gBff+g6nN6+Yzydq%0A1SyXkeXhvZCh1gltXmbZTFEFRBETOcghYdsdOa6m33lgWYMYTbelu7mFtcAlC87cUFA5Eoez+K6y%0A+A/C6ZGaMsPjk6D3lSINJ1y74eHNW9I089Mf/xWX04kvnr9kDpHzuHB7fcfDm/dsD1fkJfDwNHBz%0A95y7l5/TdRuaruV8ekK7DePDPYlK9TKVjMNAXhaqBmWN+BlWEqW2npJloptjIueZNM8oI9p164Re%0AVZcIWQ76MvQsp0dyljDLzbM7lscPNIcrlinQPzxgui3zSa7ZPCfa7ZY4XJhG2e7s9tfstlumfubx%0A/sg8jBjtiKHw6RefkGLm/sOZdrNn6Ee6K0k4D+NFoBJOpnElS3NcNbjdM3lx5ZV2aDzoREkSmo0R%0Av534DSx1Cmg0KiMyxrgwP77j8v4tOUXJlrGa4cM9FcPUT6QKw9M9aTzj1sPcrFO0qpVIMJsWpzXO%0Aer785Zfc3j7DKthfXeOt5eFpop8m3GbLsASWJbEsI8M0s5RIWhIYR06JotZ8HBoxYc8DaY7Mg+RB%0AOddiOwe5om1HTUmkH7GiM+hcMSWSLmeG4z3zMDE9HXGNhzDz+HDmdBlZ4kxRirgMGNfQn88CLcmR%0AkDJhmmm7BqPlYL08DRzahs5vMK7hW5/cCD65Wv4f5t6k17IsPc97Vrvb090mmmyqslisIkVQNCyK%0AtAWBojywDdiGNfBMgAx4ZP8IDwS4mRgaeGr7LxiQAYMDAiYsQ6JEsdiIrC4ri1mZEZERcdtzzzm7%0AX50H61RqYnokAbzDzATy3tPsvdf3ve/zFM2O0zRji4ZpWliMYg6OJWUoREwpk7SkJHmFLasc2fKO%0AxQVIDj95TFMhTUbdhiUgQiA9dYjFU9iaQis0CT8PTOPIdHpkWRZOh0e6rmccHdM8MPlEUVvcMjMO%0AM0kIUlhyVG2Z0MaeN/KC0tTUVcWLi4usCLCWoetzRE9rTF3nnqfWSKOYQmJJuVsXhCIAS5wY9ieM%0AbXExEqPLvYmYN09SSlRd5o2FzAROiyD2IwWK0hhKQb4ulgXL1DMc9jzd3XB8uOdwODGNIy5EojFM%0A/TFT6IYebSzx/CAn5c9FnzmuFaLiYrXKcI+yptICKQvqepUns0bhQ8SUhomE854YJSEkkIolTmel%0AgEQXJdpqvI/MXUdR2LwlPYuVhSgI44KRAuNz3KVUJZWRaBKUJSkJlE64eaDf7wlAOMt8ozSgBTFE%0AnHN5Kp5CfogXAnnuhKQQQFZcrtckn7BlyYurFcenA0XdMvXZcRZCOD+kCeZpBq3zXEkZYhI4PzMd%0AT3mr6332HCpFdAtGGZQ2mNWKom7QymJtgZk9pdJID2Vh2LQtsrTodoOtS4Q2TMORaRjO4JKEc55i%0AkyldeRou0FWZN0jn8v7PvUjEiBOG0paUdZ3nv8Hx9HhAySyHlaXGrlc5NeIDbskT4eAjyzjhw4Sf%0AsmxW2JIQPCEEos/bQaMNdrtDa0u12lHYgqqw1EWDWAIaQWEt9bolFSXaZChWjC7fn0PA+yWDt1LG%0A1RfNGncm0iUhQJvs/zzrZ5L3TD4/9BETMUWqwjIcjyhlEapCWoUqbAYllDWk9DUd0vdj7rmcoUNJ%0ASEyVu826aZBC5T7taoMpDJuXL6mrlqKqsFJjlITFYwqLrSrMapWx7mHJvimytkOcKcfzOCGLIkey%0AjP26MymKCmH0+UAYMVohipaYyGThswN0Hob8vjdrEhFVGMxqk2NqCbxb8rZzcbiuxw1dpkafPxMh%0ABHRZkkJ2PcWY/05b19iipmrbs28vkpYJbTVSiNxPSynH/qUiJZ+/v2dPVnAu0yVtRdnuCMEjrcE5%0An6P8SmCsQSqJ1Tn9NPUjzrvcu4uJaZjRRQPkaqmua+KyZNiDUiynQz7Azg6ILKdj7p4VFUJmUqQQ%0AIg+qtc7qGzzFesvq4nl+RkyS5EZUgjD2OSmU0vk1mwghgBSYtiH6BaULlr5HGJUFvFWDLgqWaTjH%0AwjPdVGmDMYpFl8xdx2l/ZFmmLLBPCecDUtdnEvL5frzkzqnrjvh5IHmQSuH77PtDm+wiDHngkrfC%0AjvF4JAmBbVdYW1HWLVrn3piMgqU/EqYZH/PnXBCJ0uTDusnuXG3LDM9S+Tm7XF2eidmGeRgzvEQJ%0AlMq9UaUkc98xdgPYkovLF3STozudxc4pb8plUZy71mdaspvyvwu5Q+vGPl8vUyIicNOCPFNlwzxm%0ATcucYStaaEJI1Ltn6OCZulOOyArJzdv3VE2NKFaYdoVfejxQrVpICmUMdt1QrS7zgEYqhr4nxYQ8%0AOw+FlP+/G6+/+gcv5+j2j9y9+4q//1/+V/Ru4fLlS4qLa/7g9/+Q4+OR8XjIJvFuyKz+lBAyY1NT%0A8AiR/8x4tqEjMiWwvniGTpEw5IvI+HjPtL8jOEe5Xec3bByI00T/6jMQ+kxNlEQfKDdXdPsn5tMJ%0AXZbYdoWUknnoOD48IMIC1Y4f/ewNOyNoi5ooPC92l7y9u+fZRy/56tVr/qP/5D9ldXVN2dRsXj7H%0A7J5x+/6OcRjRRZNP5o+PuQxsStJZUguSuOSHe5FiRmomKLYXpMXhjge0zF+WGDxh7Ejeo4v8wUjL%0AwnDzju7Ln2HW14QQEMYiTUU6r9qbiwvq6+cIMl2t3+9pdxckCXa1w5Y1T2PieOpQMpvF3TmS+dEn%0A3+DqxYc024ZvfPcTZNXSzUsm4YQ8pTjdPOKnJf9/VUYJZ0d0JkKlFMDl6KOpWorVBjHPaKlI3hHD%0AnLsY84xSGdqzHPbMD3seP/sRqtyiqpokMyraY3CLR0uoLi8xdU2MkanvsFWFkFBurvji7R1lc8Hn%0Af/EKozSltEQpWa/XNKsV15cXpAJefPSC9uqKt/sTpigZF0+zaln6kcd3N9l7ERLBTXlKp6tcpJ7z%0A5DN/JgXVxTXWaGTwFIXNHbtlAregrEWKxHJ8Ynj7nv7uDndyFPWakGBaZrpDjzSZ2mirlvbqmuU0%0Ao63g8LDPf+9uy5ubey6vrijaHUKQ8/TDzMX1lmWauLzcoitDlI5ms+I4RzAFq+2WlBSmrDg+HZiH%0ALjudxrNzJkpc1zF7n7tRbs6SynZD1dTnvyuDZ/w8III/U+wy9j0uC2n23P30M7r3T/hl5nDqePP6%0ADYfe0bYl1hq6buDw5gYFPN49YKsKqRX9tFCtNhTthnkcsdaSQiKphFGC9WaFVIr93INKnAaXS7RV%0Ag4tglGDoQo4UziNphmnscX4mxYyW7roOGRxumpEiI42r0mKNQZD/G4HATVMu+S+BMA+E45Hh6YHp%0A8cTT69fcvr/h3bt3PO47Do8P9MOJx4dHDjd3zMfcPZRK5Uw6mnFaMtHJ/WtK67DMLGFk6HtWbc1j%0Af8QWksOc8DHDGBwaLQ2nYw9SEeKMG2f8EFimjrn3JBcZ3YLVMr8HqEzdjJGiKtBKEoVkGgZkCPgU%0A0SGgpM6bT6WZu57Tmxv6w56H/Z5TP9E/7rFG4hbP1A+4w0BRV5z2mU4VUyJGkafUCYJ3SCEIzlNU%0AJl+Dy4KitLTbkkCg6zLSGqHO1xDB1Pt/PQkPkpBCXhp5xegdkYT0Hh9Sjp5phRKCuqpQpsAHj1Y2%0AAwIA7aBaVVhdoK3m9OaG6bBn8Z7JO5bZMR32hLDgvSfOM8bWxCQyZS2GTCt1Hrcs5/cs4+R1kd2E%0A7apBaEU3Dzx7vmMMmmL18+hPQwiRuR8JPiJkphoGIsFPLGNAqYJhnjFKMo0z3sdcVo/5QGd09kXN%0A40RlC4QtsGiazYrKGBASIyzL/oFp6BjGgRgT7nTEhTkf5oiIlJH/Yz9l1UGSOO8BCCFmF2IMebMk%0Acld1nmdmP4PwlFVxjkF5pM6xt3RGaycRQHiiSygjiBG0tEzTmFMcZwdYcLmrqGyBkQLdNMQYM2RA%0AZ0GzrVZUbUO93qJNiT+d44vETLtcMtrauzm/D8KAMIz9gCkrgvfnRWMGBsQYsrohJozJyPwYA8Jk%0AJ9R6t8rbCZ2lwm7Ig864eHLBXiClzh0kEXPEKgqcX1A6b0xjTPneJhSK9DUMTBmbEy3aIpM6R/Qy%0AfCYtgeXwhA+eZZ7OvaiFSAZ4iJTjsf3hRALcPKHLNsOxyBE6Y82Zepiy33FZGMYZhKRqSrzPg6Xo%0Ass4izBOcXY7SqBwX9gEIuYOsCpahQ9kCVVSEmIjBZfy4zdFU0zQkRIYzLQsKRfS5j2aqlug8fhzp%0A948s48D0tEekmKmTIaC0QkrFPIxMpxMAKUlQRQaKQYZJITI9d+xz9H6aMlExzAQ3MR2e4EzE80NH%0AFCrj+aVAiPMhTSRiyN0wN095W2IKhC7yQUNkABExnfUUDlVWX19XZNLEc18KBGGaGPd7pu7I3B1I%0A3mXZtlG4ccDWBcu40D0+5bie86iiRZ2dqj/3IEYfEX7GdUfmaWQKCYLHWpWFwzG7OTMaPieiUoxI%0AlTeUSJFp2AlIGcIkbYkqGzISOINuis3l1yA6pMSe4XFFUROFQIt8fRMyuy77MynQjx3G6pw4c0uW%0AYftEt98TnM8uySAwVb7O5QFbHqwIYNzfM+wfuXt8hATH9294+9U7pu4IKceQ/ZjTBWHoUdYQxuM5%0AdphfZ0EWqgut0PUK3bRniIpHt7t8cAaWrqd8/hxT1VRNgyxryqbKihgkTdMyPmVnY79/QCbH5npH%0ADBP3r77Ch8Dju7sMu/EO7zxFVeeY6pn4Gs7njL/s56981PAf/U//6B/+/f/i7/HjP/8x3/7Or/D8%0A4w9ZX+wQRJpS0K7XaBdRqyZz/d3ydRZUaIvr9ufDUkaxhnEgTTPj/R26KCkvn2cssdbEZeHdj3+K%0ArQvicSK4kdP79zx99ZrdL/wyum3zJAOyv0cY/PGWqRuo1hvc4ji9e818OGGsYPPyJReXK4b7R9qy%0A4P/+0z+n6CP/8X/2H/Lpp5/ippHrq0tef/YXhOB49uFLbFky7e+QhaIpKhAR1a4QyuKHJ6SI6LrJ%0AmPjz6lhqQ/f2LUIm3KlnOfX4U4dttwgvEMHjn45Z6tcv9F99RXQTw8MjpmpoP/nFXLT0OZp42ncY%0A5RienrKM9Gxyn4chEw+3NavdmrZpObz7ivtDl79Ik+Nv/fZvcn97R1VY0uKYxpmirqiammU44YY9%0AVd0Qh4mJXDTOHbuIwKGqlpTyBk8bmwWohHNRNOFPPdXlNWFwlE2DPxwZH/d5w7c/QfLMxxPT4cjq%0Ag28QphOhz3Lstz/5/NwbECB19kz4yPH2PSlGdKmw7YqiNDzf7Zj6nqQVYz/y4UfXvHv3nv3+kc16%0AxcPNHc4Frl48R4YFN3QoK9AogvSMS6Le7ZAioDWoojh7I0bCMqFtyfT0hLGZFOnHGaWyiM+oHF+M%0AfY93geHtA8vxCT91jF1PnD1aBfqHW0I/MpwO3L7bUzaZJli1Ff3xQNFmZ9gyz1S7NUjBxXqDHwea%0AtmVZPM2mRRD48vMvOXVHSqmJRC6vnlPXBSYmRDjkaRFwmiZW20uM0RRy+oBnAAAgAElEQVR1hZ9y%0Ahl4WBX6esHWNX0I+3EeZN7TDjKlbZJIYpRExsAwzvp+Z7/e4wwOnm1ve/OgzVIhM/QE/DCTv2d8+%0AMHtHlAJbVPkAtqqIUlDUDdVmRbVeo0yBUWQPVVGcBb0TX3z2F9wfjiTv2KxWSKl4/sGHeeK6TBSN%0AIfiEKDKu3IeQc/MuO/CEKVjm7A/RKm+ctMo3HtdPkAwyJowq8vR47Ak+sTyeWE4PLE977t/f8epf%0Afcrhq1eZliglcR55ehoRtabrJrabhs31Ne3FBlsUmKak3GwyItlkslnZNOehkuB7//wP0bbBu4nu%0AqefyYkO13XJRW5SP7K4bTFHhU35oCj5QtS1aJrrjI7qwtNstw9BTlAXRnaNRQrGM87k341BeYoRC%0A+IFlcMTJZ8z1wy3d3S2vP3/F+PCAkonTviM6x+HxyBAmHo8963UD1rB9fknR5DhOtVlTNG1GHJPf%0AMymzgBWR+ON/+SdIEUiL43q3w6mSFDxKJl482+QOmS7o+g4t8yZIKUmIHkFAVDUhBorCEqaUKbcR%0AvI8QwC+BMI401Zq4jMgUM9hgCVk9MZx4/+aG4/sn2k3eeI2ngeFhz9Op4zD01HWLtYpytUaXlmrV%0AoquCcrUlP31kGJPMJSmEEPzoT/88P3j3R9zoaJqWarMhzD1inti8vEYXJSJBSBkSME8ZYZyCR9Ut%0AurD0w0BaAlpbZIwkH5i6AZHOShUnmIcB5ad8IJhC9li6gcPxxNTPMGZPm5t83sYunsN541EWBhcC%0AZVtStitkWX0NFvg5Qvhcl8kPOkLQdyPJZ6GpjBFbtflgEWB1scF7jzQV0c05NpgyVtotS+692oLu%0AkFUL0YNSmjjNxJBy9CzkSKU2xbl/JxExZjy9FCghGIYJGdO5QyLw04wRmigy2VcqkyP7KaCMQp2j%0ArrZuM9gptymRKREFSClwPrCcB3UZbegwRclx/5gjThJss0YmmPs+E0NdyACFBJiCeerxzpEmlz8b%0A3gGCMHuUrlBSUNSrfJjVCpJEKZ39Q1LgYxZn+7knpPz7KakQQuLcGUm/DCilSSJim7zx0kWVey8i%0AD7dSiHm7pXXeRhU1Wsns/nILxuTOsJuWM5Uv+wK/fl9NietPOe7uPUJpxu6ILQqiy6Q/JTXzaUBJ%0Aja5rhM8poTgOSJs/27KoUdbme2DX52HpNGHrNne+mhVJ67N/NjJ1HdqoDDDQJqdfErkjKwTTqcMY%0Afb42wjiOlHVLUeaooRIiP+TLHENEiAxSImS8uy6zuNhlvyFaM/UnjFL40bGMGTMeZg8xIXSBMfpM%0A9sx1jWwkivk+nxLeLQgE8zgitEV4jylbMuIznft5E0SJafJWPgmVY8kyx4KDcyiZp8kh5N/jNDrq%0AqqBqa6wxOO9QRcHcn6jW2/yRswUxLKTFIc4RdT9NCJP9WclnKIwbBuI84vs+qziSRhcF+Jx8IIl8%0A/+6OedPqJtA5cnm8fZdF0eNIvd0hyAM6fQYLDYcDxbqlWq8JMVCttkAefMkzHVhrne+jbmE8d6o/%0A+PhD7u4e2F7scjRfG4yVSJVj0tqojPDXBmUsfugzMEqQe/JKMB26rPAJc44YC5MVAt6hijr35zhf%0Af6YBoUvKpgEluXv9irevXuUh2jJSN1uSrWjWDQJFVYMfHZff+hYRsGWFtsXXoJD8TJ43lf/r//K/%0A8V//N//fUUP9b+e49G/uRyv44U9/zF/7d/86Kiz85A//mF/7D36L6H1GOm42GBGY9w+Uu0tiSNkB%0AUrd56q4UKQnCOBKmEXc6YVcr0AXzU8bBawK+z5j4Dz75ZeLZy/Gnv/N7OJf4zq9+J8OX5gU3jAjp%0AONy9BVOzHPbsXn5EdAsiJtpnz3l6+xUhRO6/yBbu+tkL5q9e89FHH3G1uuZ3fud3efm85uqi5U9/%0A8GP+7m/9Nv1jpu0NXYfSinGcaOyINgpCiVEKdAm2wI/9GemrcOMEXYeUEnc8MJ8cxlpM0yKmDAUY%0Ab/fotsB4wXR8R39/YJoHVhfXmKpkOXaEMBOGHPNbphOzLLCFOne88gR+nmdsW2N1gUPy9u3P8NqQ%0A+j2zKqhrxe39AxerktdfveXy8hmffPwhd/dPDPPEumlIfmR/e8/lxQoVDcLNCCVIShGEQMVcrpWm%0AYOlOBL/kbpePuDFirCbsjxgpmG8f8XOPCiX9zee40THNR8r2Al0X9Hd7ko24rqdoYPPiIuOL3Yms%0AGM4Timp3wePNe1pbMQ0Zq/24f2Loeuq6pKlavEhoEQka9oc9188uuX3/wOPdLadhpPIzp33ArBME%0AhdUFwk0Ul8/wQqCAZRjR2iDIOfEwTSxKEJzAFBXxdMrdOr8wHY8spw5b1vSHA8eHB2xTUzYN09ST%0A5Jop6+eotxvs7KjWV9ipp6wajLakwjDPE826xs0LsmjouwMvPvyYd2/eUOyuGPuezW6Lnzog0AfH%0AWipu3twyMdHEyPOrLX5wVKVCjwkZJmy5ZVwmSmOQ1hIXj7IF8ynHT8I8UrRr3Cn7pNz9AV1bhje3%0AuDCCg348sQwT8zSgTZtvQust/eGOeZwpyjXX33hJkBqjEmnJsd7iakPRNigjUUqxzC4/YCaBVIau%0A61lfWKQynI4nnHd4v/Dt51d8/qbnPryjKgyn/oidGtbrMm9oWo2QBlNYunlkBagksNbkm66JjN1M%0A2QikKpHJ4A4HRGUIriPExPQ4MnQPqKri8HjD0C1UTU2Simp7ydHNHG9Gnn90jYoH0jSyW22YTyPl%0ABw1CGTA2bz1DOk/TDFW7ZuzHLOcNkb7PB9PNpiROI0VKjE97RFvj/czDvWRVGepSoFxAakHwC6ME%0AXTfossYvnqppiD4y9xOmKClKi5Y1S38gdCNUBj95pnlAJsUURrrHI7YydJ2nqARlvebYnxiWhBKC%0AVAoqmx0t/XFgvVqhdY2pKnRZoJTCuUBRV8QQUdqyzDPKkJHlSdA0Nd2yUKjI09NAYqRdb3jYn6ht%0ASV0X6CZvCZYlsMQIKlEJQ20a0HkC7tPI6eDY7bbEKeZ/djyhS83p5h0IyfDYk9LCHD0xOoZ+OcdV%0AFQ8P9yAt82lCFjkwIb3H9SOFrJEiR2uikBghcocoLhR1nvL/PCqlbZkfUEXCE1m3ClvU505oiTGS%0AeVgoNAhCnizLTHF0IkenpbLZFyUVptZ0xw5tDEYZrK1g6okeogwYrekeRqyJTH5iOA6EFCmaCqUV%0Aw+I57t/RNhuOjwPRCiQGRQa6tXXGsicguZkIWWVQFOfooyakhPABbQv6bsAWlkJEVNJ03UDVGpJf%0A6A4nCmNIzNTrNkd6kDgkUeYHRSkKirpCS4lfPM4njDG4wedESVJgNNE/ZdG8C0QZ6fcH/LygqhYl%0AE4sXLHEi+EyrM7XGx4TWJSE5qrZBFSWBPJlPVcPiHMoqvM/PGyGR+7VFQ3/sKdsa7ycsC3a9YVnG%0A84Sc3AcKDmU12kuSdwht8C6DI1TZZOm7UgiRmGeHiFAkASGSpoGgNGG4z9vRakUcR1zKiYDoQk5+%0ATEeEiQQJMSli7FClhKiJJIqqygdUlbeHKXiSsjn2LGTehtYN0+GA9JEEBB/AGIwfkVYjhKSoSlyf%0A3x/ilGl7Im/nUkqY1Ybp9JSTRT53vfw0EVwgSJ3di7Yk+BnRRURhWR73+XswOWIK+OGEmzL6OywL%0Aw+2B6tlFhoZJCH7E6BVuzttsY7JEGW1YQgAlzvLchA+597Y4xzQeufrgI5aHI0sJYprQJIxdoQtL%0A8o6wjBht8rDXGCiz5kWaCtTMcjxi5AZxlotHN+FljUm520/IfbTks4x46XpM25JcoNvfYs5xwe7u%0ABqUrzCpXCmxZg8j9Wc7viRS5056cA1viQ8hxfHH2BKYM0Oof72l3V6QEQQ6owuYtvovU7SrH0Nfr%0AfJ0xOkN5QshDgBByf0vM2a855G5fGPbIZkOSmmLV4KYJKQNxGEkI3DE7bnXZZL9fN1CsWqbDnnme%0AWfoZoY40u0vCMqI1SPLyQkiVo9vW5h5iFHmQYUzWRZx7rzEmhBIUZcWyBG4fR1abwKataNYbitJS%0AludKhpuJ3qObGt2uciw0kg+T0aOLhmgCbhzylcW2SHGOQ2v/dbVmftx/jcKIKXJ6eCIJyebZJac3%0Ar9m/ueflX/sFtCmJcSGFnnJ9SVg8xWqNbdbE4HNHtWzzQZaUt2Ux9y4TiXjepP6l55p/i2emfyM/%0ALgRefuuXeNtNbIcOK0aebr+ibtasry4p2w1KKsaHAzZG+ocb6svrLFdThrgsuId7hqcTITrWlzu8%0AD5imRoWS/U++QCePuXpOjPDwo8/ZfecjprtbPv7gE3bf/Q52XRLnHj/2YCw+wnD/yO7jFWr3klSu%0ASG5i3J8QRfbtRKEpy4Y3X/2Uf/a9f8mLi2uYJz7vvuTf+81f4/HtG949HPn4F3+Zm8PAxW7Dz378%0AA37lN/4WwQeuYoQoWJaEXVuW8ZCdAk9PJBI25uL/MmZLua0qVLVClg6VMpFwejyQQsJcXXDzgx9R%0AlQW61KRjT7PZ0l5eEvsTh7s7glJUL77J6eYNFx+9pL+7Qay2KKMYH/YkrfL0pShprz/g3ec/pltG%0APn//HtO07L98x3d/49cZxoy6vvzgY0RSPBx7lulE0yqKdoWOC3prSc4z9SPt9Zbx/h5VFti2ZRoH%0ArLaE4Yifp+zRqGpCP9Fct8RuxLsFtz+xTI6xOzHevaZqC0xbEO9nymc1urGMT3ecxpFi95LxNLHZ%0A5vW01Ibq2SXL057h2JOU4ur6mn6cWTc17+5uOU4dFx9/yDLNfPytb7HMnmFyXL+8xpQr5iRYr0re%0AvHrFi4+/wQcffhsZZg43d1jbkgrDNJ8wTxZULnUbFMYU+MURx0z8CjFPKJmzbDfGLOLtuj0Pb264%0Afn5FfxjQ0VFeXqJSwurI8PjImDS2srgl8OEHL0jLiN1eIYVjGo7Y6pKyakjJ016/4PbtK6a4cPt0%0A4OrjD0koimZF15344vbAN7/5ktqumKcT9eKYZ1i9/IjLqxYWh5QFnd8zzz212xDnia5wYEpKI1C2%0AwU8DujLYdoMfZozWWZgNzDf3HO4emYYBI3N8R6o8kVcmsbu+ZDo90awvUKXAzROVhIhH2gpsQiZF%0ACDPTKbB6dsXiAm2bb8guOIwtsUZTNS39MPH9z1/xi9/+GD85nrzM6HQEUzK8fPkhu8riFpdRuo2B%0AJSK8x1pNsAVx8ehmg1IZ4avrkpDy5DscevquRw+Cbn9AWMX42GGtYRgOxGmhKApESNSlpl1tWNUr%0A2p0nuIGPr67pxxP9vLDergh4NBFrFD6S8fRG5z6MMtiqPG9mK97e3lHWLSiwxYZRBGyckLZF2JoX%0AH2yZTyeWyWN3F8xPDxhZMJwOBCWpNruMHU4GqRK6UTmb3w/EfjlPiAX7t3fYsuT0dKAqDSEE3Dix%0AzDNSmqzpSJFmfcUyH/Ay8cGqYZp7hNZoo9k+vyRITxJgqpplcax3RfYTqgwlECLftLxzLBFcgJAs%0AnWooZM8kCxbb8vH1ijD0DONEWgJlXaBExEiBj56oKmT0zEvEFgW2XTH7J/p9lzUSc0A1JafbB4L3%0A2LJlGjoE4NK5P1U2zKMjhYmy3HE89GijkDFwtVsh8ZRtxktTKELwlDq7+oTImHbvzsTWEDA2T+i1%0AMejCQsi9DHfaI/FMtmGzrTMKfhoRSaKqFuFn5DwTk8SuN+f+0IRSBT5BkooQwPUHmAM+erQtGZ+O%0A6NIwHzoWO9L1E9PpSL3bcvf6Hc26zI6loDg+PCIry65cM809q2aFMvmQo4oStMY2a7ybKdsNMXpM%0A2RBC9ggJpZjGEV1kat3chyyu9iND77m4vMTqlKEyS8g9JKURIRJDlq8LpcEvKFkS/UI4i3eXySHJ%0APcBQFCwPD2cQh8YvHcuUReppgXgY8DGgLciqoj922Foj5hJdFbSNJkD+u03uFuk662CkzptXY7Mn%0AKy6R0pZMy0Ld1jlWX7cE5xi7A1JASIrSZn1EHjy5LFdeFjinNX6uojDN+jylVyS3AJru/h5mB0ZC%0AIEfsfSC5G2JMhJhjyqKoCC6wjCe2H31EiJHyqsbNQBTYQqJMQUgKL88RR2W+9tmpc7RTlpbD8UBV%0AV0QEhbYkkVHvkYrFzSi/MM2BqmpJMWTozNBnh6fMsA1hDbasSUGgtMki2/6YAUJCcrq9RSPx0SNk%0A9ov6ccSWlhSfmI4dIcUcNZQPRBkp25q5G7FWI0oDGMane4zVmHKFdzNBnelxpkRIgRQJt8wIbRiW%0A7Fos25ZxmthsV0gJXedomoq5e0KVJcs407R17k0HT/ja6RoznA1J2WxzhK9e4bsndLMlOc/SjaTg%0ACP2A2Qbcqc/Xr0iWkfcT3g/MhwNJKqbOoUxHEVbIJCk/yAOzZTpRlGeoiy2JUuYosjTY0iJEXhyI%0ABEkJTqcjtizz58F7qtJyf/Oeq+vnKEbknIcNZWkROlczos9ADCEEy9MtqWqRMgu0pTSICHp1AVIj%0Ataa7v0P5yCxSpl/PeSNmrCFOA6fX70CL7Ak89WAUFy9ecHh4RMs9PjjqzSW6SBRNjdQWe3FFEprl%0AvCnNfdCzGF6pc5wZYsjR5WPXU1rBZ5/9jI8/fEYYj6iiYplmyqpCKY1nyL+zEES/4I6PBG0wZUv0%0ADlvVpDkhqnWOgSNYTn0e7p0BRdP9PdVmy3w8cLq9ZZwGhCjw/cjtmwMvf+WX+OInf8HldofXM1PT%0A0kSF1YH28iWmXlFsttlMFXKUU5+3k1KbnJJBnMmXf/nPX/mDFynx5Q8/Z0bxG//Or/HxL3xCUVbM%0Ak6PZXiJtwf/83/53/IN/8J8jRKTcXLCMM/VKZ2GyNgQGpsOBqCRf3r9nPtyCT1w/f87m2RXV1Y7+%0A7T3T45Hti4r+iy/xlNhyzae/+7t0r77gxa//DVYvvkHz4TP+6B//73zwq3+d3bOO5CAMPWa1ptwm%0A5mHmzU8+RVrJd//Gr3P36h1/7+/8Hf7oe39CbLf8ze98h9//Z/+Ui0JQ6YKbd0d2L7Z867u/hVGK%0A8TRnHKguiC7ywz/4Pf7mb//d7NoKnrJtUdIQlpHleCJJwXSYSKpg+Oo10+nEZneB7zqa9RZpNNOx%0A5+r5dUa7PhyxxQXj/on33/8+xcrQfPwt/BL5iz/4E15+6xPCrskf9GHENSvQCiEURVny/oufsnn2%0ADGMs11XNvF7z55Pi8tqx94apu8eKZ4x3R1RpuPzl7+BIFOUVD+8eaZXDXl7y+mef8u1f+oT58QnT%0ArhmPHbiZstkS4sLSnRC6RhiDX3IUz3Uzvu/x+yOrl8/woef45Xt2z1pOD3uq5QJbX/DwxSvk6YSr%0ALIuXhG5GkHD2oywhdYrp2OcSsuww7YbT420uctcVFsnGWo5BMwnPq7sTz2rB6COnw4I47TE6YUvL%0A7vk3OR5G3P0PsW3Jsxf5oDLePxFNzfHYozRc12t0bfHjyNwNFBcXaGMZHx7wS4f0idP7B2weHZGC%0A4mq7YT52GFlgyy39/oD2gYDHRUn0HbM9cvmr36E/PiClwXOgd4F6XWFsRUqJ0+FEuUxsLp/Rff5T%0AUgq8vz/Q7q6wMRK849SN/PiHP2W92XCxbjjMM4Ve0d8+8vb4SLm+pBYndpc7CHA8HQku8Pyjl7As%0ABCGY+zt0uUYYxfBwIgZP1bbcfPmaEoOpLVM/cbx5pG6LXCzXDVIU+f1YPKlQ9G/2bJ5toLF04xPB%0AOdbtln4a2V7uAMnq2Uum4Uh9scs9lLdvaHZX+CWLP4/9zKopeTx0fP8HP2Xd1Cg/cz9OlKHko1VJ%0AehrYR4GMkU2teLrbU603LPsjpJnLnYa2obu/xS+R9uVLxBI47h+RRhK6ieWpp9k0CKM4PpxQy8zi%0AA8YUCLshyYSIiWp7xdzNpOMd1a6hmzt6B0Wxor4oaLdbQvCsL65AZYqYlOKMe19ImKxGkDmCo23F%0A+9s7/Krk2XaLn2dcVVD5iAye23d3pCAplEPMBq1LTl2HqQqM0HQ3t4jdFoRCkG8Y09PANA80tuTx%0A5gYb8kaiu3tAec+hGyisoa6uGKYTRVlmRw+Sp68esaVhvbLMfqKwDeVmg20rdG3RSWFNCTHSbDbE%0AGDONVOTNhy5KksiQlFM3oNEsKWC8Y65aXm63EBPjscMJg0qRohQoAcVuy3DqKUtJ6mYOQ0ZtR7dC%0AGrBIDv2AiIGhOyJv76GQTNPM8PAVVueHSFs1mGKLkKBQiLbg4c09q8ZibYkXCSMFVXtNcblG2YIU%0AI/X28tx30aifI7djzL46IJKJb/3ksYtjHEcqpbDrDTElNm2LDjC4iRg0m7UljANCFYhCY40gdDOq%0AFKTomSeHtCVVUXDz1fu8cQmB7u6Y/0a3oMk4/3Gc2W52GLNmGRbazQVDdyLiGPsOWxZsWoWpClab%0ALdXVNru2jMHWDT4KRIpIlQmkcVkY+yF7Bk0+KKcYmWaHdCPjuFCJiL64xpAYnjrstiQWLUqORDei%0AbY1bciTHaAhdBwqEqQkzEGE5nvA+sJyOLOOACRIvPMNhQoaMpK7KAozND9B1yTI60DPju3vq0tBu%0ALkkkCm3Q9RalIkJZtFFEWSBTyuV7WwIRN+cHblUblsWhhGBxMfsgfUdVVsiiYjidKIuC8Tiyur4k%0AOJ8HCCFLa4VUpLAgUgZzeCKk7HLDTxyfeobDI+HYY0xJEpmQGr2gNDonIwpLMhJ/mlBlDcpyvLnP%0AruawYIo8KEGuwOQ+kDE2x9adR597hSnB2B3BthhjSELTHw6UVc00L7RV/sxOxyPSSJrViuHQ0Wwq%0AvIuZ8uhyNF5WBghoKTNgxUiQEtIKlRKPr14zdk9oF0lK4roRoTKZT0uJm2aMUVBWDPs95cU2Q8oe%0AvqTZ7Lj46Bu5izaNiAiq3hL8hCpLJOCjAD8hqkygDOPx3N/LSHU/jQhlcYunUImyKhi6gaKUSJ+j%0Abd6FHHEWmpTGnIbyEWkbohuzdNovSC2xm0uW7gTBc7y/Jc0LcZpwb97QPr9mejiQksnEwHlmJovq%0Acw9SMnQ93i1snz1nPo15KGMUSIvQmdanbUahJ+dRZ6mxEJJx6Kg2l0xpgBjws8uEQyn56JOPOTz1%0AuO6JTVqxurji6eGJZlVhqyb3nZxDKEOxe5EPOTESnEdXlugiImXB5u2nn+LnHhMFwhT4ZaLeXOAn%0AePrqLSlGXD/iS8s8jYTgESFw+/nnvPjkG+xPHduXl2gpc+xZyjwoNRapJMpWuDmTDpWxWfVh8ndk%0AnheUykOP7XrFptrQzQHfdwynhZU1nPqZGKBqayIq0yuVJqGxu+fEuSclidS5J27WF4RxpH/zlod3%0AX2BVwcU3f4F3P/4xmw+ucZ1nPj3y+PY1RkqehokYOsp5YX93yw//7HvsdhuqBNVVw/zYs1utCbLG%0AzUdkUVJIELbKPjebQUjJudydUwY3L+fI8F9+rPkr3/H6H//7/+EffvLBC+Jqw/j6NRebNjuzViuG%0A4xFjLb/523+b6uKC+uoaZTIpJcXA8c2XGZG8WuOXiZvX76jKgqhLKgNFfUm5anj8sx9x90//EFNu%0AuPuzTwkevv+9f8W6qnj72We06wu++e//bZqLC45vXnP9jRU/+fKeulnx9otPabZbhDCoomA69Tz7%0A9ifsLnYoXXL39i3f/xd/RCxq/uDPfsD3f/gn6GpLmgZeffmKzfMX1Fpx9+YrmkIjtKZqasp2RXt9%0AzfbigmLdYFcNfhkhOJLPNJpxXjCm4NWPfojwAaMU3fv3xH6muXrGuH+k//wt480TIUW00ghlOd29%0Aod1cIdKMshfsnr9EiIAfHtG7DaKoGLtHYnDoqs2OibLieHzi4uULqtWWmy8+41/83v+Dc/DZmxtm%0AP9JuNnzz5XNef/mKer2mrCvufvYlVkvGxbNa16So2L54Rnuxw5QV0sAy5G6WAp7uHpBFiW03HN69%0AY9wf0DiG+yN0PTJIkCkX2B+eKOo1876n2WyYpgcUBikC0hcoNKtnW2Lw1Fc1HoW0mnns0dYSEhTt%0Aivv379h98AGSiJ9mnvaPTMeeL766Zz/OPH92wcvnL/jjP/oT5jmv+v0woYXLk1sl2Ww3LCFx8eID%0AfHfErhqG4z3DOCLxHB+eKOuaKFSejMTAcnzK0xgS0+2eer1B1AUyqiwDnBeU1ChjEWmkaEokCikM%0AbbslioipNEErTFmeZcXZa1Jttwip6KeJorQUdc3x4ZZ5XJhcFununl1Q1TVGK/6v3/snmVy5LGiZ%0AHwCi0rjhiJCWEANtVdFsthwfb85Z7UBaJkLM70fRrPDLTJwXlBKIKGCcsLZCFRJVrEiLY3N5icyE%0AG6RwtM2aorXokDsxpjQ4tzCRY0zSao4Pj1RNiSoqqtWKyS8YayibFSE4xj7LfYXUJKOp6wopJP/H%0AP/4/6ZeRYZ5J08T1sx0qKaLKr3umrCVs8kgpqFYVAKWOBJFpamVzxo1bQ3IjAUEhJWlMVE2FUBVp%0AWbLocs4+J+c8TV1QNgXCJ9Ic0CiEUXjp8UISQ8RUJbYqULagXm+yr0RpTGHQxpCEQCiVoyoqxyAR%0Akt//J/+cwXmapmIaRpq2yh24bUuc+rz90xWruqAqSyIBZSVpGTEqEpG5AzbMJAJpHCjqEi0k82nC%0AKEvUGhlNpoylSLveMkwjTWUwQmIri5Ga6dQhpMCnBS/BWkOzXbE4T1Hn77K2JXq9zbh9YwBQWue+%0ARkx5O6YVMUQ+/dHn1G2JVflhraxrojVonWlhKQmssayqIscxo8dqkMLlEr8tM+HPGqQPSJkIc8Sk%0AxDJGXBiZJ0ny+cZf2jK/xlbmvk1hMEGxTAMhekL0SCu4fPGcJBKmajA231iLZo2oapQtck+AlN1i%0AOn8WhdYomSPNh/s9EwJtNIUtKCvDMDlWuxXD4YEQPUpamjL3R0LwKJVIfsrY7JAx6FpbjJbZkac0%0AlS1ZBsfQdcwhobCENEJM7J49J0RBWSqMVUiRUcvJe5KSWdB+sQq+jFEAACAASURBVM3XgaogqbzB%0AtPWaZCzCVtiiRP1cei31edMh0MV5myIl+6csJq7KIiOjlWJJES3AuZHoPKtNTqd450l+QuuEsSJv%0Asawl9COmrpjuHgjOEWeHiol59IxzR3fMr4cQsH12jagsRij8PFGtW0wE0xgkknbTgpa02y26yLAB%0ArUUmaJqKaAymqEkxkyGzIgHg3K8597D67ucPjYbCWISSPD0dqVYtQkTCNFGUJUqKXHNwyzkCnfIm%0AwwdEjHkT5j3T4cDSD5RFRQY7ek77Ca0ltjIopRFlgTIlMZ0Pp0V5fq1yj6moFKZuUSq71XRZZGCG%0A0KA10lRoa4hhPh8q8+dRm4JE7tkQE90UqOoa7zxV23A8nSiMQhc1bj4h0ZSrFmL2uEFAG43A5Y5S%0ADKRpJqXI/Y9+QFgcRdnwdJu7y1M/o0xJcDPGqtxNN5I4BwQR2zZoCe2zLXHJUnOpsyKhWG0I3qOU%0AQuoyxwrJ18Fl7FBFcSajpix7DgEhEtpYHu9P2LqiHwZKWxBEwi8zRb0CEVn6nqKqEQmE1NlrpRK6%0ALLPsOnFWwfQc33xFmCZcNxJnzxKy1NmNZxm4SPSHJ6JS4GFxS66dOEexKjG2oFzXhLnD1M3/S92b%0A/FqWZfd5325Pf5vXRJOREZFZVVnFIkWKnQlKommZFAkKlmSBA8GeeGL43zD0D4gABXhMjjzwwIRl%0AwDBgwIJIixKbKrEaFqsqMyu7aF7E6257ut15sK85I8flB8QgBi/i3XfPPWevtX7r+9BlQZg9IuXp%0AdHSJKQRs1QI5tppkThdJafAuEIIjxMR0PBJ0hQuB+82e84cX3N5uqAqLtJb5uENEga2KTGuUkhRG%0ApFIQPcpWxLknHHb01zf0N285vn1L1a057hxhOrJ7c4+uavzYM+13HPsJoRXjfuC4ucsxPTeTFJw9%0AuGSa9iwePkQbidIWaTIKX5ctKEWImQru3XDa0xIIkVHy0zRmcIoQFGVWUNxtD6iU+Qj9bkMQBXVX%0Asbl6y/Ly4kT1hTDsIDnCsM0sAyJpnnLS637HeHsNAaQs8IPj/vNP0aZhf3ON70euXl9hWgUHx9XL%0AF/T9RH93R33RsG4XLC/XFIWkXS3oLi/QtkbGQH12DrLIsVBT5Y9FjBmGQp52JcDNjt/7/d/7G3Hy%0AP/YTLyElol1wvPqMz9sK8yd/xi9LeNJ1NOszxl1Pd7HEe8eLv/oWD9//Kil4ZIropgVlEcpQn53z%0AU7/2Pv31HUXXEjZ3CF1xeHlF2bZ88D/8t1z98bcxq5ZXB/j6P/x12sbzsx88pn3yHHO+4P5HP+R7%0A3/n3/P3f/hd8tXzLzd2BB+9/mReffEQSmrptePjuc7797/6Yr/39f8B/+Ld/wl9940/53sc/4r/+%0Ax7/Gf/ePfpW/+OQLfuVXfp7f/Vf/mi+/95zgRr757e+w7tY8uuj45JOP+Hu/9U9JKTEeDqyePmX/%0A4gXeZU9DSpGUHEJamtUaoSTPf+IrqHoJU6T6qZqirHDHAXN2iXznESJojq8+xU+J3W5PUS4QnWZZ%0Af8DyZ7/O7vOPSDLw/j/4e+huyWazp1iecby7pjxeU5w9ZByOlFpimhX3dwdur+8JwhCF4mFXMo+S%0Arz1ccvvmimkauL294Zvf+pQHiwXnD9Zcf/JXVNVP8/Dygs31DRdPHnG4epWXdouaw80N5qKmWtTY%0AuiESaZc1drkmHh3No4bCauJxYDpadGHofvFn2H/0Ke2qwkWF2hVENZOiof7aeyBmxv6G0l5QrdZ4%0AVXLY3FCtWmDMrhIMj99/j+N2S/PwPW5f/Ij93YYXL+/QhWapNKtCMk09f/mD7/PBe+9xe79BxolH%0Aj97lotJcb7aUX/6A88sVn332EV977102L15SrBdovyNJRbtuOW4PFLWj7PKipqpqTN0ybLecf/CM%0AaTtihUU/ULjtkaqpkMpkJPE04qYj9nxJtJbh8Jaqyl6KSUhMu8AN9yQRsCbhg6MsazrbEDBs74+E%0ApDjsHO1Fzc1mQ5weYpcL7u9HNne3vPf8PT598QlGP2fZtSh3x0EZDAktPENwvPzoIy7efYSbRpSp%0ACHhsyl3xKDySGVlWaFGSGoPynjIGpoOjXHY0TUd/f8fibJWjhkB/3CO8IJSgGyiSz42T3ZZieYF3%0AR4o2u9Em5zB1Rdt2TD4xzSBFJAWLUgVD37OoTjuRQnA4bBBCYxvFy7s7ZNNRiUgQJbuU+MrDJUWh%0A8c7TLlpCyBG1JAxaK6QyTH4AE5ndQFMuKVYFbhzpGoGbEqapEH7JsOnxGEzdIpTAzTvcMFGeV7gI%0AMwM2BYSFed/Tnp3TrQtm70gqZRnrKY4ndZ4AScjY/jJASkghs98v9oyHLbGpuL+/ZXSBpw809AOT%0AKbmoIYSZaFr2uwOqUpRFSapKcDOFKNEykmqVnU7LXAynWrDqAnM/4ueCohEcXtwTTcQaybLrSMll%0AT9dxxFlNt7hAm0SMgdl5ojGgoD1vaJYtYwx0iyVl0+TCOCqKpiHMgUREap1JaVoTYiTFgZQqdsOI%0AQTD1ng8u6oyHthW1TUQ8N9fHLIrWCo/GzzOFktRVzewHRHKYrkV5QbkwTNe3dG3L9UuDvTDQH/DR%0AIGNAITELk/H9KI7xiNYlT95dEWaHbSuSMhgRKZcWqRROaLy21Or/E3fqUzFpss5EeIQ0eZleShIj%0AcRyJIpFSYp5hvehycZE0y0IRw0w/KMLYY0sJwiDKCj94irJEMjPHiDSa+vwBtQiEfqIxGhUkc+9p%0Al5rgLogSlPCgLTCShCYRcbUFBOdtjdCS5vwi75XoXEynlJhipFYZkJASSN1kktiUgU7IPFGRSjFP%0AE8PdW4rzM4LWpN4xzSOLRYUTAS0rYOaw3yNCQqQRZS0+Rvx+QMoC5SOqyXs4y+fvMt9v8dOEnD2F%0ANbjpDCE86eihLFBmztCQTlIVa5wLyDoh65p23WBPKHBdZT+RsgJpLIOLNEWJSRmQpW2DVCCSyk64%0AFJinGWssUWpKfY875nhVEHkac7Zc4KaJ5DyFSQz9nqJqCG7KgBcHpJAnyQGUTQirUQqasERqiZwC%0A9ZMzpkNkfQ46BXyQoBJpnNBVhR8FGItpStzokLWiFWBX6wxLkBpZSWKYGedcyOAdokh4B7Y+y409%0AkYEN/TRjjMlAp/lIEQbmUVE1LWmeOF+vcc5DGPMOl4gM+33eF1KJ6FymnqJOkU9BMAIZJatnz4nz%0ASP/2hneenuO9pGlWaJWYtpZQaOrOoGXGmPvZ4WYHWiKcoF5mmFB0gaQUPnhS8kQniEkhYqJcLhj2%0Ae8p6TUqC6AJKqNwcSVCbAhcTlfH4eaLuOmSIpGNPfZYx9NF5hIBpOGKLKgMjpCCmmAEk5DhoJNMK%0Az7/6FYar14Shz7u+AMtnSCMZrt+SdM3FswVimqGQCOc5Hg6oUjP3nqIx2EITigWQ/W5m0eD6I+Ox%0Ax1QLqtISifg5UTZVnsolQXAjLgZKU2DaluP9LdYd2E6es4tz3N0tjx8/QpcVu9vbvFYgIiEkpBAn%0AmmFWKgihTtFehWo7Fus8GVKFQQVonlh8sKzfyfCK476nPr9kqRLz/cD5WcfbVzO6zCRYoWp0mnnw%0ApfeIPiAXy7ynHx2ckhpKJYply3TsqbolSJF3DmMEBVrnHbCUEjIOSG0Ypomn7zxi9/qKs2dPub96%0AjaRjdXHGNAxIIVBaotsFcR6xZ49P9PKQGxYR6ralefSA6fYakQSqqFk9f8p4v6NUGRz0008eEHYD%0Ae3nNxeOfYX88kt455/Xnb3j87CFlqXn9Zsv6yVOELfLPLySHwVFER7XsmCZHZRukOQFTyKTOECPW%0AGP42rOGPfeHVDwMPVzUDgV/8z36Ruu04f/5l3OwxVjLOA5vvfcqj97/K+uFzQt8TxpHm8SOS0Oi6%0AQaT8oUUoFg+zDE3VJdoWnH3wPn63xW82PPy5r9F/alljKZ88ZPjkh0SlQcz0n31Me77iJ//L3+DT%0A736P9fOndIcNh9evePDkS7z49PuMWvDd//CHCFvyvW/8EbKo2O43nF8s+E/f+Ba/+qu/xC/9zJf5%0A5p/8JW/ubjn0R548fszzx++QlKG5fIw8e8inn3zK+0/fZXt/w5PqS5h2iTGC4faa+vyM4CZAIXWB%0ALi3+UFNdnME4MtwHhAgoIdGXS+KQnV/N40v8NCObEqMdbvCY85rp/g3tgxWifpfDmzf48QhhyPTC%0A9QWzT3DY4lze7fAxcBgcV/dbJmP49oc/5Dd+5ZdZNvBnP3zFk8sLvvXdP+LJo8c8e+cp03AgqoKj%0AbNl7iX17y+rdd5n7Y5amVg347PpSVmV/0jxh64ogFTFGbFcijhNCSnRTYc8fEPodaTxSr89w+zvi%0AMGOfrBg2W2zXokqBrjrsw2U+SGy3jIebjLNVApEKjPaI6Nnf7wghETdvGIeeMYBcLZHTyLOnD3hz%0Ac+DMWyojef3yBe+++wyXEhdn5+wPB2J3QX8Y2d5uWF2u+ezTz1h1a4qqYd4fMFqhiizYqxf55xlu%0Ab2kfPMLtNxR1k+WCVZ2jANOErRSmWBHmEdMW9NdHimaFrCrCNLB65zFT8EgS6bjHDQf8OFEs1rgY%0AKKTANhWbqzdElYs8nwyzVvzJX3yXX/iFn6coFNvNkXF0XN/ecJwcz5484eXVW1KI7FzkyaMOhiOp%0Au+Tu5hZblFwog5a5a267kiAjfh4pRMsUIzbFHOuRAlWWxHGiuVwQ3IBMM+16hZt3+MFj2hqbsk5g%0AGnradcsUQ46lCPDjgSgVdbdA6DIftK1mmnpcUnTrM+b+wH6e6e9u0WVD1ZSM0wwJbm5vEMpSN08x%0A2mSiWFkwUnJmBFMA1Q+MSbK73fPwvMt7Am2ZUenzjlV9gUsCLUGoSJyOWFuipUFqASIv2xYF6K4i%0ATCOmbph9xvZGJSiLEh0TxzF7uepFjpmYqsNIjV2fERKUbc2cQBc5UhgmRzKKQz/SmiJn/UOiP2yZ%0Ax56b+3sWqwuMyNOQ29Gx7Bq2d/dUleWw3SFQ1KLO5CqlM/XROar6DOHAVgW2sMTDgFDZiae1xTuB%0AiJ6mKxBVSZz3+GFC11UuvCudP5spkKzCjw7ZFhQ2Y9OVKUm2pWmaDIrwDllZtNEZPe5mbJkBGcZo%0A3OwI3nF/f41Vj+iWZ4TxSCkj2+MRQWItc7xJeU8sNDuXaFXETY62NAitGQ+b7N5attmXowzME0Xb%0AEifHu199nhHn44J+P+KPh4zv1xLKBj/mqNFifUaQM7qp8FJQWY1ZnAGRIC3lYg1SII3KwlQtQSTm%0Accj35hNd053ckfM8ZteQ0UigIk9bdruerq6JfsrIYyEIAjyWaRio2+bUPR5Ogvm8UG7KAneYUNog%0A24JH72XRqdvtcfORGA1KCCIBUSxIIjFOPRfn5xx3W5KxNMslwtpMXwSmfkJWuciydUEMDlm1hDAj%0AXARt80GDTAnOqGvH8uKcME8URcuUBhSe/uhRMjcSYtRIQUbIi7wzrcoWmUKmgMtIGDxoQ+j3GKtR%0AUhJwrB5kOt/hZoOpM101+URQHllaRN1gpjFP64jYpiYEUPUJR163TMOIFgppa1Kc0WVNEHkvBiKT%0Ac1hrUUZjlMKNIyFEotHMY09bFwgiSsEwTOB7yqrLaowk8GIgCI0u8n2srrPHSkiy6sQ0+Biwy4Yk%0AEphAcgm9SszjjBESVSWYJdQyH4jbc6SQxBQwpcA2JfM8nzxgLaTIfOyRWpNUSUoBWxdMs0MVBu8n%0A/Jx3tSDSNCWQmKYJ5zxRK2QKJD8j8IzDhBIB5x1F1TEdDtnnpwTBy6wsyK0ghFHZCTn1RKlQZZZi%0A1+cXiCQRfY9pSvy+p14ViKLBtgVpHBDNAu0ccr9HVxohFGiRXZU2O5rceMi7cTHl5oxR+PGICx4r%0AAnEYmZPGWINRmsJkJLofJyYhKEWk1Co3qq1hHg6kMGGrFfMwoU0ihZl5mjFlyXzsqU4rq6quSf0O%0APw64cUAWlsU7jwmbA3H2NJcdw/2R1cMHUGq0zsX91O+RiwZZF6SYKNuEKhQhnvDtymSNhvegC1IA%0AZTKcYe4PqBNJL4Q8JQoxnJIbMByPJGvp+wMPLh/maN/FBf2xpwkjbjxS1DVu7FECktKMhxFkpOqW%0ACB0JfY8yCpEi7pBXAUgSZXX+v4895bojHBTlQiF1fpY5c8D5mcv3npIipDBh6pp+PCKEzfdHF4jz%0AkcXj5zmmWxQorbLoWEAMEyIIhC6QpwxeUdrTfSRwdf2WUsDjs2We6jct25s3bN58weLyESnma9WU%0AFZtX1zTnC4ID3RSEkO+rYRoRIiPe3b4neo8KEReg6GrKVUe9MCdgmyade+SVZJwOFMFiyzITKWdP%0ArwyP3n8OGI77Pd2T9zhs7mnXl0SymkprSRLZPxeRpymjwGh9mkD/zXXNj33U8Hd+53f+5e3dPe8/%0Af4rShv/iN3+D7/zZf+Tx5SVF2+IiWOlpzh8iU+bcDscBUxYMmy3z8UDRNggpCfN0Qjm7fNMQCaHA%0AbfaEBGG7R5UWjObV977L6vkTXv/l91k8vMSXCj8fabsL3r78jGZ5xtDvWT1+xOuXN5ydddztcwGx%0A6z3OS/q7O773gx/yq7/563z9Z36Bl1+8JkyO1bqjMC374ZgdOOPEz/78z3L78hVdUfLofEW1PkMr%0AidI6Syi14HB/Q9EtmPb7jMPUGVssbIEUp78LiaxaRKVJs2e6fkOQEmMNnoSQAbnIrqYkBHrZZCeM%0AyB6imLITY/HgAlsvmI49wpQMw4hWiuPgKcqa7/zlD9Fa8vW/81N8/PFnvHn9lncfP0BJSbe+4O2r%0AF9xsNlRVxfP332caexZlgfITUcDh7Wu6i8eUhWJ/8wqtS5w/5eILQxiO2MUSkRK6rpDWIsuSKIDo%0AEDHhp4k0DGB07grrRNHVGYd7tiDoTKfStmGYeoSxlG1F0TQIkZdbh3EipQSqpFic8+Kzz/n+t7/N%0As/cf40Pi7nbDxcWaqq754z/9JkVRcL+9I8bI2fkFYRiY5xkx9iyXC4I78uy9LyMjGOVx40hRNQip%0AIApQMuPPrUWQME2bqUjKIJXLh43jIUd4tCSkxHA8oBeL7N9pK0xTkkqD1WV2a3RrEClb2ZMhpZjd%0AVKcdDF0v8CHx+tVrqlrzYL0gxYStaqS1GJH4d//+T4nTwGEcKErLqm0oCsO021IbQxSRy1XDMAYa%0AK0AK2rpiv884clNVFIVFFxY3jBRdh7CGpBRCC4QIMM/5/SOByR1ztV5mlK7SqNIQqhKZAmW7wslE%0AfXZO2VWkpCjrDCuQRYnSBlU0xATTOBJjoFstqE6KgLpr0Vrzb/7Pf5uXXYmZymUtrTHcHnZUSlJY%0ARX/YUVcVVgq8m6isIqHRVqNSZJ4nuuUqyxI5CWWFQCqLEDOMY/aFKJmz3UpDaRA6YuoWXZc45SlW%0AS+qmIRSWanlO2ZSZQpU0MUbKbolAoMs2C1JjzBhxqxExoo3Nckat+Maff4ur+wMmeoQUlHXNuqrY%0ATY6mMCzaOu8GuYm6XRHGI0KDFScZKJF5nlEiQwXC7LEnpK7zeRm50CKLP0Wk6ipUVSCNQbY1SuZu%0AvCokoawo6xLTtngBzarLD8KYqZOqrLBlg6kqQgRx2mNQWmfClRR5UVlnwfdHn73G7XboQpMSlIVl%0ACglhdPY9qewh8klRasVxt6GrLcLUaKuJMeTIl5JIkSdhzcV5vnakRomIP+7za5H5oSwLg1o1+VBu%0AapRKYKHomuxnbPOBWcqU44nNKl8r7RJjM6xCaIOQCilzTNDYgug9iYS2BZ/+6DOGfoYUIAamac6q%0AAJnJe4iExGefky443N9SFAKNyA6poQchiPOctQ3jRFFVYPJRRvgZozi5xCT1osngCKtRdabgKpsF%0An+VikeNVTQvGAB5dlIDFljZP7lTey/A+YNsOEHifyWnESIQsuo2Jm+t73LFHSMH+MNA1FQ6wRjFM%0AASUi2kiSKJh2G2xVomU+wEitCC5HfYWEollm/6aWCC0JY46LSiPwU3Yp6arIv6euJvRDVgpIsOtV%0Avm6MQRU2v2dKkFCUdZebbroCFBHya1aZLielQGnNfrvLqOiqYnN/wEqV4RdJMPcDZV3iEsxzwGpB%0AUVUkUobNBIeUMYtfSfn5LDJm2lQN0zarTWSpkGT5r6p0ju2RMHUF0aHqGlTADx6ZtXyYqiHh8dIA%0AJweizBoMrRUCwTw4lKmQxoBUpyNuQltDQjDPM0FKjrsjTdWhpURpydBPVHXBPHuizy4iowTKaILP%0Ar0MZgxQnZ5hSJ1jCCaPtUiYgM5+gOiXSZFG5EJlGq4xGSIjCk1zIniqlkEUBMRBPRDipsgoopSzZ%0AzQf3bDIwRUmSMiP+bUEKHlvV7HZ7JjchVIGbHJUtUUYxTxlI4UNWKgzDTGl1dtAJBekkzI55JyrG%0ATG+U2uQ9x2ZBcB5lFUkEjK2RCpABfN7tk1oBHmktEIg+u9+EUSgJQWuEOWHirc6esBOIRyQYjyP2%0AtLfmE1k7M41omz2J/TEXVZv7DQaN0ioTA5XMMeqQwDaZJFwWuGk47WSCUoLkJqTUpOizqyxlBYI/%0ADpnwLeYsmi/y90Qg+Yn+zVtsU2cpcxxxY0KXBucC9WKF0CI3JK1GiJhl0/k2hpSKzZt7iqrMDSIf%0ATv6ufD8UyjA5l9kFMeWmvktIo4hJ0rQl/W5Hd/kux2FEpcDt68/p1pdIlWOUxBzFFVISxh5dNn/9%0AbDF1g2krUvAYU+WoZWEIwyFj8mVudAst2by5yfHxpoIUWD98xCEkylJlYmGVBdJl3Z6eLelEN65O%0AO44wDSMixfzexURwjt/7/d///2/U0M8z/80//236zZ7LB5d8/vFn3AyC6vwid45LQzKX3H32Ie3l%0AY4RSrJ88YtreoYxCWpsjC1rnhVdbgBQk7zm8uUVKzfbTjxFNx9XnX6B1zfqdMx7+na+iuoYv/9Nf%0AIxwPbF/esX644vUnP6B+9BAtYb2+ZPv2Cj07/uLPP+fy0QNmIm+/uOLPf/ghr774EfWTn+J//Ff/%0AE7/+n/86Z+M9c2l49rUP+ORHH9LVFcvLJ0gl+Pj7H/H0qz+FlIJpjniXu5/TbkO5vmCaBtZPnjPd%0Av0bZGh9nVLSgSog9SIs7HkgCjtcvMUWBHwdmPPNwx+uXB7rzM4qqwJ61KLMiBYfrJ5rVGWGesKuG%0A6Tiyurik3++w5QRKErynW7YMm54YIt/4j3/I1WHms+2R8vW3+MnHz7n+/AegoVy0XH/nu9TtGZvt%0APcYUfPTpK1brBcNhJNSwKi1v3hxZ+5HUrekevsd82KAAaQ3jMFB1HWHKy67zcUeYHLooGXdbpJTM%0Amw2yLDjutrQX7+SFTqnRiw59uc5xDVuQKDKl78ElynvmMVMgEYJ5nmi7hsP2QLdcsNveslovGZfv%0A8K2Pv+Dy8l0eXnYQc9dbpcTZ+pyPP/2Mtj7j6vUVzfoS6Y+ksmIIM9vbWyr1YY5nhkSlK+6uXrN8%0A+JgkRO6oGUuY9hlBOo3I4YifRkAQx4E4O5IpiL3Alha9apBFgbIqe1FUfvBGEbBVhZ8TqiyYpgmt%0ADeiSsm6YnUdqS1mVuP0WJxS3mx1d1bFolxiZ8PPIYrVmt90hRUL6EaM1d/3MNE886lrukqc9Hvjw%0A+hV1t+blDTy7uODN9YazsxXH44Fh9rmLvN+imprj3RtSEhR1jdSGcbcH5/JBD4FAwaIm4EmlxXYC%0AQkFUilhVuMM9zXKBiAFZdIyHI7auiPMJMDAE2vMFwzhhrOHVtudcKtYXj1h3daa4nV3w+uUruqZk%0A6wPnXUWMkbthYmktwSgO/UAcZ87PBV5bXD9webHCj0fG44C2mvZyST/0iOSoy5J+c8TWLYM7kFIi%0ATiO2rYlREjzodY3QAuVlPiAGj5UdEXAnh1ocM33KS0m1aHLMbu5BtiyrLBhPSrI59DRrQ5IGWxQn%0AUTp8/sUVfujZS4FQlkUT2M+ey7bksNuz14o6DFx0Jb2bmSfHk7bj/u6Wum1RhuzlUYJ4f0+5qJmO%0AM6bqEGkm6Yp+f0CUEqTg5vaOdt0SK4NqLFFGmtqijGUOOQY9H+9ZrFqCC+iqxSpFtVgQlT5FCg2F%0AVCSlmecZlEapvGReFAXzPKGM5c0XbymkwwVYLyq8KmgLjZgnUmMZx54w7LFFySgtQpVMs0COe/qU%0A5a71ek10Hid6SmO4e/U5hS1QpmByARqLF4FpcsRZYFqLNIlkS4QWNOsL5jAji5LkJoypkLoEq3HO%0A0zU1WkBKHlVYbF3hQ8K7CW0KdGEJMXuZonMAXF3d05SKaZQUbYmQEicUXQGb3YAXMqtQpGa332ZZ%0AtpMc9ltMXWFUBKWQVjGPByQx48kxSKXwVXYKiUYx72emfsSWgmgkSZLJhE2Zpz9GIpVF6ogQCaTB%0AhcTywXk+pNQNsixBSUpdABCCR9uTADkmQvJ5z0Ypjve31E3DNAZWXcucElplv5oqFO6ww93coIt8%0AkPPDSBT5UI3vMyGubMFFxuMtxhSkKNBlFiW7Q08yimRVLm7rEicjiECwEtMU2fFVSOZ+yE0lGZAi%0Ai2CLqkUaS5J5C09oQVVWhJTJavpEnnQ+UZRFBntMnt3dlqYxlLbCjdlXeb/ZU1pNIhCTYHt9ha0b%0AirrLe4r9nA/mKWaktVSk6PBzj20twhSE0WHWDdNud/JnOgQ2N+DKBW4aspuw8witsgiaMUeRNYiY%0AENLivKesq0yDjAFpFEVtieQDYFFYZu+z/0vCOE0UVUN/GIk+cH55wWGzxUg4HjzESLs+Zx5H/HRg%0A+8UV5++8h6oL4nSauJoSQt7tiiJj8VUJUlqMWOVp2+RIzmNKD7MFoZBlvj7DcESWhmJRMfdHMClr%0AC4JHG4GQJSByk4YI1pKixztH23VMLiK0IiaHVIbjsQfSyc8ENzdbll/umKeA73cEvWQcZhbrFbaS%0A4GbuXn3O2eOnWbBOzM49IZC2YLp7ha5XGd/u9hSLGqJASG7bLQAAIABJREFUFw1IwXR3j26XBH1A%0ARIEPPhcn05Cft2cqi7jDDAqUNKSQ6X7KWPzkQGrSPIMBXQi0EaA0wU1YYxmDY3IRFTJt8XAY8FMg%0AWMPFYsl82DMPY37WHnvalUUVLXO/o2o6pFIkJRBuRsq8V56mQ6Z6pkT0E6YtkLrAA7ptmLf3BC9I%0AGsIcqB4+wEeXaYhVRVORnVyVwZyVSF9igkDEGWULqtXFacoriULQXXT5+SclIpHv9WQ3WN/3uBiR%0AMhfw1WJFURisMYw31/T3R6SpMYVEBfJ0KWV3nTAakSJFnaPrcdyT3IBHZhIrkeADSur8Oy8t0cms%0AXlIl0c24aUAjwBiaB2v2d9fEuaJ7cga2ZKE189QzTDuePXyALleYpmUeJkypac9XjIcjSkhIHl1k%0Aybn3gbvbey7Oz3JD/2/4+tuZhz8GX9YYvvSlr1AtzvBz4sWnn/CVZ0+4ef2Kcbth7ndEH2nOLlHG%0AcvfqDQhDEhZbasI0Q4ynMaBm2B/yMnS3oN8OlKtzFs/e5/yDr/J3f/M3+enf+oe89wu/RHlxmbtG%0AKaCajgfvP2LY37N8eMm826NKQ3O+Ytk2/F//+x/w+GKFLiqWj9/hixcf8YMPv80/+63/inD/gjOt%0A6Dc7Pr674//5s2+wuY88e/KE5+8+pV0s2R16iqqFaSBUHS8++Zjh7nXOOwuT0ZhJMx4HxiHlMa5S%0AhGnGj3tSjPjJMYwjSeT89TR6ZNkRraV5+Jj3fvnnuPz6V1k+e5adHMEhjaG6WJOSQ2pJv9lg6wpp%0AFGXTYQrLsN/i5yyZq9ZLwrznyx/8BBey5zwdufn8Dc71OHfEe8H99ZGurUlSMnrPDz59web2mrvd%0AEc/E/u1bvv+f/hxTLri/23LY9bx5dU1SJbMXxMw4Y7q5xY8DMcDxfss8TYyHQxYcKkNUBlE3XP7k%0A12mfPmDx+BFmuThJsnfIqiCJ3EWXRkOIucOtFbrQhBiyZ8VWSCuZhgPJjcz9gQet5Nxa4jzx4Yc/%0AgGTZ34+5S6IVPsHbzR1tXbG5vmYWiqurK27ffMGi6QjCcPv2juvbI4fJE2XJMB4BybDZMW3viD6n%0A3ra3N+xubvBDxpyjC1JRUF88YPHuJcXlOcXZOQlPGHvQBqzMLUAlCD5gmuwOISWSlhnJ3R+IKSGN%0AYdhvuH/7lnl3SyME60WH1Yrjdg/Ccv3mjpgC2lhsaWjbBdPQU5YNs5sQIXBze8thVrgoSbJgu9tl%0AXOs44pzDoBnubwgpMQ+ecZo47LbcXV0xTRPSWgIJrM1xs2WHaWowmhRnEhBlyg6S5IkkdFVj2jY7%0AX+qCyc0QE0XTkmRiPO65e/Oafr9j1ZQYBHPfc9zc4X2mlDk3IKVCG822H6isoTYGZWEaJ/qhZ/aC%0AYz9x2OyRWnN9/ZbDccKfvDu7F6/xUya2Hfb5e7b3G6bhkMXdMeBSyg/xhc4TvrLAdDUxzOimIUZP%0A9HOOQ0XyYnlZoktFEClPuooabQ3DIasUxuOBbrWiUJqmqfPeZz8QfMT5if3Q03UdUYJQilorDuME%0AJCojEbpkmhK+H1mtVvh5BKHzvpGQzP2I6weClvS7mWGeOR6PHPdbhmHAkZjcjJcCsyqhKlGFRohA%0AUVuQAgoFJNzUE6XOk4ciS2NlkSeupIRt2gwsECLTQ21BUZQYc1qSDx43zXgXOI57Lh5cIqxmO05U%0AWuJmRxSBaX9kfzgSowIXYRwBjwsz+8MRVVdoaZg3e8YwczyMjHMCJRmnkXHYEZInikggISuD6FT2%0AF/qALACZiDKChBCzvNu7iKobvHeoQjIcdwgEpmpPe7fpJM60WfppMl47pSybDSEDJExZYesS3TTU%0AtaWUME2eOE+I5Akpx9wMirapGfodQpvTtF+TfFaI9McDIUhmn+E+w35LjDM+OVx0uRBZWKgqBjcT%0A44ypLUmAbnN3W9YlqqwR1uY/MjK7nkgWvHI6kIqT9FVqizUWrUyWjKfE7APOBQ4+gdJEJYlEtATX%0A97jxyOHmhu1mQxg9cQoYo/IzSOaESkwJKQwkiceTosi7RipjyWNyCCtRRpKsQLUlQQrKizNEYbCN%0AQUpBTHOGZ1idD+YRMDbv1Gnw0UEEXZZIlSOrUkmUyZPKoigxOgMufAiEmOhdAG3Y7o9QWLRVSDfm%0AeO14ZBzHnNIQCn/Y4t1EFBm8EFPMB91xyod4PxOSJKIQtiCFCaESQkZUpTFtQbKgqhK9XCAtoBLK%0AKow1CG3y/TJBlIKYEtV6gT+JspPIk5YYcuNW5guSoijRQgMSKRXT7PBSk0zB8TggyipT9uYhQ0Lc%0ACCmQIjR1h++zHFsomZuH0efX6XKEFi1RuszSaGtPjc2AkJHoR0QhSEaC0uiuxbRl1tqEGQgIwJ8m%0Aas55QoxImxsMaIl3IX+mijoLoSWnQklR2JKm69Da4E8Nge3oGYYRHyNRq4yddyMEx+76TZ6yJ8l8%0A6GEeCNOQm/Ek5sMe250Rnc8xYmVBaJI8+bFEwq6WeZ2j0ngCqdBgNHa1BOlxw54UJ1LwRCTKGqaT%0A9DcmT7HsCDHHvuc5oGyRC2U3oUQuHgtbUtoy7xi7GSkk2yFgrOH2+p79MCILgzWS0mqO11/g3YQb%0AJ3Zvr/H9gB/2SGvyWWxzh6qXWRSuM41VKoObXF5D6I8IJVES4nRA1jo3nsoKs16gjMj0w9LkXcY5%0AZPCTFERrkWWF9yMhzKSUp1tK5/i4kCqXxAm00hASdd2gpGRyHiESMSaUkGxvN9zd3aFLS2kVOsW8%0AHmJLputrhrst02GTi7vgCW4kJoFdXmDqxV+7s5L3eO+BxHTcknwGw0zDlv1uS5QSYRWkCfzE6nxN%0AtcyaBFPWFHXBoT9SdGtuXr9ClQUQEUpS1A3z0FPUdeZJILNqKQmUUFycrTLp8G+pa37sC6+ysPwv%0A/9v/QR9mWg3f+eZfMN1esTvM1Os1uu5QhaFoO9w40z24RAD9ZosfB8quRRY1x80WTtWyKQuKuuHp%0Az/1ddF1x8fWfZPHw8nRDqIgiIQuTx+mq5O7zz5i2d4iypl6f8eSDD2gWS1Rhufn0in/0T/4Zj5+/%0Az7jr2V7d0uqW//63/zm//wf/K8/KgnVVcfP5X7Jetrz/lZ9gfnPD8/eecXNzyxf3O1a15HB/h+y3%0ArC8uefbB17jbHThOE/XZGm0sY3+gXC3xPnD/8mWO4FUVwSvc7Hj76fczxUt42gePsIsF1dk55+8/%0Ao3twhqlrhBQIa9HdEnSBdwF33BNP1vHVo3dRKR9+RXT02wMPn7/PYnVOWeQcsy1aDjfXXL94zQMh%0AeL6quXvzmq//4i/z3W9/yLuXC549fsQhCh5dLInTkeur1yyMhGKBLSyvtyN20WCtRhuLsjkOIrQB%0AYbAV6HqRH+i3b8AYUpwRYaJolySh6B4/pD1boaoCZQ2isNkabwyqPmM67oh+JqaUUbhKMR92KCUY%0A7nfYqqJZdLhhzPss88R46Hl7fYvsJ2SQrKTDAXev3mL8wLLr2PczT568g0kz3/vwEyqZqOqWd588%0AAm3Ze08/zmhtGHb3lAXIQhOiQipIMrG5vuFwd83bLz4i+BHCiDI54lqtVjTrBaoQ6KbOURRrscs1%0Aql5m+ECKiLJEijzSZzwitKJsa4ZjT7s+o6raPOVNDh9gc7thGhylbdi8ec08DBlxvNuzbCxaaYLU%0A3G9usQIOhwNGkD0+xrA+f8CTL71H1Ir9zXWOg4aRbd8zz45+uGF3f2SeJnZ3V7h5ytdRcBnXWxQU%0Ay46i1ll8mzyqzHEQ3SzQ7ZIochoTCaYoEH4mzTPVomXoJ6LLTg+tDbaqCRGMymS4+ZBFvYumJEiD%0AiuQOpJAgdV5S1pLjMOEjOQJJoCobglbc9g6NwA17lE7Ubc0wBUiB++2ezd0dfuoJKeD9jOu3xKCY%0A3IiuC6Tw6EqjNKhC/fVara46XMgH/ezCS5iyRKdAtejQtsQ7n+Np05ix6iSCjwgUm7s75skTvcu0%0AQ2ORKXF7d0dV1TihiW7kYrliOzhM1dC2NTIEDoc9omlR1nD9xeeIssSWmmGeGfqRMToO+wGlFJM7%0AELzHT0ekUPT7A4lEkglrQOhEijOmqhBKEoRA1i0hRVzIkAxtbSYCFpZmvcyTEaHygrNSuHkkxgQx%0A4b1n7HN0TsjsuStsidGCaZyYkqJtCrqqop9mjnOgW7QZbS4U+3kmWI1MiTCNRGKWv/rA5A8MPpwi%0Ae5z2zcxp+VkTJaAEMTrm5FE6IQ1IJTBliTQFUYEqC6SWmKqk6lrS2FM0FbaqKZq8TyVSnkJ5N+NP%0AMuFxnPA+e2qkNhS2QhI57jaEKFmcrcHPFEWJFwYHaCUojWGYZrb9zOw9969eUi5X+JgPEW6aOc4D%0AUueDODLi3IQb9vl6U4IkQWhFkoko8x50WWfyna4aTNcirCUJgRKRGB1aJKQUFHWFKWvECfsvjcH5%0AKdNVlQEhCCGDQRISrS1WGwqjCNNEkpquq6hOupcg8y5bCJ6y6pCLFcFIDm/fEHSBj5EQAklqprk/%0AgRsEUkv8NJxgCDNCCNCSQDhF5iPaCsLQI41GNw26y42cJCS2KHORQEA4h7Y2e7uMJQmVd2CkYh4m%0AUohonZHe+dJMzJOjKioUkcPtDcJFFsuO5DwpJWy7ypG7lBCywEnNoZ+IwTMfj0QB036PNJZxv2N2%0AWS5vyhpTFgQ/Ef+6WIpEEREqNylMY0lhRJCQxiKMyffFFHMMT6ScmlAaKRVu7OF0j0tuQljLOAy4%0AKSClIQIhkt+7KNDKoqRmOhyYtltiiMRxQEtNvTzLDaJ5QgrJ5BOqW3M87nHHAz4kpsOe4BwpgfOe%0AFMkNvxNuLvoJafO1EiWoIuPEs+x5Yt7e5hihyMVjQuTXbQum6ZjfMyGI4dSoQuWIbfJMbmJ3e5cn%0ARqfPVkxZ1+B9QCdJSoGlJgNxtGS5XGOMpl4uM4zBWqbRMSTBHD3BO9LJKTcfjihrceMh/7s+N42U%0A0RkMoTWQCH4gBEcM5ImWzkRoRAY5qKpGWUO/22BtTinYpsYYS4xwuHubpeHKIInElHe43ORRtsT7%0AmSTyxDImgU6SaZroyoKzpqJpCs7XK6pFlxUYRlHWC2xZc3RwnGbmacwI+eDxw4AqCubD5lSMxPxa%0AhMiJsDkXcbnJFEAaQojAzLS7ynTMoqFYrdFlxTj0Wa7uBmY3ULcLlNLM43S6FhXRzSBzoT6PU3bN%0AhUhKORoYAS01KcI8O1ZdzTRkl9s7X3ofrXVu7ow9bddx2PbMTUuQCXwu+kIIDNv9KZU1k1JkHvpc%0A9BU5UcDJGRbxuH6Prmukjgx3XzDtrgkpYeqWYr2mWq9x80yaJzbXV6Akz776NVTZkmL2kGlrceOQ%0AP7spYaxBan3adc2rOil3XfhbBl4//jtev/u7//pf/ot/8o/5wV99Gx0Sj54+4+lPfJWn77/L0A8s%0AVmv665fouiO6ke/+8R/xzT/8v7l/9ZKLhw9RJ+yqaVqE1tjCnIzhuTMrpMpZUxS6KJk2W/pDj2lq%0ARBTsrl7SX7/h9Ysrzt95zu0Xn1A3C/zUc//mFcWDC+ZoGcqW5sFT/uc/+DcMk+fzF1/wwZMn2LP/%0Al7o36bUsS8/zntXs9rT33LgRkZF9VlVWsYqsIouNCJmyYMKGJRuwIcAdwJEmNmnYnHnOH2ANLNiA%0AbU1EEKIIi6JsQqZNkRZZNItFVkuxGlaTlX00N+69p9tnN6v3YB2WJ6LHdE4yB5mBjLjn7L3W973v%0A86z5vS//Cf/xv/cfIGXkp376JwgKts+3XFxdcbx5j/cfP+U0dOx9oFITEsejF19j2t1y2t4yW19A%0AsByePubu6fu0izXOWuYXl7kY2c6p25bZ+oIUoVisUHXD8eYafcaUSqGxxwN6scoxkXFiOt7RbztC%0AEiiZy/4x+BwpmTUkXeFUSdQVtzd3fPuPP8/toed2u+WVN94k1PD8eOKiblg3AnXxAOtHkmzpnr/L%0AdrdnVlc87wcOU8cr95c8P/RsqgK/v+HNn/wpxv0N66v7bJ+8ByllalGzROBQi4xEny0ahCgQVZWL%0A0zGDG3JUpiCcxcOirJEIohuJPndMdKGz6R6Q5yK/XiwZvSAVFT7CzXtvc9gfeX59iy4aPvrJT/DW%0A298mypK20ojlBZvLC7781T/l1B1JtscHjxlHJgGbueR2d6QpGi7biot7V+ANRZGYzRYEkXj6wQdI%0AUXC63dHeu4dqZlRtw8XV/bPyYIVSiqnb599XUZB8QsaInC3wxiGCIViLmzy6aojeUbQzvJ1ISpEE%0ADGNgTALVzDnePGfY33K3PaLKghdeeZ2x3/HCq6+x3x9AC5rliugDn/vCl5i6WzbrNafjlpOPFLVC%0An7Pvy7qkkvDw4QPqWlDqisH5fCBIirvrI+vNnFTUSKFZrpqMy1UqUyr/wtuUUn5BCUWxWJGkJk0D%0AfjqRLBTL9bnfoZFFQVQKbx0+CbyucEnmmFqM7HeHjDtGMV/Nma2WxJQotERWFVIW/G+/9bu4qWfs%0Aj7z+8D4+eKyUrJsCgWA9b8AYrq6uKJWjblusF/gUGMYRpUpEitiYzpjyRFNnsax3Jh/UhUCp3NMq%0AyhlJKnTdnh++jmjMuVci8/ezbYgx5VhlTKCqjO6WuaA7DgNl3WR5eNlS1QVF3WKn3KFBKv7gDz6P%0A84I07SkKDbanXW8oyDoASWTetpjTiflixnw9hxAZJoMUgqIsOe5ObO5f0Pc51oQd8sWqKDP2XcoM%0AvmgaimpB3baIsiZ4T6ElInhMP1LM5vmZqgtUWSOKMvciqlke8qjsCdNFnhxXs9kPYqhJ5N5OCrkj%0A4SbDh09vKacdPkaWTe7yaZ1IwdMWGrREhpi7BGWOLkqpKAtNEoq+Mz/ovPgoScGglcgb1xSRusx0%0At6qgWi4p6zmyPF/oqzrjwJMGpRFSU9QtIQmSzt/JlARqtkK387zNqxu89dTzBcE5dJ0R3iFE3DQg%0AVaZmTn3HqqkYuy1KadqqwQMimDyBliLH4wOUs5rq4gJz6vHe4X3Cu7w5C86Sosy01LZBliqLds99%0AUql1HkqqiqKuECik1hSFRqaASLnnVy82RCRJFjlGM1nq1QZRtaDypUmmdPbuwLk0QhICN/QkEt45%0AgvOYcWIzLzgcu7yQF2WO9ivJfLFE1RXTfp83SsslyUzEkHBmYuw6hK4pKpm/60GgcTmaJMlobVFQ%0A1g3VapUVE6pAls35vZUPsCJKZD1DlgUCiSjzOyy4QNEu8EmQpMaaEa00qsz9k+AsqmpIUp1Fr5EY%0AE2ZyNI1mUReM4ylDY2TFaLJY+dj1tMsFy4s1yXiCAM4UWiUl3W6XD8azGabviCFfnPQZ+kDK3aei%0AmlHOZ5SzGSmCLFvyC40MfQkhez1T3rAiFdYGRFFl9HnZ4AJAynRQoF4uIWXxvCwKUBo7nAePw8DF%0AxYJgJua1yvqWomC/7agrTdIlISaqpsL3A818gZMCrEEIiR1OODNRtHkTYroO3bR5Y1bovL2QAiVL%0AdF1R1NnbJFWBbpcEM+ZDa5HpoKJsM2AlnZ+FqsT3PXq2xKHyM38amLUtLkA5a0Cps2okO8jatiYS%0AkUJSFKD9SLVYkkLADJ5uu2N+ucl/TiKxWK9INuBiwMdI8hElYezygL6YLX4wTBBSINO5mwSZVGo9%0A5WKe45F1i26XGVKidH7PhUh77yFT3xGMpWhnDMNEcpFmucQlhQ3518uRtCwSl1Ki6ix5DjFixhNV%0AneFHVSXonj5BVllxopVme31DoRW70eOGE0UpmDULpFYYAXEYEFIRnEXqkhAifswOU3RBmk6osiAh%0A87tMlugyQ6jK+RJVz8Da8+c1kJxl9cJLeB/ZfvA+9WJO302gCiopqC7vY1zEoyEEqrpiGi1Skjtk%0AKnegzTBSFBIlJWVZYE5H/DQwv3cPbwykHBmu7l1hxpEUHYv5gujBKEk83mFNoF3mZ/B0PObvgkjI%0AuiX53LUUSlM2M3SzIPmIrgvCZGiv7mdJdfJU80XW8TjH/KWP8PY3vsHv/vbv8vKrr7PdHpmVNRcv%0Avkg4x18T4H3eCJd1df7ZKZIUIDLdMMbIL//yX97x+iu/8WpmMwZj+eQnPkEnSj73+5/j7a99BT9O%0AKBK3b71Fs3mBFHOB+c0f+XHWquLpLnGcRob9HdsnT0ghIEm40eCszQ/4ccylXSRuHAnTSNHkSVeh%0AC1y347B/zPLFl3jpzTd4/J1vc/HoZbrbW8Zu4nQcePb9t9k/e4/f+vVf5/adt3n6/bd4+OgeNyHx%0AZLeDi4f83b/zn/Ltr3+J6yfX7N7b8/HLDZ/6sR9D1XNeevElXn3jI7z++sdwxz27x895/+33+fCd%0AD4iiQM/X+OlENVuArPG+YPHCS5RNxXg6YIeeoqooygo7jERRYI4nRLA0iwV+mogm582FgjD1aEAq%0ATySyfuE++JFqscYct3hjiUkAGj8c6G+vOXz4Pu985Y9JRcH63gYbA+Wq4a33t/ytv/4zjKc7vvqd%0Ap/zMD38Kd+o49QPr9ZqrRy+yuv8CL2/W0A988P5jVqsr3v3ghotXP8rth4/xLrC9PZLGkcX9R1y9%0A/gbd9prT8UDVNNSVxk2G0QV8gGG3RyqILuCnvBERUkKwFEqi8AgVqRcNZSWyNd0H/DQx7A6YccQO%0AJ+pS4fuOMA28+/bbRBKLzRIRJ/anE5/8oc8wdFtihB957VWWpcjr8SJ7iLwQzJdr/DBgThPHvufZ%0AtqNarPjw8VNunj6lnq/54N33EX5iuV6z2iyR85Jkc8+nLkqOx57JBMa7HcEN/y/9LYFIMU9HzYiO%0AHjSUbUtZK9wwZB9Y8oBm6Dqij1SVRAbL8flztje3PL87oJVAp0B/2nN19ZDbZ8+oSgmxYF4Ihv0t%0A2/2O9WqFUIrDZLm3nKN8oKxK2sWG7XEk6orHH95inKCziVZE7m5vmOxIYOLphx9kog+B3f7E9e0B%0A4yMiGPw0nIWC+aHu7UDojwgzIFUgSUG1aBiePyO4hLeWYAzOOMxkUFLkUjSJaZg4HA6kGMD1TMc7%0ANCCcZex7otAQPFIE3v/gHWJKXF1ueLrbc9f1KO+Zz2eY4Dj0ls3DBwzDhPGaw5CFsG1dIBNUbYVx%0AEyplEIKxgW607PZ9Jr4le0biapJzxOjxpz1x6pHniJQsq+x+OXaQ4vnfg/54wpkct4kxEmVNf+pR%0AZZUvWSkgU6SuSmx/ApEL/aTA9fUznt08ZTbLRMzOReI00ZQ1SIGXJaqsSboEL4leEoVmtZrjgme0%0Als3DDTfPr3NBnsSUFF03gXc0laSoFNV8gZ8iRSkI0aIVNGWmOboYaFYL4jgihaKZNZhjR3c4ApIQ%0AHG7sSUisjXhRYvoeP53ojwdEjCQ7EWN+QXozEbznu9/7HibCfN4SkCRvUEkya1v6yaGEJIiEUjXe%0AK7yLFFKi6hrnPKpWOG+ZppGykPgkGQZDiCkjyYPPoADdUCoBEkSYqKoMD5BNnYE+WmTBbYpZpmtM%0A3iwgs6DWGXxU+JT7GdPpgPeOYCwyBYJ3uU8RHAJ4+sH7bI89zTIrDKx3xGmgLCrS+TLsrEcq0LLC%0A9QaBoJoviEIxxUg1a5lOHUoJZAz4EJlOI8JbqqYAEX9wWNd1HjoVVUGpcy+KsqG5vGQ2X2Zv3bwl%0AeI8xlrrJ/cvoJlJM+JCwaNw0AQlnLSI4ojP5M+YDQokziEFjQ2S+XDCMFtN3QN4SdPs9IliMyxuM%0AMPkM+lAKh2D0CRs8x+0uY8DnLUlneEZORGhkoQnBQSBv+5SgbMosGXcW6wKqadBSoGQBusAPAzFG%0AlK5IMaBk3qQpXWGSwDuPn3oi4KeRMPWQEjHlO6aQGQ9urc8XixC4uX5GmgaGU087m+H6I0/feQc7%0AdUjdAHnI11tPQHI8dvnsIaCqc48RwfnymFMrkCNyUhUZ9BEdssgwhBATSZUkAmVRZIfRX2zIgye4%0ADJIZuz3IMse66zneWZIAM4xEO5HcRJLiB16l4eYp86Yhigzaef70GaWM3Fzf5GHa0LF/9pxpPGUZ%0ArtB464kIjPcc910G6PiQJcB2JMksQpfkgZyzI8FMgCKdNyEQz6ajiDU2D3lFoihyTxHnsveragh2%0AyomXkLcNU5CUTYsIFuc8dhjwY4fWEhc8Wuf1tt3tUXXDbrfHmTFfhIDh1FMSEXbIgDIB1WKNKmt0%0AqTkcO5wPyLJBkM60VYU5HTJsQ2tSMDlSeaY6Fk1LPGs/dJn7oKiCKCTB9DSzBcUq9021ytoVPxns%0A0NPvt8QgctyuyJ9RayfGbiA6gzpDUZRWGBuZbp4yn8+ZfMI7y/72juV6yTCMvPDwPpv1nLasIVmq%0A5TKDQ7TG+SxLN5PJYI6mzTCT6YSq6hy9JeCmCTsN2eXZZK+WLltkUaKkQugaUc0YD1uSGbl4+VWC%0AdcyWc0TMG5+pO+KmHknAjAPG5udR8CPH/YHkc8eiLPNnwvqI85GqrKgWS/78G98C8mVUKoGUKrsB%0A/UBVFrTrOcvFElG1FJVm7DuefO+7lIs1IVpCCAhvM7lQyKwqSQkz9DmpMlrq1QJdthR1Q9EuCd4S%0AhWTqOwiOB298jL/2sz/LG29+nEeP7lG3NWY8ZVqtzLRCVWbIVfQO76YcJT2/JxC5T+lD/EvvNX/l%0AL15VXXH16AWOUXMX4fWPfoTt02fsb3ua5QWLl15i6vZEZ7HjQFTw5r/50/zMz3yK//03/xm/8k/+%0AKbopUWVJRBBdXqOnGEEm3DQhU8hkFqVJSqE0mKEjeMO9l94kCUGzecjDN9/k+Pwp7bplvq5pqoY3%0Af+xHscAPvfoS7777XRaN5p3HTxj3J/pTj7GOv/azP8sXvvldfvJn/n3uzxW/8mu/xuXLL/HaR1/n%0AO997i80bb/J0d2A8HPjOt5/w6OXXsAiG8USaeoZTz+H2OdWy5uVPfozj7TO2h44kFLKsscMACJQg%0AT9+rTGwiBIqqQjWZEJNkmSePpyzFbdb3QSgWD18V3ukmAAAgAElEQVTGng4UszmqKijbBSkJ6uUS%0AEwR9d+Q0OU5Dz+7mlsP2wBe/9DV+9NOf4q13vs/HfuSnWIjEzQfv8COf+iHqixXf/O5bpHpBH85f%0AIguHncd7ww99+pN88ytfZL/dEiJYN9K89BpmGtjf3DK7eohoZhxub6GaEcae1eU9ylLRbFaIpAgx%0AEaUk+IiZzPlRHrFmQog6G9Z1gz0dMiJ4Nmd2uSHYHInabjuULrh7/D7GR/7gj/6Y58/3vPN0y/Xd%0AjsXmElW0oOfcXT/l+e0dum24Pe55duxRyw1JKWZK8L3vP+HHf/iHefmVV7l5fo0m0qzWXD97xvLR%0AI/R8ybE3CF1yeXVFbx37wwFjPZXWKKXpuy3TacSMFhdz/GIaBgIKoRU+BaKXZ3s8ODPh7YR3FqEl%0AMQqih9MwgKwQIjENPW+9/z7dqef53Z4pClQz4+l77yFVhTt13FzfUDYNUgoO3QkvS5arDc55ypB4%0A8fI+x74/k6P2bB6sGfseUQpE09DOV0jd8MKjRxRVxfvvvYeTFTjLerlCuEDf97jJMdk8FXbGg6rp%0AD3smO+HOrpa+2xNS3lAUVYkoSpwzBBcYp56+t2hd4YYTp9MJaw3T5BlcpJgvsS5w2nfsnl5jhyGj%0AdtuKkCJeKNrlGl02zJRg7BwP1xdU7YxT31E1Bbqu2FxdUM4XnMYRUdSkkKMmIUZO1hLGIyIl2tmC%0AgKA7DJiYCLrIPaYkQBacjgdMBG8E1kx5OyVTplpFcgdCCVKKjMZRSJ2HBiJx8/RDdFnhfMx4auNx%0AxhGDIDnHOIys2pKriyUSSPWMZr6mFhFjIjpE2sWGwUwUTYmYlThr8FIwTQOrzSXtYoMdemZtw+Qc%0AYz8gwkRZtRhjmYynP030o0Ut5iShQVb0hwODcziviCimMR96wec8f6nPi5ECHzxl0VCVBVomzGlP%0AWZcIWbDYbAjnyBoJ3GQIPqOsRZxQMWBDop7nZ5GMnnGw1IsVPkpUoSmXVY7+zWd0/chp6LPE2OYI%0AEUphPAg/MPYG208YE3MvTwi6weQNUogIVXIaeqxQeAPGTsSoSMlmf5XP/kTIPxPvIloVaJXjVdEb%0AynaeJ/ta4lwg+pQxyyGSRGK5XBFiYHfznP1pzIqJFAlJMqsroigzLEpnybazEyZJxiEL3+u6Ydzd%0AoETEWE+wjsPdHc7B2A+Mg8sHGSSiKokhEYPAx4CVEu9yL8L0U0aNuwlvHVJDCAbvLC4EpPgL0WmE%0AYNBFjnLli6EjxnwJlTLT4RKJCZi6EymGTFotszJgOuxp1xtkyjJjWWum4YSTkrHvUUXJbH2PUgkK%0AnQ8tUzcgostwBOMwJvetZNPiRSYrJjJN0QtB0i1CV4QQzvHWDAzJUdFIiIbJTMQk0VLnXpeImVwp%0As28nhEAIAmc9wUdihKJUHKxnP1qm0wnrPZcPrtB1iTX5AtrUNav1kijydm6YRgKKbneLKkrq2Qzb%0A7SBYQoBCK6auw5uAc4kkcn/P+XNcL6Xc6SsKUtEgVJn7aBTnSKtBKo1UeSgnC5UBG1VDDI6yqdAy%0AE1DtZNFaYsYRHwTOhCzfLjQuCm6nwIcfPMVME1IrfIpc3Luie/4cHxKXm0Xe5qbAab8jCMnu2VOs%0Aj5TzNf3zDyDkfq4QmbAcrEfWc0KUlMsLKKvzwEMQfL5ApSJ/1nNsXua/CwFC4aPDTie67Q3H/Q5N%0AgbeOoixI9oSMJieSVO5PGpvyxQXNODmC99yZyDe/9RYSmPqBfjhmObjP4vp2sc4/h2lg6I7stzuC%0A8xy3W1AlwY6Ybpd9VC5RlBX9zQ0Asl6g6hnlco1zHqELtM6EaDONmVDq88bUu5Tjst7lmosMTKbP%0A7yPrKFWBtxNm7Iimp9tvCdNIWRdMo8GHnL3ve0NVaU7HgV1UXD+7y1B/a+i7I+1ikYfw1lNqgdIl%0A/XHH6e6OarZg2HeZbOwdvj+QgkUWWQ3gncMNA6pdoJsFzeYKWTeo2ZyiajKIRkpcCPiUSCGSRIGx%0Aln63pWwXxDgRgqHvO/rDFlzISYi6Yv/8McP2GdtnzynL3OGbjMdYj0Ce+56Jznj+5Et/xsc/8XHc%0ANDGeOsp2hut7hslQtCuKsmQ4Hrh78gSpK6rZEodm/uBlxLmjroqS4ZBl1cEaorfIsqaczakvLlBN%0AS7W6zJv7JIhogtKcdjus9bzzjT/j7oN30dEwuQmEZ7u/ZhpHkneZ2ihgf3fLdNixffqU4D2yqHAu%0A5uev8zifUPIvv179lY8a/r3/9u/90ssvvsZMCmrgaT/wEz/5We69eJ9Sw+lkaWZtjg7UNVXdUJQN%0A3/3CH/DTf+Pf4M//8HN85sc+w+3b3+Y7v//bPPz4p9m//23qxRrTd3R3tzSzbG9/7+t/ztM//wbL%0A9RVaa6xzPHvnuzBNqLIgBstxd+R4c8NXv/J1brqJ3e7AoxfuI3RLkIKvv/19/pN/+9/iC1/6U653%0At4RuIKH5hf/iP+f+a6/zpI/8O3/73+Xzn/s9QlTsb2+pYiTIgldevEIvamoZkUpjbOBiOUcuN9RV%0AtpgLIVlsLimVpJ61dNtrxDRQzDJYIsaYnQkx5NV1WXB4ek1wljgN6KrB9j0pBczhFl03mG7HsN8j%0ApOL508dYHzkdtvkl6wzzzSXP93teWtZsn32IDSUvP7pP31vmFxvuPXrEZ37mZzlZz2az4v/8l5/n%0Aoy++xLIquLnbMpJYrhbEAm7ef5uYCmLwjF6weeEh0+4OrRUXDx9RaIXWKpdYSQz7LcVsDSJmStBZ%0ABFi2DdFnGd+0u8m0su6UaY7mlC/UWrB78hitC7bX1/SnI7LS9Mcj425LWVfcHjq+8/Wv8tlPvsmz%0Ap8/5yBuPmDcrvvm97/PpT3+SB69/hCQVr735MX7jN/5XPvLaG1SqZOoHyrrkcDjw6qsv8+Wv/gkV%0Aie++8yGNlsTVFXUc2dy74nAaePnVlwjGsLu7IfnAcLelmc+wZshOpDoXXjN2uCRFTQwWP/YE63GT%0AgWTOxVXDNJ4wk8VNE0N3xIUs+LWnDmMmAol33/4es0ISnOP+Cy9ysd7w7PqWNz/xJu1qSX1xj/XV%0AA7QW/PPf/j1WbZtz0zbwbLelbmu2u1tWpaDRFdv9ns5E5mWknS0pl3OatmU+m3Hc3dL7gNkeMP2J%0AmCLH/Y5x7BFJILUgRI895VhVdGN2Dk0OrcCNOX+e8EynEzEGTn2Xi9aVIvjEcbtDV4rn2x3DccfY%0A97SzNQ8eXnHsPTFG7r9wxfziAl23NMslv/KP/gkvPniIOx96iIFh6BF1QfAjV/M1Q+8IwdKuVvQ3%0Az7h69IBUlGw269zZUCAj9Psjg/UMfcfu9iZvpFW+DBMCYQq48Zi1DkmgpSDYE1FEpn6H844QwThP%0ATCHji0VES5UvCc6fSWgSawKz5ZppMiQEZZU9OarM/dR//I//F1AV9y/v0cyXOO+pZGK+nAOOuRSM%0AvcW7yBgFm5nAuUC1mCEF1IWi6wdWF0v6mwzVGceR/tRhE0ynASESWkuCCURvcGYgIXLxPOTPowsW%0AHx3OWIZhBKUoqhrVVJlApQtUXWckeVWdi/L5kDyN01n0mQ9mebIKX/ny17m3uccUBKoqsGaiLBQ2%0AeeR4pFaabj/RjwOLZctwd021nmflRAx4M6Hqgjg4BIlDl593PkQmnyh0oj+eMvFtHHDTCZTMkbzo%0ACa7Hp4CZhux0GQaiUCitmG1WmGnKE9NZk/87qSjLBjtZqqbBToaiKLL7KkVkUSOU4pt/+nVWiyUm%0AlVw8fECyAylkKJISnlrC2E2UdUXwkVJ5lIbZxYrpdKSQitM4ZDlnEExmwnmHrgooqny4twZCIEUF%0AIuJNnw/FKaGkJwpIImKdI6Iw1uTYkVAUbZO7w3XuqCidY/k5hjTDOZf7U5zjNCnm7oY19McBbwO9%0AC7SLNkeLY6CuJDiHEomUNJVW2RN57GhWLdE7hHeMxz3FrMWdDCG4DD8S5AsXIm8a4plcl2IW+qac%0A+ylKBcLjnMOnACFhzYiqG2LI8aIUEjEKyvkMpTJoIvgIqkRwFtsWmhA90ebYa0hw93zLZrmgGxzV%0AsiWYkWAt49BDtLR1jVQzqlkDbsiQFJWolgu0SLh+wPsRVda4YcKMY4Z6FAqp64yEF4poJhAFMnlE%0AobFdh9KKFC0U+gwu8JkOWGTgQ0wJN3ZIoVDtHK1F3rokOB2HHJ/0nrKqsCafCdK5q/SNb73Nvct7%0AtE1DrBqWyzmmy1t8a/NzIUbQ9QIZHX46ocqKJD3RWiqtcd4ilSJaRwwB78MZY3/GtaeAlIqUMslX%0AqpT1FNbmi7HOXR/jJgiRaRqoFxeEANV8hkwQlaZZtBSFxoeI94mkKo6HY8apE1HnyLYqC7wzjA5e%0AfuEhvXPUyyVhnJjPFxwPB9pS5gHQbEMza0l2oK4b9tunoCSlEiTv0FVJcgHTZ4CSLHTGzyNJdkCo%0AAhkjKI0f8jM/Wps3kj5vNX2wpCQYT3vKZgaqBPJQICRFNZ+hVZY2k8A4iEIhgULnXpk+96RMCFhK%0ALuZzNvcuOVmDSoGqaCjqmt31U+arBQmZAT8porRkf/sc63oUUDdt3qR6e5afa6bjgaJtCT6QXCZV%0ASiGISRKtwdsRPw7n749H1xVjd2Q0lvnFBTFYmvUDfJLoqkCqipjI/XsJ/amnahd4PWM4nZjPW7RW%0AKClxIV/qSBni8/qrL+K9p2hqiIJ6seD9t77N/RceEdyEEHn4pCuFdw4zdnzw1ne5f/9+Ti2QGG6f%0AUjQt/W6fUf9SEsYJP/ag9Q+gF2484YxBkgjG4KeOaTJQtRifmC1blusNol5wc7PN/6xL/kLNIFAg%0ABNVijQ8RfXZRppRQKnfKf/kf/kN+/uf/9VHDv/IXr7//9/+HX/rMZ3+S168aYnPFT/3Nv4l5/C4f%0A/9FPo8sme0UAIXP2vG4XFE1DipFx6Jm1mm/80Rf5g9//U/6b/+5/5Bd/8b+EYNH1nPFwQzufE4aR%0Am3ffYfXgIZgj7eaCaHqG3S1FVdNurjCjpZmv8hSrLGn0xHe+/S5f/Fff4HNf+Ro/+uM/wec//0f8%0A3Z/7OZ6/8y0OU+T1T36KJ8+ecFU13L+84Pa04/d+77e5vj2ybFvefXxHt3vM7OKS2zGyjj33NnOa%0AtuL6FPnql77Eo3trjIvM6orV/Qc/iA+qssDub2kvHvLk69/Ch9zxEErnw9F0QhV5O1CWNeA53jyn%0AXS0z+amus0unKCnqOc1qw+H6mstHD3HjxDhavv+tbzC5HOE8dUf8acepH+ls4K0n1zy8vEQNPY8P%0AR7Z3z2hVQcLzxa99m/7wnKaSDNRMxrEuHLOmQpVz3n9+i3ITT55tKauSj7z6Ks16RZgcU99h+yPt%0AfM3UdXS7W2brNcHk8nUKjjiNpBCx3fHsNdufRcw2A0eCJwqBlJqynecXghIoLVC6pt8f2O6PnLqO%0At95+h6vVgmkaeO/xDXWT6WEXVU0za3n3/fd4sLlie+z42tf+lO12x6yCzgYe3+4o3Mhy3tA2Lb2H%0A2+2Oy8WK59stD1drogisVxsOt7dM3qEJKDRBJpSC4XSibGqqdpV/38s14+mI9AmhUjbS13mSk1LE%0ADOMPPD8gCNZQzxt0NSNYz5PneTL37OkzYhCUOnE4HDERTIhctC3trOV2u6epSu72PW2l+Y3f/D+Q%0AydM2FY/3JwiWSkQ++uor2JA4DAaZIinAg8sL5mccNpPjZrelagpmxQwKiU+Btq7wdsQMluXlGhFi%0Adoch8NPIqc9xz+Acqq5wxhBSAhuyjFZIrOnRRUEIiu3dXSYiIri+y/hj7yxlWdP1JwQJFSxl09If%0AO4IHWRT801//Z/RDz72LFaKo6E5H1rXmo2+8wawuOZwmCDZjpzU8uNgQomNWtJy6E6rQNFVDXVcU%0AswYRI8M4cblZMPSGui4QSVCWGnvoCDLgQ6KQeYLtrMFMNisAQi41yzNmW+gaZx0uCcqy5jRMCFHg%0AbE9R1phxoKhrlMhbt3EYSD4QkuRbf/Z19seBUglsjDgXaHBsLjfc22x4+9138S5QKIHEs16vqUvN%0A0BsWdUMkUNQlBQXVomUYe5RUNHXBcT8yX7aUWjEOJ6RLRPIFRAaLLmqst3mSTSa6yapEa52JdvU8%0Ay2cjtOsLvHWEpFBaYG0u0iMyIji63ItIIeTIYFXz59/8Fikl2rbE2xxX1CIyny8J5sTurqNuCkQM%0AFLWmqSsG61BOnH0tCucSi4sV9twzqgqFn0YSirLI9LdgXf6ZVAV2mDKgQkBIAefzxVgVJUrnbYNU%0AihA1Shc064scvYoCoSTOjBRVTfR5Ci7EeZMmFcEFyqbl7vk1NsJ80dAd9qjg6A5HZvOWstB0dztc%0AyC9uSQaZSJE4bo8oEu1yhvOOtp3hoiNJkZUZbmTsDIXOHiozjegzbc5M4zn+oojk72/wmSQXAaFk%0A7q0Udb6YzNofiHJ9PufnSGFK6KKAlIEYUmlsP5CkRgrJ3W6PlIK2VnTHjLofDjuE1EgRsaPL2O3k%0AkIWiLBXd4UQRBVJFkgJJncmgpT67oSzCn6lohc7DyK4HyLFD73DGIbTGe0twAakKfPQkITHnTaGx%0ACV3UVMtFrplSgOTcRZIoJYFEjAHvPSLlzZcua3xwWB8otaQUIGLg9vk13noWF2vE+QJsxhGBR2qB%0At5Y4RMxpj66LTBJFYO149n0pksvvMJFSlsefOrQuEGWBH3qk1Fmaff7/8THhpwFZVgzjRDQDSSiK%0AqkFVDVKXRNRZaWFoF0vCNOaunhT58x4Tw+GESxIlBSZ6lJT5wO0Du2eP6bqOul3QNC0JzdR31GUm%0AgopgCVMkjRPOnphfXpECmLFHn1MTmQw8QvDoNuPi5ZmQGZ1D5FsYMbPiSSEyHY+ousE4w3Q64lwC%0AkcFb5WyGVgXBS+L5kirFuVsjUu5ElSV+cpjJUuiC20PHajmnUALhPCJ4+v0OHxJ1XeZ37TRCMKhC%0AY4YT0QWkLyFakDE/48aBernCTgNFUSAEeJMvmyiFPXWZ9llo/DAgVIXQmhgSxMjpeEA3M0JM2BCw%0A/Ym+t7SLFfViCQm8T3noNo6sLy4geHyColB54BOzsFuqgtvbPbN5hRQCnGG1WjFubzl0A8t796jq%0AFh/gtL1jdZk5AHiLIg8IgzcUdUmKiXSO4EoFyefqjRKZ9GlPXY4i2gkhQFcLjLVEH3BDz/buluV6%0AQ7Pe0A9H8J7TaczDmRipmywuN1Mkkog+UohA07aUZ1m7EJLxNHIaHbOm5At/9Me89vpr58t0ompr%0ATnd3LC7vo5QAFNsP3qMoJM5a3OlA2c5pyzlxOmFNR1lnqbiuZjmuXebetOtO6KbBDgNumhAhJ0t0%0A2TANuZbxtS98HjVfcdjt+aGf/GmkkmyfP+G03XGygtVmQ4IzJGkkicT+9g4lYTafYV2+zPrgkQi2%0A2wO/+mu/yi/8ws////Xi9d//0n/4t/4O4dTx8NELuOHI66+/kT+gxmRqie1BFRyfP6NZLAnO8ae/%0A85s8uz3yqc/+BNvrJ/z4T/8Yf/vHP8nD1z+GbpYU7YKb9z+kKHO+XtSzLI5LAW96tM5AjmZ9SfCe%0AsirxbsKOPTfP7qjrisvFfb76vXdYXr6Asj3PnjylTYLLRy/y8quv8M0//x4Xjx7y5md+lO3tLWl/%0Ax49/5KP81N/4mzy7u+bDJ1seLhoWqw3zRnO5mDMaz4v37zNbbHDRs2ygqlvi2DO/usf+w/fod3uU%0ArjFTT3COi9deIXmPGU2WHo8jx+e3EBKyqrMDqig57Y/ImHtgMbgMaHD5QZK9YRLT9wzHgW57x9O7%0AAy++9gq7Z49p9XmCXVQcXUAmyxuf/ATTZPn0x9/A3FzzyU9/hu+/+z63xwFpLcfBYCZDpQRtU1NG%0AQZKCumq5tyoYTKKtNdNxy93tDa7bMQ6Bsq6pFitml5d0N9d451BlS3+yhCQQUjOdeqrFirJt0U02%0AtqcQsdblyIIdKZqWYC39YU9Rt5wOHdvHN3TG8OTmlv3tHTol7j98yM3uRNNUdPs7yuWCH/7sZ5HO%0AIqLnwYMHnKzj61//V9T1kuvra5TWTNPA5XKJsZb7Fxvaesbm/hXJG5pCURSgCkV394xpzNLhe/fv%0AM1utmcxItIayXVDOVuy3B2brDeP+iChrjDPMLi7wSGTyjNbll681yEITraM/HNFVyfFwZH+zY+iO%0AvPN8ByIxdR2r9SU+JobR0jQV7bzixVde47jbslguAU2ICTP2/Po//y2mYcDHhHGGcZx48eF9Nu0c%0AJMxnK+5ftHjr2dxbIgvB6XjicLdjs77MZKXFmlmtcD6yXF9QVA29A0RFXRWEJBnNSL1o8ELlfkWS%0AOO+xLm8YiJFhGDkejkzOYW2ku+t4cnvH6nLD9vqaSpe88NprmGHAxURTK2aLJVopVFFSNi1mMMQU%0A+fXf/E2CT0zjSPQWH0ErRaM1m4sLIorNpmXZNpSFxnhDO18wdDuqdk1VKqpmTrATk7GsLtaZVFU0%0AdCbSNC0gsNYzmjEj/oODGEk6O6NCDLnvNE2cuh5RaCYbGHuDc5FyNid6lz8P8yVS6tzTkYK6rXM3%0AxQVkWSNEnqr9zu/8C7ZdTzA5wvrCvTXTOFKUiugiSipWV1cs5iWVUhRVgYmBplB0pxPz2RKd36oU%0AKm+c5osFIWmmEEkxl8QDeQvgnCGInGmPIhtdrY/Y4JEp4n2kbGoCghiyhVOVFboukUBZNcSUqJqG%0A4H2OsAhBsBafyAfHM4Dli1/+KlUE4wMiOKy1lKXGDANaJpIsmV+0VEoixTleKyR+OqGbOTp6mnaJ%0AiA7jI/fuX+WLlSpxSeZLcgClC7wbGCcDiDOEoMAYhz1P87VS+eDdVLgoIRWoQqOrirJp8karbgF5%0APkymcxFdEBP4ELKwU8A73/suPirW8xnjYAhjR1GWOSZtzx3V2ZymypchYyZsiBRETMyeo0Iqgnc4%0AH35ASaubBZNz4APDYFBVQ0yesdsThM7dQGPwISsPrAvoM7YaIXBCI0SRe9LNeSCnNKLIz3ypMxzF%0ATD26yK4aYy0hKFKMCALf+t67bJqKyXhmTcHQ9wgExniaOv/6i8sVUiScM0w2A3SmU4c1hqqsQNcU%0AMscoy7IguOysQ5xBA5PFWUPwEz5mx2dCkELMF2WdtaRhyvHXcjYnBEkIgmbRAlC3M4RSFHWDVCXe%0AZzS61BpvA8jcE5oGi/eO292e4HzeBARPt7ujbBdUZUHdzoghUs+bLBtWGeVunccPJyafN66zxZrg%0ATJYIl+X5Ir7IGoLz7yuGhJ26fKYRCmsmpCqISOw4oKo64/nHkSgl5+V4hkcJQT1b5K1m01K1c5w7%0AO7ZkJt+6kJico+8zhVRGi6pb0jTQdwOlhig1Umqa2ZymqUhK5Y7TYQ8pcNwfWS7zkDIET9XO8paO%0AkH8WKSJ1i7OGoqg43d4AkqE7IIlZzpwixITUOrvCQgIpMcdDHlIkQYx5KFLOamIIOc6qijPoZo61%0AluF0oJ3PMcZz7HoQitFElExUbUtBzL3d4x6XApMJ3Lt/lTvUiDxEsBMpBWJKhAjRDExuoKxq6vmK%0A5CamMXepY4DoPN4MALmfZi3ejEzdEVk1BDOiqyqfQVLMUfmuy6LoQmfSpK4oCpXl1iFboaMqqNsV%0AxgTubq8pmxKtKkYXCSmQRMV2t2ezqFlvVrmz1PXYoYOqxfvEfD474+4ltS4QKRCDox8MlRacTnuK%0Aqs5wpgS2P8L5vKerBcNxm+OLxoIQdHc3SCnpD4eslmkbTsfc24wUaC0Zbp5SzRds7zp0UeGGnvZi%0AjTn1xODxQiGEpqwXRJE7rov1muNp4u72jrJZMDqPiJ5XX3mJumk49QNaZD3K3c2W1eaC4Cynw4Hl%0ART5TQCDJGmst+2fvMd9kCJuu5+hCMxzusuDdizx8IJ0JpJrrd99FCjg8v+bm+o7oJsJk6EePatbc%0Af/iA4elj/HDg3isfxbtE27REPO1sjj0eGYyhnyzNPN8Nvv/d7/PwxYc4F+gHQ99PtIsl//M/+J/4%0Axf/6v/rXXrzE/5fk66/CX4v5PP3Epz+bp726zmhLZ9hsHtAPW0S55K9/8g12u46f+8/+I0RV8ujF%0AF/i/f/f/4rM/+aNsHjxivbnCTmP2JQRPs1xkpGmMxBQIk6VeXeDMhHCWYt4SponpuKPZPMAMPUVV%0AIouK4DzP3n2L5f0HJDdiTEBLzR/+7r/kdr+nSpFidoU7XvPe42uKixVf/uIX0GWBCRLsyBAS99qK%0Aol1wd8gess3lBWa/5dVHr2DsiUcvvEhdCgopmCbP5nLF5dUVt8/vuFrPmV0seO2VjxCsoV2viUBV%0Aa+r5OqO8k6SoNLJoEUoxXd/QbGaoQjIcukx01DXD3TX1YklwgcN2B1py8+x9oiqxnaUbBlII/Ivf%0A/0Nef/QyxgzgDSZFvvH2BxBGLq5eJfR39GZitdzQnQ/wVaEZPbyxmbFcrGjrhjdefYBA0q5anA0s%0AqpJy3rJYrBmPHRcvPiQMPfPlGl3XiOAJxEx5EzqjrKcTMeVOnlIa3x2p1i3jbot1Ht3OmbqOu2cf%0AomTF3faIrEqO/ZF3P3yfumx594Nruu7I/jTQKI0uK+6vZwyTZUyJZVvhVYs3Bu8GkAXPnj1G6oa6%0AzJPweV1yf9GyXiy5erjh/maDUqBVyereBcp7qvUaJTXFrCVaQ1XVOQKKIMWA1Ak3BaTOomohQYgy%0ARwq7kSQ9wRkigr7vc3dp6HHTxO3tkaRLnu1v2W23PN0fuN0ZutOOealZzC4YjOWVF65oqoqmqdjc%0Au6Rq5hyHwIOLGtksWdQ1/+Af/SqlUtxbr0gkqhRo6pqyqli1mvV8QdVWLJYLLuqaUNcs2jn1bIYs%0ANJXKAaSqmZG8I8lIUdS40ZCkQiSbO3MSovWksxMlWMv/Q92bxNq6redZz6jH+Ks55yp3cfbxuecW%0A9vW1Ymwn2MQChURIIaJHH6VHK4EOHTogobXtcPQAACAASURBVNCiSTM0iBBIgISCUEQaESBhojQi%0AgkVc3Xt87ql3scpZ/PUYg8aYNg1wD6RktY60t3S01r/X/Mf4vvd9njlGhr5MFad5Znx+ZpgT4zIz%0AzQPvHx757u7E8/MTXmcOxxnjPDeXW5zWZOAXvv991hQxYUuejmhjMKHlP/s7/zlWO7QEYSwyrtRO%0Ak9aCcd45gw0GkeG6Dvi2pt3s2DYtzW6DErDZbkgIRMooU/Dcc7+gfJnyam2LG8Zo8hxBRvJapl8x%0AlUOJMK6AAObIMIwkVlCKp+cjp2Fh7h+5+/DIuMAcVwypUNgEXF9dMWfJdnNJihMRw3/3d/9bhqKa%0AKVE3KVA5EpeFNWesyshcJryN99RKkK3jqq1p64pusyGPJzYXl5gqsOk2OKcwqsTiTNWiVUSZqsAN%0Aoji7btKfvuBjXMtGw1qm5ydSEmSRmdaF5/2e/jRz2D/x8HBHTpKHw8Dh8ISUirvnA9Y5ttstm+0L%0AnIq4EDDG8Hf+6/+GcVnJKaO0QqaIVaXT45wiKIU2ijpYam1oKk/X7bhoPFVTUVuDtbbglpXFV5am%0Abkm5RIaMyihbkRHlsq4MWZQYd1zms8x6ISEgxXP0NYOWHPuB8XTi+TCyPz6SEfz8q3fMy8R+f6Sf%0AF/ppBsCEDVYZrq93jOPETz/7Q769fzofUA2V1rSVpzYKbS272lM7x3bXsWkqLuvAOCeqytNtWkII%0AOAW+3aB1uZyH4CCXEjnk84S6JsUZoxxZFH9OjAX0AQVMJK1hOp5KV3SdOU4Fhz/0E4f9M4/Pjzwd%0AJ5Y1cjweefv4zP40sD8eSyk+QlXXrGvidtsRRaYfZ8iROBefVucNXVVxebmjtYbt9Y6LrqZ1DqUt%0AGcVm25R6gEj4za64pxBYp8kxI5Ul5YiSmUzpD8qzeHldVoSAtK5kJVnHMogd94dSmF8XDocDWVuO%0Az3uOx5H94Z7+fEA69gPPh56H52c+7I8M03L+3jJNXbPOC//Bv/c3eOonpnnmZ7//T9nve0KwDE8P%0AVHWNzBlXObZNoAmGq4sygMvG0W06quAROeG7rriMRNm+pTUX6qDWpJiQZ9F2eRfPxHkFit8qxZU4%0ALUUzMc/Mw4nxeOBpLBvBu/s9z/sHTvPMvCSeDgfWNfH2/onHw5HpPLQZx5kxw6aq+E/+o3+fZnfJ%0AGDPPd+9J08TD0zOPb79mPJz4+u07jBQkEbloGyqr0EKdVSWeuq6R68z29hVGl21haDqWMaHlWgS2%0AtuDsRQnAYZ1hmlYQFJmt1eQlscaV4XBAW83w/MxxWVnmuXQGkdw937NkeHv/jEDQDyNP+xNPxz3I%0AQs4FifGBWkb+9b/02+wxjP2JpT/x4fGZx+cnbCpx9LxC3ThYRzZNxTwM7C5uSVISnKWxFiE00/GO%0A4AxTTHS7lwynA21tYFlIJtB0Nc4Ylv5Y4o7S8HT3jGnK76SWmtM8UTcBI0ShZ1vH8PxIxPH0/MCc%0AF4Y1Mc0zw2nk6fnIvMwIqRgwVM5h645WJN6//5p/+s072qbh8fGpkGClLBTOZSnxdiWRKtOdN561%0A9XwYJipfI+NEU3U8H5+xrBhrWJJimBPbSrGtAhlJvd3QaUHXtsThgPRb9scT7k+GqnWDchVtbTHe%0AE4RgyJF+mIhTkaqfphOryCwJiJF3d08447BWM8oCxrh++YbrpsYue/7T/+K/5Pr2lq+++paLtkUr%0AwbuHRzbO4HyRvrfbjrd3d/zw1Stq6+izYMoKLzIPT8/85d/883z13Vu2PrOtWj4MiT/+5juCWpBz%0ApLu+RecJox3MR1zY8NXDI8e+57KtOC0JqyynFLm+6NC5kKKddzzd3fHq5RseDge+//1XfPHhgRfb%0AjjXCcBr43icfYesrtjdXnIaRZrPl3/13/m1+/6c/Ff+PSw3/HGy8/tbf+o//w7a+Yo4L19evaCz4%0AbsPheOC7D/d89+Edn7+/pwmJp+PIYhR//+//PXZXn7CpPLtNy/D2G/bHBcRKvdsyH54IF9ekZSKl%0AVErRgJQlJqC0QhiHDkUKWKS7BRmspGJZIu12w+M3XyLqSw46cKkXfuXP/YTp+Mzm9iO+effAndS8%0Aur3m4fnIYw/f3r0n7K5580u/zuN3P2eJiqf9iZe3t2ig3W2wOhPPkY8PD3umdUAtM8kYvvjyC0y1%0A4ePvfcqm3SBOjzhbk41BqVgoOM0G4lKiCy6c0Zax9B9EPsd6ErZpWadTmY7NE8ssWKYTJlTkaURp%0Ay89Pgn7/yMZLbq5uEFry3YcHjjHyB9++5+b6hm8e9qQ18nx4woQAMTGsmf40Aomrq1u2reXl6xdc%0A3VziqpqLbZlaXV5tGOZM1VUYram3W6qqIs8TwVqykCiV0OduSHlGBSObU5HOJjJZSvI6MpxGbPDM%0A41hQ1Snz4d0zMZdDvFErd08j7++emZTnwzdf0HQdaxZEYFoiH8aJaU3MWfF4/8zzOCFlRAjD8/EJ%0AnR3TPHN7e8u2CVy/uOH6sqPrOl6++Yi0rlx/9ArrAqZucE4jjUWLQujRCogCITNKZVIqJCiRCx4b%0AZMFgx7kADSgI6bSsDP2RqqlLCTwJDv3C8+mAFZFxWREp8YfffODxec+h71FCkFVBQEsXENZjQssa%0ADZuuYYkT94eBuE787Kd/DKlEj7wL7HYbtFV0dcOma6iDxYfA9mJD6HYlemcNvq7QskRpqlChjEHJ%0AhDIBEiXWKlXJbSPJ5EK3igvCWuKayUS89wjlwGjmKROVZh0HtC3T3SlJjIB16DnNmX6eubm9BaVw%0A3QZpKyKa2tdILRjGkQXFZ3/8GUY61nVFGktwljUlrNM0RmKsQmmNVZLt5RXeWZxRhE1LZQ3rvFLX%0ALUIorLdUXcd8GnFVfY5qlDKzUhpkLjlwSemXrEVS7qsK6SuUscQscU7jqgplNFJomq6DdQJlkRlM%0AqIqsNniSDgzTirM1z+OIc5qH48jPf/4Z+2Ehx8ywzCihCszCauZ5QQuQSrLGWArBUmCUJsmCVLdC%0AMC6ZSgq6rqCQtTK0203p+1iLsa5sPmTJsyMyJnhiP5Q+hA9/6mQxriKnpYALrCn9A98CEVdVTEOJ%0AmCnr6ceJKCRTkuVnKCXjPKK1wtUN/+B/+4fkCGsumwwpBFoJhmXBSonWEimL7yt4i9UKK0u0Lq0r%0AITQoFMEoFIUMWbVtcbohsZVDKYNzHql18UTJTF5Lr0hqi3UO5SzGelJcMFaTpGAZTygkxmjGceBw%0AGgBJyok5ZvbjxIKmHxdAMa0z3hkWqfni62/+NLK7xkhT1QggOMtlUyOVpKoCToI3ZajUelXgQMYQ%0AjMX6Cqs0aerRkoLklrIQPgXYUKGEKHGknEgpobUkLwtZlg5L6cJElNas8zmOpmShj04rxhkiAplK%0Aj2pJMI0jp3nm6TiyLgtaGU7zhDaOKU4cZ1jHkTWurKk4yYKRhNCyaWrWnLnctjgpadot1hhqVz4X%0A6rpFEMtGiIQSpeeorWWdBqQuW0YyaK3L79E6oYzCGkOMJcKmVXFxhXZTlBRCkJWCvCAiKAnSKAQK%0A5xyHfmQaeo7jzN1xZJoXYs4sy8K8Lgwx8Vf/2r/BMEdqLbl/OhFzZp1HlPUQCwCmCgG5zNzeXuOc%0Aw4qyxZbnnzdAqCry+XvRNhQympZkisTZ+YA25V2hrMN6x7qsGKsxShaP1JkauPYnZAgFGd73aKmY%0A4sq0Jqw8C82zgLjy/jByGstBfl4WTvNEloZ/66//daSvWMeJttsijOfw8KFQ8CIcj/tyaE6JyhSd%0AhRGZ7XZD3dVULqCUom4bDAkhLTbUWO+RKiNdhQllW6+VJnQbpNboEFBC/amTzNU1pDJYNVoV15M8%0Ad7ek4dAPJKkwSiNSARE11vAwrghpQRmWNXIaBpxzDOvCJ5/+kK++/IrGe55OM6fjicqb0hmlxBOH%0AaaJzFc/DSFvX2GXCtx1LP+C1QEgwcUbZim6zRduKTASZCHWDEDDNC95XkBZM0zEME9oYljhBzlRt%0AizGGqvaMp4F89g4KZRmnEWQhrr642LJMA9LV7E8rKM0wrfRZcDr1VFXD47Dw3fsPPO6feX4+YG3g%0A1PeInJliKiTqHIsEPktyFBzXxP3jPVnoErObJ07TyPPpxBwT/ZzJSRC8RTuNkJY5JmLOOG8J1qOc%0AZtaelBRCrWyCZdWGOhSAl0FwTAmZoXKuPA8gZkUXPKxzGVo/TvRZE6eJ6BqOfc84R6pqg/WGf/L7%0Av0daVlKSfPrmDcuUaOtAP69ICR/d3LDf92zqDac1M8wDcZroqg4x9Xz06oqrl6/pnGNRHp0EF7sL%0Atk0ZHBIT33vzEbPXDAtcXG2g6li1oQs1UqxkI+lPJ2KOWJWodzd8/t037KqWcVpZziCkr+8eudRg%0AfIUUnvb2E3zdsbu6YjGKptrgrOa//x/+Ln/jb/7Nfz5x8gJBvWvpl8z+/We8u39CzUe2TvFX/+Jv%0A8fHFBb/5+pJ/81/9bX71V3+F9fnAb/zoF/nNX/8xPoEUCbNtef2jTwl1jZAGt7mk//AOgcAYQxp7%0AIJHTWl5SQhV5XwKlVMn4I0qeWEtC3ZKT4ubTX+bDh0eGD9+CkHx4956oDLvrLd/7/ktetZqf/e7v%0A4lWgfvEJ7z98QJsas57opxJfqCqPWg589c1X6LXHu4pNG4inJ2515rZS/Pg3fp1te8FPfvgDrjcO%0AR2Z8/oCpHd3LK5rtFiE1q3SMT3tss6NuO/JU6FBaZ0TsUa5mOo2oqmUZjlhfl5Ko8lQB2qpiOUXa%0Ay1vWfqXKE+vje6q6IQuBazy/+INPeX17QR4Hjs8PdM0F07zy/jATfE32gX6csU5z1Wwwwx1pXZE5%0AFxJRnJjHFR9XpLK8+uQTNIY4T0zHAxKB7RpkZfBNg/Yt45DO8skKbSxxGdFKQlrQci6/NLIiXN2S%0AUpliL8OMsTUvripebi23l1do5amFoAo1l3rlo5ev0NoxrStZG4zWdM7icoJpIpmC561CzVAEK+Sg%0AUdri0si6JsR8QpvAZtdyPBww0p47E5acBXEtyWDtyiYhk9Belz9LshR3lSZnCQWejdIS5w2KQjAU%0AxiCcp2o64pLQUlP7wFXIfHp7xaa74PrigsZ3/Pj1FY3V7JoN4xq5e37mtB8IBoiR5XBk19YFV2sa%0AvMmMy0rMEV85tqFGpYU4j+w2HbWThMqRUGy6DVI6kJLtxSVKG0TO5R6VI0Km0svQjogCqRHalDx+%0AKjhdLRI6F5FujpQX8flnJVKCJVNVhl2Q5LVQyozUGCKdk4TQYW3gYtMx7E94oxFxpfOai7qirizG%0ABnbbjrr2rFky5AWkphILKiesWDEiI2Qhblpt0EohZMI4h1QWlWE4HmkudsRUnCAg6fsV03QgVfk3%0AmJfSCyCilUDmESk0Ka7l4u3PF9CYYVmxOpGWyDwOzFMhFCoR0SogpaNuG1JMDMeeZepptKAxkova%0A4qQgx8y2VsxZY4tzgGANigRpQQpB7TS63APxukiNq8qjlaBygToEIpHrmxu6ix3WWlxoUWdpuTaF%0AQiiICJmRIqF1griQ14T0vvi+MuR5RSFIcUJJTVoj/fGI0hXrMlEHR1d1XF3dFOcVBfQQrGEbNGad%0A0XlFiYLR3j89s8RcNqMxIXI8H14znbdYI6mcRgnJrm3QAhCCqvbU1lLXFShB1TUYW6alwjbELEl5%0AxTtdOj25xJ6KDiChzoRYbUtXTcQE0wwiUjc1UvvibbNVccUZxc3tKy7ai3LJcDXBOIJR2BzZBIOI%0AC946lvFUBLARtAKhLVoXkIIzktpbjFG0wdBazbYJOKupK4dvarZdRwgeW/kCX7EaEzxCu3JZtw6l%0ASm9KSllcYLKIiJUqxD5UgRalBGmaMbbIvqvNZYlHrgvW1ITKUrc1XdUUnYe1bKoapSS7uuJ22+J1%0AeYZ5nZF5pnEBHUekzExrxCoItsBIGq+xWnBz2dBVFd12R11Z2rZCaEXVNOXyJwsqHK1JKYIusU9l%0ADCqv5BxRpvx//+TfuRCaTLmYludm0FIiZcaFCmEsQoAxZTMttMLYCqtK2qULAesrrjctl7WnCRYF%0A5JxwEprg0ErimFmUwVqNkyvOWrzVVMHRBkVj4MXrVzR1ReUrRGjwwVPVRUXgnGXNFOm4tmQyORfi%0AsFZFXp0pm2viTF5n4hrP4I0iIdaqPMucFvz2quD8hx5nHMhMypLOBYwPFPtvQmvNzlsuuwadS1fO%0AK1HinONQtDmqCK5znGi6DaAKcl8A68xF1+CCZVuXSoR1vpyZlpnNti0kSeNRzhFTLKoBoTCqXPxz%0AyigbSmrjrFooYJ4FJcr3kNe5KFIw54HwiFVn6bVTsEY0Ck2m1hKU4bKyyBwJVmOlwluNkxFvLLtN%0Aw+31rvzM0sxu27KuCW8MRmbmeSSoDFXFza4jhA7pA/1xz64zOKvwckVtNnSbmpgTwWUqq7noOtac%0AyCnigyfHFR8q1mGkChXOS3abjtYXSm3bWHKShG5bhpBCFjBaG7BWc9MW9L9VFrUubAJUWuGdI+SE%0AdxVeRXZdINgyyDTOMvR7LruapukwyjLPE2sqcvPQ1KAytRIc13Lu8i5TWYOTqbja0kJlJG9eXLEN%0ABpNWtIDttqX2lsrZkjZQntSfcHLism7QUlFbxTQekTkj/YbKKpZ1wVvLze0lm87z0c2WdtNReQ/r%0AwkeXgY2Hpm6x04lWaj657bi+qvHW0B8GnvdHgpE83L/nYlsRqg7rLadx4mffvsV1NX3OXAVPzJp2%0Au+WjG4s28ONP3vD5H/2fOLfwo6uO03Ti3f17rBzI40yvNWHXMA0z3mlcfY0WkiZHWE8Y4zEis1pD%0AmnqWIXH34Y4MjFmyaSsO08gnb665CBbXNdTOobWjsiPTqSePE/2XX/ELt1vGp8Iv+LO+9P+fl6b/%0AL77WdeH48IHKa3bbC8ahZ1dfsl9OaGn5l/7FP8fnX73lenvJfVr40esXOKN5/vZzbl98SpaO7cvX%0ALNOIrzum+w+YyiHQLOOADTVCCKbjHqWKcT3HMwI4R6S0LP2IDhXEhSgdxtvC8ZeC7338isdvPie1%0AG46HA9/7ya/xX/3tv833f+FH6OPE/XGkvb7iH/+Pf49QvaETNcvTe7pQMS0z4zQSu5aPr6+pwwXk%0AzM1uy3qe/qU18va7r/jxL/4yLpVCvLeGzUe/iN/UKN+V+EWsSXFEmIrpuMeGinxKhYCUJcrWhQYY%0AAvPpiHGC8eEdur0ix5VsA+GqZn0+ImTm4tVH5IcPVPE1394/8t39HS+aHb//2TvW4Zl5hRnD8/4J%0AaRus3TH0S0FH53JgThqMv+DF9Qu0CgiRefX6e0z9I2mu8FoynJ653HaEdot1mjgu1JtblqE/O0sy%0A3grEPLGK5VxOlsRlRdcty+GEMKa4dlbAle93nBacqcj5mv39I3Vj+eqbE7fXL3jZbPj8D/939PUl%0Ay/09VhuOD3sWG7CVoV8iVdvisoK2xllNJ2cOOaFipGprlKnZeMXHH31KqB3OVhitqOtAcIYhLdTd%0AFrVO54lL6a6RI/lcvlXGQF7IS+nzCFGR40yWitjPJBzVxjGfBtZ1QjqDUpopDcRpIGyuOB2f8b7C%0AzjNdt+MjrwlO8o//8AtyyrSh5nlMPD+OmEpxfbPhOOxRvgMR2DSKNVF6ROvCcey5ahuC80z9THu5%0AISfFdhuovEF7jW/KxS2EgA0e4wpJSylFHgfiknFBlK3FXC61QrpyuFCBZUxUu5Z1TmX6TyYuCwuC%0AuM64quX48MjNy1tO4wy5p9p27D98B2bkqT9w/7QnZscunj1N08plZTgOA9o3yFwACkwD2jgQgn5O%0AODlgpCSqSM6atnYYmamtw/oSH1VK0VS+bBeMQWuNNgapLNoqRE4gDWucMbYFEkJbZIyIUKAneY2s%0A60zOmaw0AtBCgdCozrCukSgUEolympO3hKnncIgEY9i8es04TYUcph0PxwO26ujXROU8Ks5l2DJP%0AiJhIRhHXxDIOxWWzLBgyzqhyiVLnyB6Jrq5QStFVDm3LJdGHhq7x5CRRqvSzpFQIVbaZQohCoUvl%0A8CukYE2A0UUIGzWLmKi3G2zaMB2OXFxtOB72IFeqVbJtKnqduFVX/OyLb0vMaplZlaFuGx4PCy8+%0AuiEoWRDXsmx/5zWWzpzThY4HGAW72hOqQG0tu7ahdhbjPJuuRsmM0RrfbvHBI5VCokFJpHAoI0hC%0AkJMs0V8lYSpqBoB+GgihYhlXIGODZeuuGY8njNb0y8hyOBGCpGoDiJ5lNhynln54LIj8HFHrxMNJ%0A0VhwKnNYE4mFxhdClleqFPbbtkyZvebq6gZvEr7ZIuJMVXl81aJ0cXcR5+Ie0qYg2DNFGiw0rOXd%0AJaCkNVQmK1O2lFIxDwPSaHTMiJjJaSZUNaHtGB4eSV3L1J8IQVPNhmXRRGCz2TF9eMAby+g9x3lB%0AKM3zEEGPReibVpQoWpOmcmzrhsvLLUZmquDZXZT/9lWFlIXUKXNCWVs2k6xIIVFVWwr1ccYYWy7/%0A0hLnqUTy5qVswLRCpIQ2mjgnxqHHhqogzaXAOY1SHWlZyWkhT5p02CM7zbxC3VXcqsx378A7zzDN%0AWAPGG94/7GFc0UoxRcU49LRNxf37ldtNwxQjy7Sw6TwvL3dsLi5pvEIbixC5DITOz0Ubw9o/o325%0AQEkJ6RwN1S6Q5oW8ThgfSoc5g9AaKzwZyTqN5BQx1mNsZuoP+OBxH72hv/+AbgLzPPL4fKQ1gmXb%0A4peV+71j3y/oZS7bMFGSCG8fj9Rtw7xEussbTs9PrGvxSxb1xYi2kuvQcnV5gc0z27aI0buuZhmH%0A0qvue1CSZVE477GmY00JLRRSJqQwRGZEXsp54DyUM6E+U4pBW4lWkoyirhX9057L62vm5weizYRR%0AEK63JQ7bSy66az7cPQCSbVvzfBrJMhOC593TCbRkUYZxjBgVmXJELmtJPo09xjdUdcDmiNeJWmuu%0AbhqQFhVXlNLl3BXLBcU5VeKISVAHh7Ga26YhzpHEyml/JNc13geWacKQyGvGVXWBSrhATD1GS6Qw%0AOJHpTz1BK6xTrMpi+h5dV1w2NeMckTpSGcFXKaKl5O3DgVGOCN8wTt+xLjNKae72R4xWrMtM220Y%0A+j3zujKPA523LGnhsgnIvKC14/Ziy2GY2d994HLXEYRknMrQy2mHdxKRVl7stlQ+0E8zbbB0XQGU%0AGQlLlrRVhTI1212psTzczbx5+RKdZ6Y0s7WWervh4eEtwTvc9oKf/fRLOheQ04mvx4jxmX5Z+OPv%0AHvnkpubq6pbY7xmmhaurHb/3xVdYdf49cI7+eELnhBWRQ//A5XaDTAttc8XVT16zn0p8/Lhovvny%0A97i9+SEPT8988WHPq+sNb9qWw8MzKgouqgoVR0ye2S/l3+V0GlhJ+GzZ68BqFLr/wOtmi5j2zOvE%0Aznu++MM/4pf+hZ8Q44JpG3h8IB1Bqon7t5HqxTU//fo7fvmXf3T21v2/f/1zsPEq8YKuaRAm8vr1%0AK0Jb0bQdv/JLH/Pu7Xf88Puv+bv/y+/wS69f8vHthtpJfuk3/2Wuf/AxtvLlAiXKlEJbg24ukM6h%0AjS+0p5zR1iOdRxlPzgLla0xoQTlMVSGURlctORf5IaJkl62M1G3F+7sH/uB//gf803/4O/zKX/g1%0AfuMv/yv82m/9Jn/lL/55agZqZxHyhGks3w4Sua7ksWe72ZLkimsC09pz93Tky69/Tlt7hBe4i4aP%0Arm9wcaRpK0zYoLVCGEHMEmUlymp0FUBapJZooVDK4jZdOVTogkIVWbCuucjxdE1183EhzbUdpq45%0APPdob3FWE4zAi5lw+YK3X37Jy+DZLwO72y3GCH74+pZPrjZYsTDHkSUe+PL9B8YVLAIfaqSQbFtL%0A3XqETATviHE+R7kqhmGk9RXreGJZVmJM6KBJy4IyBqEEpq6QSiOsRTuH0a7gjp0r6F5bnqPSnigE%0AylVMUZHWxLqsSGfBeO4fD1zeXHN9vUFND1x//AlPpwN6Gnixa2i3FZudo5aCbXCcnt6xCIn18O3d%0AI0uUiPMa3lqLD4LrmyuWpWccBry3aKNJeSFJReoHOOO3p2FGWVXiL1IjNOeJtEL5UrKWlJ6GcucY%0ApSqb13WYWVIpm85JIrTGSMW0rty9u0PoFlt7tpuGuvYYBavU3O62tNagnaXtPHGdeXNzydPddwyT%0AoKoDzkkSkmmYMGSapiN4x3bbUVVFYKryXA53KVLtymBA54gyhpQpU9hcYkIxTpgQzjh8UXL+xiCl%0AQnlfoj9xQblwRisXHLYwnihkISllwTT0hHbD/rDHWEmzKaAEVW/IEm66lq4KRLHy9PzAtgrlQ1oZ%0AbLVBspJzxntPW9VAiV5ZTUGyy4yzhs5rVIa2rfBNhRflktVuNihr8LVDpBWhBFJliOP52TggY31T%0AnDvaIAWkXLZZOcI0TmjnQdtSNJ5X5nWBDOO8lq6H1WijGceZ03Ck8Q4rNQ+nPc+nR9Z1pmsqZF5Y%0AoybGSO00cZ3px4WcIkuMDPPE0+GAVaKgqdcZYuJ616GUxCHQKVF5T1UHpEhcbDuqtsEEW4r0xHM0%0AFLQuG0hlTdlsxDM5biiCY2EMZ2YEUpSiudASKR1rjOQcEb5mXWak8Uil8cZwWjPjOjHPM7V3aBFZ%0AU2YcJ7SQOK2Yhr44mijDgJTKC79Mi8tzbKzn5mKLcxYjNM4Htl2DDQ5rFd55qrYi1AGjSxdIClmi%0AWuoM8VBlYymUIs9T6RNZS0yU7pc5+9YkKOOZpgVtNRiHrQKCErO9uNhhtWXMCeUtTivqULrE81Lw%0A15XzOJkZpkhcI86Y8+VRU4dAt9nQOsOm2VA3Hc5pvHGwJqpQl27gOmHOUTN9BvcgISdxfr+Xzihk%0A1mkg5bJVIeXSIXKenDNCCZRUrGklziMiS4wz5BSJSiNRpCSo2g1OWqLQSF2GDfY84DLKQiyERKcE%0AhkTjXBkyrAtG24KLpkBD6qrG+5apk+EE/wAAIABJREFU789/J7IuC8S1RFgp8c7SNy+bHijPS0gg%0AizOQpYBLhFLlz4Qozy+X9a4ympSLgkDKMnix3iBtSSEYqfFVRWUCbd0hpCKtuQwkrcIYWz7fhEUp%0AgxYZkQQqJWSMpHmhso5+KpCnnCJSBoS2pGUqIJBUDu1SlQhhjolp7EmI8hxTKpffc48wL2shzEl5%0ApkcmEGdlA+XgJo1GGV9gGXEp/W2jyHFGGINcI3Xb8vHHH9NVG0LTooxDpEQIHqMdMsMyR1IqF4t5%0AnFEZjvtnckz0z0d0qHAhUPmamC3ed/TDhKsaJKqco5Sm6grdORvLkimidqXPXjbD3PfM/XSuA0hy%0AXEFKzDmKvo4j5DJsnA4HIgqpBLE/lfeiTKhQIRBYYzAuYKRjs72krmuaUBPqGuMDcxJYMssEKYET%0AAiUtMSdOd3fMU2Tb1SyxDAWGacGomqrdgdKEUBG0ZD71WO/ZXm5YANsGsihQkkkoVPBoc/78yAX2%0AInNm9/KWEDxCQlPXVL5he3VNRuJ9RV5mghBM40IVDK7yCKNgXpCufI4au2FdM/MC87oQgdMq0RJO%0Ah3PqZR5ZogAhccahhETlhFGqxHMBgWHXXmGs42FcyFnQhIpN3dFVgcMw4YOlrmuCr7i8vuJy11EF%0Ay5ubC97cvqKrW64vLthsa168uma33XDddXx8fc2LqytevH7NRd2gjOHCOew88/HrF3SNLTWI47Eg%0A/eeVy8s3rFGxHHqCcwglGWVg025otGDtwedImibuHu6Zs8BKwd3TgRdd4KLt2IUKFRPedNxeX9M2%0ANVfbHZu6o1KB3/2Dn/LF+yc++/prUkz0w0TYXmHbih/86Hu8ud0gdcM8rpz6IynPPI17mrrGyMwP%0Abq/JCXabDi0d96cTO1+zzYm2qtFiwcnEh/0T42mkvezwuuPtu4H+rvjfUk5UuxuoN1RO82q7Y//0%0ATIrxz7zX/DO/8ZKyYDA78zGb/MiVVTRvPuXu/oHf+Uf/hNvrS3Q0/Mpv/CV+7w/+iPTwnt/+K38N%0A0kRcAyhNnGdUCIis0TvP0p8w3jM8PuK6QkTJKZPmERMaNKqQySj2+rQuCC1Z0oI2muHxA0+HnuuX%0Arzjt9/T7iEPyw9/+15j6Hq8mxrsPPL7/jn/0h19w3y9svaO+eMFPP/tdfvT9H/M8PhK0IsWInTWt%0AEWQd+OiTF3zz5Vu0kjTVJXFVPB1mGp8RH97TXt2gNx1Ce7TSLP0J5VuEkNi2O8cVSnRMJlEuHhl0%0A5cjrhEKSRcnjp6XID6dhRGlN3Xm+/OxzLm+umNOCMS1dHLi4vUXKgDp8x8dXV1T5BV9+/TX/x7f3%0A7DYb1vfPpDwSQovyGh09WkmssDDMBBz1pqK7eEkaDkzziRXF7uYXEFLhXIXX+oxglihbQAYpSfIy%0Ak5UqPiABMc0QZSEcOUdGljVvLB9Y/f19EbGmBVJmXhJOrwza8PabD7x6cYUJG6oPT3xy+4Lx4iV3%0Aj+94c1ETkyGZkYdZ4zeSdDjSxwHvFI89RGXYVhYrLHMfMXFFZMXFiyse70/sdh7ha54PI5t2y7rG%0AMtm2mRRzoW7FVLYIxvzfW1XrYBmLZBHNmgeUKz2ZdRpY4wo5Mh5OzHPPqZ+IMXL9+pZ+XhhPI9Mc%0A6TY1p/2RH7x4jbGe99+8xXvJnFbIkufHd+jNDrWOPHz9LbubC07jyIubS4yvyOvEmi3D0wHV1rSd%0AR+iWxju80+z3e5rushwmpcRpd+6QGNAJmUVB/qcyDdfOwTyTRUaMQ/m+pUQJyZo1WkciidP9A75p%0AigtoWdFCERlRwnA6DHhnkYukSYJPX93yecy81IKkPM541nlP1ttyqdeO/f6RJnjyqrg/9Ei5YtSf%0AdK5KNEmqsoGrffHD1LuWUG9wwdJ125J0UhblFEp6hJKgBEorUPKM1o4QY7kk54w0CqRjnQas95zu%0A7wibi+JlSrm49Mgsw0gigi2CWJaVj169YFlSOZw4yWkEozLDNFNvO8wQGeeBcZ2p6posigulcpH9%0AsecqVAStyBqkdLQuMk0zVeOpui1KWi43gavLTQFP1C1VqBFCkqWkqhxrXAnVpsR5U4QzzU1ZC1kg%0AbQU5sawzcZoKNTSuCGDpe7IyyAVQgnU8YXXAmoxiZdYbrpr3HJRHCsHcHzhFh7cS7T1xmQjBIYDT%0AMNDVFoSklR6NpK0UWWkug8FrsFqy6RqsDuy6Gqksu22FMqHIhm1AOYsypYumrINYOkvOaNapJ1tf%0AIA/ZktJCToIUF3KMJf4lE2makapsrNMKVhVpa+M0S0wc55WrbUWKE+MMT/cPpfugJa83HeM8o1iA%0ABmssRgvWtGBMuaRVRlFVlrapab2mqQJV7WBaMFphQoO1EiULWMiFphzgY8S6IqEVUZw7UKW/p7w/%0AX5gVWesS2SWeuzSeZS6bWBUqMrK8H5FYY1nGnu1mwzj37C62zHlmHCR7IzDbwH7/RG0FYtvweOyZ%0AU0Rrz7Ks7LqG4zhglETkzKZ2tHWFN5pgNXXrMUKUi4bzCOcLuCWfI7/Wo7QmnUmJ2gXIkEilHSog%0ApohSZcMuU2KaZpQCsihpjnkmrZw7iDUxJpyZqTcX8HiPrTZM4sRGQiYi5oGx9UBi7kfspuHd4x4t%0AI1kYlrFHGMGUF5ZlwliDoUASvFU4q6i8o24qlDIIpVC2+BB9FVgOTyjXYYOHTPm8MKU7KpQumyBS%0ASQSsE5gK4oyQljWWd5ggo5wlnomGoW0Z9geCN6RYYrhJKcb9nqqpuZKZm7ZGDCeGUdIvI50vCpPH%0AwwFvFNNhT+i2CKWY+gNSZtI0MI4Dc3+isRYjoelqrNbk8+UvIjDGIVMkIQm2UPpySiAFcz9hQl22%0AuLEQ8uIyY01LigNaK4Z5xOgy2Kg2HfMaSxxWa+q6YdjvwSnCdkeWPeN4pPGWx8OeXW0ZbGbQkJfM%0A623N4zQw7HukWLCm4nh3R9u1ZG8QT88cDwdAYpSnag1aKK4vN+zaiuOxx24v2NaZeLxnHQ22atFG%0A01aCJIt7SwmBbbZn8mrE1haJxlU1y7yU9M44k4xiyYJNF1DKMqyRZejL1iifCZUmoMzKGBXp9Eiz%0A2/DmZsvd3RPeFoz+0zhith1XF4pv7x+odM13335VCHvTkYwiroWWq204950K2KoJLVdtRagqHp9O%0A7GqNS+XdIn3g01c3CBQvX75ASrjabBjGkbxGdhcdGonyBuU3mHhCZcV69jMaq1DzwCIrnFeopiEJ%0ATR4OoDVXH79hGiJP+0ccmdsXFxz3B+7u3mOUY4kjwQV0VXPZZkKjGKeFmDJ5mfB1YFoKcKTqAg/v%0A7gpAaJ347JsPvLpoME3N+/3Cx5sG8XQiHu558wtv6E/PTKdHXn76izwdDnizcLHb0i+Cud/zgze3%0ADGsiaYdMiU9eveHzr77gxauPOB5OeH3it37whiHC0/NTiW5GwUdtzc3rQG0sf/zte666d3z/owvu%0AH584zSt6fqRuG2SW3H8YaNqOl69fFOzon/H1z/zFa40R7xzfPH7JaCWX2y2f3nScnh/xu8Cv/Npv%0AsT68xyhBJTTq6gWf//QP+As/+Jj9fk+12fL49h3di5sSj9lPhLZDWovb7cjzn0xlVbmIrEsZ+6ZE%0AzAmZJUvf4zYOsc6MpwXXbOlycQ8djjOnx0euf/lX+fz3fsa3bz/n13/yCS50/L3/9X/iu89+H7e7%0A5fXLTziNH+iCIpiJn+1PtEZRB83d6URVKV6oyPR04vV1yzfPR646yycvLsnGUJlMpsEYS0Ywjj15%0AHjDNhrScyGtxxlTbDiFcwc4KiRYCoUpUKAlLWgeWaUJbx/Pbb2ivbhHrxHQ6IITgcnvF8emBtx+e%0AuO52hMtb2heZ7/7o9/ne7RVPx8SI4JvjgUYk3j3scalHth3kFS8F9/PChVUMa4/vXrOcHqm2daHV%0AxRFrPI3MOF0id1JVzKdnrGxYyDhRfB0mGMiadZwwTpOXGWECpIIiFkoRpx4hMzHC8ekJJWFdRtCe%0A/eMdkoRVitZ7vFS8v3/g+WnkdtfSXv6Y8bPPaBS4dsPjceX92tOfBo5LRE0rs5i4vn6Bsy0/Pxzp%0AhwmtRxAN9aZjEzQ6SpqblnGemR8OXL28RUgIvmaeBnzTMS0rBsqlRBuyTChli4RUJRKWFPPZkWNZ%0A15Ec5+LVOB1Z15nhdGSaV4xxjMcDBoGYV1pfYVXk63dPbBpP9DXNkBm7EyHPLLalF4JUNRwPIzJa%0Atn7iNDoa5xj3x1I8B6xR6MZhZaZ1AWsz+MCcEzd1gxCZuq6ZpwllSh8qphIzWhFYI0lnuhpxQkiI%0Ay1Jw4TEifWDtj+XQMY1kUcSXp+cnpHbINJGlKBJTKdAx8/z8RNt2DKMk2RrnDly1nqdZsB8T3hqW%0AYWKUlv7wls31DiMFzngqbxmmiJKi+FGCozUGSDinmLPixjd0xtI1FWmJJDJKeeY14rRBiLVM+cuf%0AIEUGZmKUxemSCzAk5xJpkroc7KuLy/PkGtbx/6LuTZYly9LzurX703l3m+izQVaDKoAgCdFE0gTS%0AaDIZTROZNNVUEz2ZXkCPIMlIQQPCSBAEC6g+szIjI+J23pxutxrsC2giaAzdUQ7SMjKuux/f+/+/%0Ab62ZnBM5QdO2+HXFj8cqhWxrJ84IT7fZ0J7PFCV5mka6bkArQ3EZbEG7gU3jKGTmZa4dECRJFbQ2%0AxFIwMtRDjOvopaC1mkbVjp7RTT30lEgMtexvjSHnjOs7KB4/x7pRlhopQBpHDgFpHHFakFpC0xDX%0ApfYTva/OwHUhICghoGUVgIaQUWiMkRx2e7CRWEbUsGDOE2uI9BqwFmUVDmhdLcyrkvFW44zGmg5n%0AwbgKH+hdS2ssm6Fj02/ZbLoKLZDPW1iR0bqQQiTqhNQeISQkiCkjlEU80/GKKJBAyFz/nVxA1Rik%0AtA1+XgDJeDo+f14NMQlSFLTW4JsG6zqKKpimYYPBScPTOiG1JeVIK6tmwDiHRlSJlgRfBLfNgNIZ%0AoWtSQSJotjuaZ9WJUrZ2gaytIAlpsH1HCpWkqWS9zJRchaSyiOf3Za4XLFmIuVTymdD1dQwLKVYB%0Ar3A9MY0ooxCyY5kW8BndNhx2B05mpd/NMC/s+4GH8YLIoJSmkbCxhqe4MIVMg0E3Btd22GYgZI/r%0ArshkjG1qxFoprLEoXX/XQqZKmZQVUiK1rsseUV1PIuWaSmla4rogKBSqikBIqGVNTy71NUPUeoBy%0ANWER/ApC0F/fMj4dkdaiSkboSNMFrm8k948XnNWMU42SdlhS0VgjUaLQaMNFGXzJ9P2WUgrzOrKx%0APUiFso4UEsVHWpsxblO7Uk2Dcg0ppmcnYUTKglSixmcBpTWkWDfnEnJ6HgAAxPDcd4SUVkrRlHVE%0A2IacV9wz5CAGgdntOE0zYrH4sPLqs3d8/fjXXG0Gvnm8p9GOq53mPC+1cywyWhQmXy+DIVci75QT%0Au42js3WLsS6ezabWMLTIxHnGOFUv8NlUol9MqFajRCL6FUodVGhrKQlEXqvweV0R1M1NCSOehpIC%0AIdSOakyGqAol1W5lXOuAYZxGXr16w9PTie1ux3kVLL7Q9wYPiEFjG4eWGi0Lg4KP9xPjGui1fI6W%0AbuhsdUkCXKYZYwykRKsK8uYlJXgaqZ83phmdA6rtMI1BScU6ryih0FrWiC+CYWiJPpHTSNtviMvE%0AEqtD0a+BUjTny4gyktP5xKZvadueNHluPn/L0+QJvrqlWmeZfKbrNkwKdLEc9hmP5WrT83T/4Tk2%0AH9g0hhg8TbPBNprxcuF2N7DpLIeuR4vI7dsX5LTy4uoGax1ZK3bW0FiD61uMlWy2B4ZU0GScqwCM%0A7Zs3GAR+UQSfIURaXaPJZnPF+fGOnGylp24O3D2OWCFxynA5z2w2A0kqYhFoaWvnPQmafget4Olp%0A4s2bL0m24e31AeNrFHpcJTEWegNPxxOff/6O9/f3vHrzhm8/fYcImnSJbLTj/vhAO1yzGQZ2w55e%0AaW52W7SzdBgOV9cYaVmS59OHyPk8Y7c9pWgW/4S/vuHVVz9g+O47fnf+yM2bF6znEdt0XF3fMvoJ%0AmSOnGNmQ+PThgf3Q8vH0iDlsIRZEjhwvK8L2bHYbHsaZm2FLv92i7f+PO15CCJ5OR9phyx/98Mds%0Ar1/wZ3/xH2l2Lyhqx81m4PDZ5xzniX/wB/8EOwxo1fIf/o8/RTSK16/f0B9u+PTte4ZNB0GwHs90%0A2x7VD1V6mZ6FkimjW/u3X2KyVJ+K21/jzw+AqdsxCraRLKcju6Hh6uoLhAnc7qD/wWsuCxxz4h//%0A03/FG7Hyb//i5/zgD37C//K//jm7z3/Cn/zDP+HrX31DyZmH8URnNiAdq5TcdA7RtbjxkUbCcV3o%0Ac6R5+Y5iDVF1XO7uObxo6osvNeu8ImNBN5K0rOQ8I4TEDJv6oC81ByyAGCPKtkyfvsf2W4SSTI9H%0AlOtoNw5hHMGPbIzg/ttvePXjHzDokS+/vOHD93e0ruXt51/y21/+jNlkNlc97+8WnkbPT3/yU6bH%0AexoJs5+53V4xnS80n73lFCJdAzf7OqU21qBsNdxHKTDNnljqAzn5hHQWP3uIuU5411DdRqIWiVOu%0AtvCqwij4ywVjJJe7I0JkLn5iPR9x3R7tDPfzhZvbW4oslOU9k1+wPFHkzCUIZG7YbSSByPjpjh++%0Aesdvv/8eLQf0cM3Tp0/Y7Nk2HX1T/z+N6dFDSwqREDyNyPS3V+SU0FqxLiuqafCh1Ahr9Aj1HPmR%0Airh4xLOHpQomPUVpYkrkEPFLwM8TRcDl8YiUBuFapEhsdjWbXygYBfvdG7KwTNPCuHq2u4bx0vF4%0At7DVhX3fMN5/4t2bL8giM8XEoasix+OH9zRKopxkzWCFpht6ipIkoRDJs7+6JZZMo2R1Zx2uQCqE%0AqMQ79Yx9TrmKq3POFVAgeEYmJ6IQqBBIRZKWSghLy0iJgG4IcaUUQ4iFcHogOYdpN5gCIWSCVJRl%0ApN0OhPlCWRd6Jdk2HSUsOL3nOC041zJNC4+PD5gcyTJjTUFHRUmSaDJOWXwMXO8rfYtnq4ZqbI0v%0ASVO/lEshhISQNWajSiHFDGSkMfUwa22lUsrn6T01DlViphRJLqVCDZJinUciUGLEtFvG05ESJI1r%0AyEIxLwubzRY+fWQhM7Saec3ksuLcQEJxmhKDgjEKlNWIIushOkeu+oEpSloNQlSX2OAsQjlCXFiT%0ApRESIR1ZOZSETJ28r2vtF5phg9QGoTUlR3JOFASkSkdNYSVnSabKTAsGv1bBZkKgXc8ynckhIqwG%0AaVgWz82r16hP9/jzGd82bJuGac0cTw90siF7OKYFUqxOsFSR+EopGiMAwX7oKuGv6+ialqZpiGEh%0Al46UMgpBKbLS55JEG0HOGT+u6KZFGg3KkkukpEjKGSVFFfamULfQonaHog9kCcRIyAkpHcHPzJcT%0ASSsaY5inSN/1vH5huPvuPUM70LnIAyC9RyuHyZF1jYiw1EuXAGssXbuhtYZW1CHMpm9ojEBUQCEh%0A1U6Deo7VpZApxkAqNaqkKvRJICnP3SEhIcdQBa/eV7IpdRsRURALUniCL1AWhNKk4Otr6Ke6ZZES%0A3XWkxaON5WpreXAOJxWnTc8YIyGv6ByePWcRcmHjHPMaMaJerGwOdNYiS8YZRV5XmnYgpRqpkznX%0AZ0Ux1ftGjYCKUtMOQsk6rJEVI5/8inx+PpY1oZqGsoysWVCEpIQFKS3LskKI5BTrMEcoUo4UI3DO%0AgKjRthgzYV3JqfDi5kAuhSkW1qVKf6cE6+rJsVSIgsgE16EFLNORrrF0XYNIgfV8IadM33fVKzZP%0AlBRRrsHkSCkVNiF09bYJUV8sZS1hPFZfWjEkn6rXLawgIEYoSpLXEYTGTyeaoUfkjPeFtHq00TSN%0Axq+wGxTBB4xSjNPEzdDymCKt63i8H7FKYVKpg6hUt9G2a9HZcLes5OmJTmZ0jjS2J41ntN2wLJ7G%0ACNa5YEzhclpohw3GGmKIuKZ5JhIKkBIhIMVQnXa5ev4oNTqqrWY5X8iyXiJJNYUji0KkhMgGYwVx%0A9nS7ntPDA0ZZni51QBiiZGMMuXd8++Ej61Iq6GfyLBaWZaVxkqI1L6523H/6yKHv2NpSUwpS4koi%0ABIOWgugToShk8FgRyUaiKKAarBGEmJFCUYpACknMEYUEUYgFiheYbkMXAymuSN0Agcs40XQ962nC%0AaEGYEtt+w3Q6IfuOttHcP5zQSmAFFahhPJTInCdUdHy8v4cSmMXC8fETRVlSiuRSxcjtsMEZTUiJ%0Al4cdh77HiUxjG652A1LVKLMrM7ptMUpijcNqgdaaJCp1WIaA2fR1mzdYckwUqWk318hlxegau10l%0ANQ2lLcF7xtPIlTDYLFnCgk8Xtte3TCFjgyedjlAKn795w69/856mKXx/f2ZjBmTR6GmCw47ttke5%0AgcfLE3/w+Rd8uP+Inxcejk98+fnnXMYzP7y6YjdseZpXiIn95sDtq1t89AR/YT09cNIKFT1lXhl2%0AhVRWlBVc3VxxfnjCua5WG7SkVQ0hnNm8fcNwfcPj5ZGmu2LoDB/uTizHh1oj2Sbs5sCXbztU4/j2%0Au0fufvnXLDFx8+IFX757w3w8kpcTUg2VMJ0C/68c+eefv/cXL4Tk0N3w2ZuXhFK4P4/8o5/8Ab/8%0A5j3bqxv+7C//jP/un/8LXNMzX2bm80SeR9794Y9JEe4/3fPN7/6M1+++4PHDSEiJzabDfz+izSNZ%0AKq7eviYngen6+obLCWXs/7MFywXd9KTgiSlw+fDA1Zt3OL9y9/ERnRStELx695b1tOfTwwPzMvPx%0AP/8VP/qH/5JfnwTKNvyjf/Yn/Lt/87+TvvtjphhYp8yP3n1B5oSQkrYf8DnxZjNwtoVNr3GpcLjq%0AuYwz8eMj7qrDdgMPjw98+P479jcvyH6tuGQ/I+UVxlni4lFtJI4XkLqi3imYrnaqNm/eMT08cL6/%0ARw8dy3jhcj9ViuM60dieeSvJfuLNiz3z2OFMi0+BX/3ya7747CumkPnzv/5rRm1wYeG3P/uP5CI4%0AbA+86q642Tu0B+XqIVarRJYbAgkbMiko0D1SG0qYGGPBGkeSoJYRIRRKCWKEpmkpQpN9dctQEkEI%0A/LoSVg/W8vj1L8mmQ2ewWiH2W0ouvD+NdG1LER6TElevXmFbw3h+5PXNFa8Otxyf3SBDu+XHP/xD%0A3j88sgjBZug5fv8tu+GGZT6j5Q6K5s3tBt2oiq0v4JeI2m1IOWJdPVzYtq8buLQgciVXKVHqYTyl%0ACgqhHhAFAh8SafaQA/M41U4DkvFyRLUNJWTCNKNaxxomZOfQTYOWQPTsdtuKAB+PWCvo+Yz33YCS%0Amk+nM9t+x3FaUBra/QE9HRG243Q6sUTFzrZsNtWRNBy2yALDdkvIhePpRNe9pAgqFCQXKJ4k6+UE%0AY8ip1AktldSFrNPEtCzkIiglUJQmhECJhVQy87ySpWY+XarfJUVKAq8NefV4sdA4wzTNbLYD0zzT%0Aj4XY9MSiOU0z93dPvHzzjsfLSLvbsUwjJSZ2hyvWLNFqw9Ppwtt9T79pUCmiLUBLLiBKxLgN6zyz%0Avb0hBA9S4wSsIdB1PcFXaqMyFqWrHJdxBm0Qq0dqTfEBIUXtPxBZloXiPcsa8eulbhKekfpCRLyf%0AiVkgfOD83MvKSdBsNkTdkNeFcY4Y07BtLKc1QPQYt2XJdWszjTP7oUFQX4YlB5q2IfhEYwyiZJQS%0AtENLEnUbtBTI64KzhqwG/DghraWTiqAlYllIKiNDQoiCioVCJi0ZYS3IutFbp5UUPUUKlstKEYm4%0AVsDGvK60RuNXz+o9ThvGuVBEldeaWBgXz2WpPchxndhsb5GmqTjlaUEbhWtsVQ1IRdsohq6nNQar%0AoGlrf053Vdq6+EjnNDGXeqjIBaENxhS00cRpruV5Vx1KQgiUdiS/IqQml0wCRFyYpxFpNGFZkabG%0ApWKeaq9KghEwhUhIEas6bKNp93v2K3z3/ru64ZaSeZ0o1uGcQRjLOi0452ispnGGTd+jGsO236CF%0AxjXN88E6YZwlxcDp+FhJi0KizYIxlmAtxhWU0oS0oqWsYIa/eWqE2l2iFHxOgESUepGAVCOKwtRO%0AaghI1xBSQOVMkZppGXGuJxfBMl1oNhvyeCEjaUyd4J/Cwt7tcc5wXDTaB5SWbPoWo1QFFPWGvh9o%0Ara10U1GQ2nC5HGkaR8xgXe3d9dsDlEJSksYNxJSQ1ItzCtVZlL2vB/zoCSnWjWbOpJDI2T8LnRVS%0AC/zoKXJBPesH/GVBaYMUKynLCl9p62bXtkeSEBgJc47MIZALLKajd5U0eJbUP7dobNvSNC1d09I2%0AlkzB2a5WG/JKmgNaSeI8V+qilEQByiqkkKSUIa11a6wtOSf8eUIaWeFeFJbJIxB1eKog+DPGtsyX%0AkRgSummQbUOYF4pURDwiZ/rNlvFUzzbt0LGiacYF1658fHqqgy2p6ZoWFWfmNRBCxEfIWqGGXR2w%0AJdgMA+uygNri84rxiZR0FdJOI6K0SCFYPRhra2RsvaC0oYjaSc7Jk/wCMVQ9wRpJQhLXS5VO54ix%0ANep8Op5pd1tyEYimIY0Trm3x48xm6CkpI6eRZZ3xc8a1G1K6cDdPRC3QJSO6LTKfGTY9yzzSdgPt%0ApqfbdqzHU9XQSIlVmhgCS46VXhghlDq4KFkhi2f1CWc1IRaWyxmnBFFIZEwVvhM8shFM9+8rzbdo%0A1mnk8fiIMZboA03TMJ4X1pLZuobUtPi1IPNCoTCdZ1Q/oATYYWC9nCmpZ7k80fYG7XriecJudojz%0A94QY6mBT16191xpce8Vn13uWJfLDH7zl+PDIYX/N0Ar8vCCbDtO2qBxRSjAG0HFh2AyELLBasF4u%0AWKMxjaM1lqI0Ek/bSYhVcaNC4DSuRL8ghcI5y3H2VQswS47ZsDzN5PWMaHuarmeaVorS7K56nsZI%0AoxqUgqwCdrPDKcE0e/z6CR0kUpSPAAAgAElEQVQTv/7utxjbc73Zck4J6Wc6qRn213w4n/jB51+Q%0AwpkiFL/77ddkp4mh5/fevEObFtNqsnM8jgs5RA5DA9rx4vaWTd9z/3Tk5svXNUG12YNs6eKE+Oj5%0Aq4/fkkPDxmbeC4feGjqr+LhEmqYnf3rCZM/He0+/6VkTXLJgGCyP9zOum7l5+xolRP1C/jt+/t5f%0AvKQQZC35+PjIT7/6PZzruBzv2XYD2ke6mxeM2VPCzNPXRzol+Pf/4Wf8N//6XxCE4PWbV/zlXz7y%0A9c9/xq9+/iv+8I/+mDhecJs9vWvoNlvOHz7iNtvniGGkkFiOD7jtVSXxKMPpw7dI19Ht9rgusU4T%0A0jo219dEH1mOIxjJmuD7uyPx+w9snOE0T4TpxKOf+frnv+CnP/4xf/XddyQfccbwOD5hrWDIcHq8%0A4+b2DV3jmOYTU8q8fvuayzJh5kesHVhPC5OoUr4QCj5GVPKcPj5gG41zXY1rSEVeQy2+lkSOnpQK%0AKVTqXI417rWuMybVLYMytUhfTEOcz7RNR5gSRRpCMQTl+P77D1gf+LSsaCHw60yaA41WHPY7Ylbg%0AE0uceXgsvNgeiMvMftfRth0yR5boaboNzfYGZSTr5cg0zmz6jnmZ6hRUSrbbDcsUaJwlLisFj1CC%0AEitpTKhq8iIn1mXCbfaQCyVnQqE+MNfEvqsIZu8hpBOb7YHT3SdSSBjTcoqR8XkreDkdsU2DwhOm%0AyN10zx9+9Y41FWQqJA3nZeY4ezRQwkyzu0HmiDUKaRQxJWzbkvMK0qGE+VvPTgx/E0XzKCFJcUHa%0AFr9Mf7slCt6DKChRWHzGGgVZUWTA9QPTfMI2XZ3+pURMksZYSopY49hu9rg1ImTHmAsP08qLoSUJ%0AgVaJeQwUHeledKQSuLm9pmscyMwyB+T2mvkycnWzI8eaHcdZMhLVbZG6MJ+fME1HjjOm6erWz6/Y%0AtqWkTPZLzZ6nVLcJMdWyqU6AIMZI9FOl7UWPbRzzujzHoySGhBcgtav+sn6PKhmNoNntOT8+MckK%0AgZFSk5Zz3eosLXO8YKyliPo5wEhUVCyxcKsNS5jpmz0lRoqUCG0JPtDd7ohhZTrNtG5hfRauL/NC%0A27YUIbFmxRgHsmbsVaFO71OgCIHMkrDO9bCxruSUybEQvGddPdYocq5yZEWlfIEmLQtF2QqbOF2Y%0AgietM04rlAjM50AULfvB4GMkp4KPoSKnjUWkQsorORvEswsJJbk57Dn7hEmhbt1iZk0LyVhSOuPa%0AgHEWGzzTJdFttohYECUgYq6XzBxRWlOQ5GUi+pWUIilAkYXL4xPaNvhlRUjJeD5X+fOa6mFeKRZR%0A8eoeSSHTGctyOTNoybHscWJ9RmoUfEwYMlpbMgprNLkk+qZjXSZSabk6bLksK7tNReCXVHC2bmPX%0Ay1x7dUjytNA0GjJ0mx3L7NE+YNumApfKgnzuoSALJURSrJ6t5KvbLK6xHiifp97RR5JIhGUioHG2%0A+rIShbSu9Nbim4VxcZSSGNrag0GIGuVV1GK/1SAKnbM0TmGMqMCBZSblhE+JnCVKGgqZkgLrGmj7%0AQvKB1i/YZwgBylSKoZCkHIFYp/kxIxQs4wUlNSUXUILVe7pGsKyxfn68J6ZSh40xYKRkmVcaK4jW%0AVrCGrRsAXQqxGF7sd6RSMM4hyplUqvdIKc12M5BTouv3WAOX8YK1mhBGSgZjHdPkafuWGCMUUPKM%0AtLZ27OoqtjqdlCHlTIyeHGunMPlQP79CEKaZFAuqMczjCaX03/YUpVTEBDpV6IVRiVQExhliibi2%0AYRpPWCnZOstFV8CN7ioptXOa9x/G+vyOmb7Rz4ddR986zqcTorQ0bVc3htmhoyasE+3g0NLg5xnR%0AOHxMNBLKc2dQa4dUEr9MKGPJZOK8PvclBQVDXgOJiHGOZV4QpeBTwVqHny9Y15FjxBrDPC0I7VB5%0Aph16olBsnhqO55FOgVMtnVtITQUy5Fyfj3FZkKR6yFaaaBRhmWrcrjhMYxinkaHviBhKjFhnmMYZ%0AZy2T9zRJg6yJG9c0tdP6/ExMsW5ewzjVz1XhWSIdyRlKqbCVojTSSJbxXLeSpdI5S8xo15H9iI8R%0A6563xZeZhZlLEQgcSke0klwdNkx3l0qinQq3V1v6zZbz8R7igkDjU2FzOKCMpGSYl1hhPkS0qJ3c%0A8zzhXP3nx7tPGCWRWHiuNsRc/7z5fCJPM8lETLNBCkO/HVAZFr8yLyvFSlyWXC4rRtUBYyMFay5g%0ADTkujNMEqmHrHMt0IsfI/voNl7BgHcxzHbpsjeE0juw7y7A7sGsMb17d8HR/ZNM0WG053BzwiyeK%0APZuDYfYT6+VSaw6ikISCnPnu/QeGYaBvTCWT9h37qx3rutBt96RpJj9372UR1RWpFSEqclwoWkPw%0AnB4XcsqElHFSkUPkzi8YkxAx4q5eIJXBlJkle/q2Y/EaJTsSgjWsvH31mvPlVDuyIrPd73jtFINr%0AuX86E3LhsNuS4sL++g2Pdw9c3ez48PBI8i1PpzNFz7zbfs7x6cT1oeH+/EBoFPvrHf7piSwKr969%0AYxknrGlRurDMC35a0Mrw2atbkqqX0JdXLXfHC+8fFqw5c5zOfLXf8s15orQdIq2MxxO3777kt7/8%0ANS9ff8n19ZblsnIqtfrzd/38vb94Oa3QaeH17h1ZC5QsPJwmrjaCX3x3z493n/Px8ZE//oMfc14C%0AD8fAq7fvuPv0HSFVolyJNSv705/+BNe1fPj2Pf3mArxjeXhC946AoI0Bc31dCUjdQPYeoRU5rijT%0AVGxtWMnLTIx10jo9fcSvmXUMKA26NXz5oy+532ywDw/84i/+M//Df//f8r/923+HKvD1w8SXLyVv%0Abm4YzyecELze7RiGlk3f0LaGn//8F3z21ZdshobgJ96+fUWYJ8ZLAi6UEHl69BhjCOczfpnprm8p%0AcWU5PSHNdY1ILRMxZUxj65fj80G06HoBmC4n1nHCbreUHBgfF8iJ7fUV1Wu2gK4Trfl4x8PDmS++%0A/JzL0OO//cSHDx/46t1rwvHIKRSWrEELTFhppObN/prD9Y6bmwObviemglCF6/1tLauvZ4KH4+MJ%0A1zYc7+8JOdF0QyU/hQDGYIxGxghaUTJIUYghkIV5LqsaTFEgO9K6IpwkzSPONuSYUW7LfHyok8d+%0AixCZq+srLpcFxgvnceGwsxz611weWh4fz+z2V7x8HBlDZCmST+cnSkoQA58dDlw1DVorUBbjLP7i%0A/3aCHr2npDqRFYGag3aOkgWlFLQI1XvlLGWpRXdKpqRMSr7GtYyuX9giM+x2LHMgRwESRK4krJDr%0AB9uVuiXS2tatTBAM2z3h/be0TvGm23D3fuLm6pa1ZJomky4Xni4LplcYq1nWidYMHPqBXW9onKr9%0Ai2fRpzENADmuhJgpQrMsC/r5oC2lIs4T0/GMtBILUCDliv8vKSMlLEsFF4Qwo1W9vIDAhxlZImFZ%0AK2ZdKJwRGCVY2xahwAjFbnvg8XxEasWVUXg9YJUmCcd2s6HRuk78ta2Y+hLRSbBzDVe7juWZJJpy%0AQcvqtYqp4LVgGS+E5wvsupzphkIuhXiaGKXCDS1d27CWEWkNruvx84KSmRJlvezJXDslKRB8PXis%0A80j2ob7njam4aSlqfE9Czpmu7fAITMnMfqUdWmKItF2HRzJsOvZNS8yBIDJKaxQJnQtpWbjeDjS2%0AIaTqzrHGQBZc1sDtdkAqjVSZ0ftKskPiY/WJIQ2bXU/jHOs0Ulyu+HVlCAGUkZhUnWHESAwRISUh%0Az4iYEaUKq7VSKKVI0ZNDImmLoCCNpmTPssxIIVBtR1pOmH6P0CvLcWK36clINpsNfduSw4JImbY3%0ApBjZDC1JVFz34FqWkNkMPcsaiKWw2wyM3tMK8D6yrB51ntCNJueWxjnmaa79PCnI53N1YQFaQwyp%0ARn5z7fEpLSEVzpcLTmuKrA6lmAsUnkl0gpDh6emhbsIoWKexqUEngTw9cr2tBMy2656HIwUjJa2S%0AKKHYbbcIYUgFZp8JYaTpexSFGANrWNG6wYUaHWzajnmaq3qjaejKs19SeoSylJIrJVUIUApEJowL%0Afl2xTtcoYYIUM+fzjJSCGCJZFGJMYAzkyBpTlcqvkZIyurGMlwuq2dA0AWcj47rSNi0F0EqQo6RX%0AksFowuqxrUUhuLt7Ymg6LuelPr+QTMsRpZsK4CmZ/DcXXdvQbjv8VGFDShukD8T0PBQUGVEkRUJc%0APWsISGrMSRWPEJpp8bhQISPrdCEDbdtTYiaWSCrU7XwB3XbYdsYMW4bBo04LziiW8Iyk19XddJzH%0ASjiVhrjO0Lasy4pD4tdMTFUsLZSv5DoUxif8s1Q8rp5m6CFlQlhQxhLWmYKoMew4kkJESfH8GkBY%0AR6RqSCETpwUhFctcKaspBGLOsM6kEGkah5CSJArGSGKW9T2rwXQ72nYh3b3HaUWiYK2p1MUisVZz%0A/HBPmCaWqW6nvVAYIViWSCqeYXPNElbIqUaYqQOny9MjqUi06Mh5xDjLMo0oXXUJ61QH2TmBdJoy%0AF+bpjI2QJJRQ/3u5CPzlTLfdVPJlqnFZKSocZ5wnYqz9wBBmEhHZ9phewRywMqKlYgoZP104zxPK%0ANQxtAzGxPB0pWaGERqv6udPGMc5T/W4rFZiynka8hM3QcL6slURs3bPsGPK80HQtJWam8YLVDusc%0AUarqXzw/UmTdosbgiVlQUq6XNC3JuZ5bLBohElIAtrrq+r7jaZyZ/Ardgfh4YZkvCFGQJPrGcjye%0AQRSutluS0DRS0LmOtNYk16vra96+esvT6R56w1wb16icSELSaMXd3T192zGHhOlqN3EMHik183jm%0A8UMFKglt2A4d85II6wkhW5LUpJDph5b1oquDTQuM7Xm4eyTPK9E4dodrLikQxpmrm2t+d3/P6mcu%0AcsDL6sV7sWko/szsB7COD/cf2W/3OG3ou46vXr3ht58+0qqAazTvXr3BNQ5jHGuJ3Nwe6FV9ngss%0Adw93ZGnYuKp+kSmTU+HxOBLCzBdv3xHiSlsCV9d7vv76W7bblmn2jMGTUGinefj0yK7fEMqF2+sb%0AfPiO19cvAEci8OrdNefRc+j3bK+uef/dN4hhxwdf2Mqaytq/OPx/3mv+3l+8ihT8g5/8iC/f/Zgf%0AfnnFn/37P+dHP/lDluO3/M//0/+IKRm3ueLw+gWbZeIH+z3B10Pw+emJdYzo9sgv/uoX3L68pUjo%0Arve0WrKcntjvDsSc2W4HUPqZ+LdSSmS5LNiuw3UtTddwfrivJdp54usP91xfH5ge7miHPV0rmdfM%0Aw/vv+b/+9C/45fe/YXv7Oa/UzG/+9P/kV7/+hv/6n/8L/tPjI0/f/JI5Zq72G66bgXbYse80L9++%0AxeSJH3z5Cme2NAqa65cYLbkkePX7vwdhpdvtWS8T5+OZcDoh93tiDoiUWMYLtjXI4apOlreVghXW%0AlZIz0Y/4ybMuM91my/DuHQ/ffo00HYQZt9lyf/9AI6HvO6xpeHp8oHUNZbzj/uvfkNsDf/6rn/HP%0Afu8L/vwXd7i+Y1CW33284/e/eM26CJwRPE4z797cELMgxMQyX+iGa0xcybYnTBNRaKSz9UtuGBis%0A4un+QuMcKQVymDjH2plq+wbdDjW77yxGKXyOlAgyrRgh0VYTYsA1Ayn6OkGezvTbDcd5hXFm2O3I%0AObK92pGF4LPGcffxyBQu3E8zbQM3RXLXtwwIvv5wx6urgW8+LdwS6DYdu9tbfMxctRuKrxS77APz%0AvKCbthrl14hfTzRNg7+cWJeK5SY/b7GEomkdiiohlhSUM7AsUMBaiyiFGOsF5zROrNNMSBmhBcs0%0AIoXE7baUNaJ8wLiWtuuIJdM3LS/3V4TkmbYbfvHt1/zR27eEvsFsOoQSsC74kui7CvTwpUU3HVJL%0AjDE4ZyFLeqsoQpLXgE+Zkle01CzrzDxdiEVTfETIUnsq2wOpCLSRlIoVqQcdUfDzhBaSnFekEIzz%0ATJo9k0/ItGL7nhQCSMWSCnENbJq2xmBdQztP6MOGx/PEnDOXuKJVROSONcxoBV3Tch7P7FqHjwGl%0ADX3bIoDGOlKumOtdqwkotl2D1I4YAtu+ZZpW1vlMoUZuluyZ5hN5d6BtXQWGKPns49AoCX4aK4xC%0AFnz0dThQKkghpkzbOwS5dqO0Yp1q9t9oU8mB4wQlIYtBkxk2A9Myc70/UJTicn5is9shFZScGBpD%0AWAv9UGW3WysRIhNiobea29sbUgjcXh8IGawsSNNgW0sM9XAd0TXuGgKBSnEtJVdJuC1ICURJCAFB%0AIZVAQVf3UEikUhAKGqnxy4yQFRjjGlsBEhkohbwuQN0GO6VYjGZwimQU3dBxOR0xWjFYhSYjrWM3%0ADGz7hhf7DZ0ROGt5ud/h2galFLpklHVoMkZptFGEuLICOtc4oPSekEWVHquFpulIvkZ8lKb20oRA%0AaEFMogI1tGWZFhKVYDaOC0Kr6jOTAiEkYbogbFM3BVJwvqwoLdhtBpLUvHmWi89rnQS3ztA0hpQT%0AQ9PSbXoO+x27rqEfGhrrcLKANKR1IWQwz3qBIgpLWBFKc5knRKnxwhAzYfW4foAU6bqGUiRSCXzK%0AmOe+zTyPpALhfKpQHK1ZUyCnRM65Yq9LQmnNfD4jSdD0NFpxWhMxVrec2B14cZl44MA2ZeQpkaVi%0AsJqp7yAYnHV0+x2D0wiVSULTN45EYZmO5CIZ9jtM0VASMc71/QR1uyM0+XiuLi7r0GqumPdcL7s5%0Ax0oCTJHoPTnlGtH2niAkMXukMsx+plHV0aYp+GWB7PHCIUr9ewtlcCUwtB2zD8TthsMSmKLHTiNp%0AWinU97hBsnvxgul0prMK7QxhDmgNYZkwbUPbDYToKeuKtppIQwHmeabdHIi5cHk6VujHtND1LaLU%0ALqFUkrAshFIv8BTwPqHERPC+0omFrCTGIqp6xVriPIGQjFPdNhtRUG6LNitKaU79ntt84XJs6Ldb%0AzDpxWTwxrJALzloiAtm4GhezBqRG+gXbtuhSSacpe8IaOOx6Fl+jyTJ5yLC7uiWuEzEGUoo4Y0FC%0AWiPS1kvkMl7q+SPlSu+VBackS6gEZoRGO11/v7sdJc6EmNBakpTGaIXcHsg+sJWKEjVKGWwR3B0N%0AugcZPI015JK5unrB6fiI7QbG0z2ubTnsd6TTEdX0bJ1m9YFXL26YQ8RhWeYT+9eviD6wno9c396y%0AjKf6eoiCEQXT1dhwVTNoQvCs4wUfIqv3mG6gM5nz8YJuNKrIZ+hShWZ1rsEqwTSv+CKxmw3z0wNr%0AUVhlOGwslAu9KISrPR+OJ95eHeiV4Xj3DdYYurZlXGd+/6sv2HYD223PfrtHRc/N69dEv3B7uGaN%0AK7fGQZiI129Zp5XleM/LFy+rWy3VnnLfOkoUaAtKGoS1NG1Dmic+3N9hupZ5XRlaQWMNqxKEAk2r%0AWNZECQmU4eWLa6a1pquOcwWYnbXl8Wli37ZkLzl0gnj1hsfLgh+fePejn9AbWOeZL374FWKdaYaq%0A0Pjl+9/xxauXGKH5/c++IE0PNSFjgUWw7wdCuvCTn/yUuw/v2bsNQtQY7P3xDp17bq63aNfSKJh8%0A4PrmmsvpCEhuDxuOD/X34b3h7uOJxwKvbl9yuTyiKWg8n716xWma6DsLyjI4hxMXQhSILPjBqzc8%0APT3x9tahNMxpwY2X+r75O37+3l+8QOKL4Dzd8Zd//T1ffvVDvv30gf/qv/gv+c1vv+Gf/st/xTKf%0AuXz/wPZ2S5wXpNXEcaYftsDMGCJf/PAr4vGBMHluXr0in49YDct4RGx2XB6faFqLbpoquBWiHviu%0AGnL0+DVi+x1pGRlub/nhdst6OiJ2N8RxJGtNv9vjNi0//enMw8ff8vHrX3D4wZew73n3MvFv/tPP%0A2G4NQ7upXSUMp/EO3Uk+XRTm+MC76yva/as6ZXt8IK8jqr3i7eefUZTEuA05pvplqw1T05GnEzJl%0AZlY2VzsKEikzOUlCqBJIQak561QnVcY0pHVhWRaEbWmHnq4xqKbB2SNCOvwayKtn2+9Y3MI//ic/%0A4dc//zWiLAzW8f39HUoaDrcvef9XP2M77JhOR5p2T0gTN8M1S/J0vaPkxP7qDbazCG2Jy5lGNYDH%0AaoN2jhIhE9kc9nUqvYw1Ny/BOYVUmhxWhLIopUGAtg2lRFAWCZyOJ4zV+LQSQq7l/9VD26Gyp98N%0AjKcRLQvJJ3pnSY3Easf37z2taZCXDyzNwLA78JtvvqNvLOu8sttf0/UDMS9cpidevbpGN5rx8YnN%0A7TUCQQgesU7M84mYK41rjZEQV6TQlFzL0+s00W8PrOtKQyEXCwhkLs+wCoUWNfIR1kyaR6bTkWke%0A6fbXTOcL2Sdk1xEmT9tUFL0sBT9W98fhxS2bned4HPn0eGGrNffjSB4X9lcHjPdkVS+4/fYKsTwh%0AVEGqjDaKZVlxwxbVau4eT+y2HcULcql/hyJV7UhJi65sdgh18h5zQoeZhEZ2tgLKRIFY0dhKQUyW%0AOI/ENTLPI9o1xAxxmokJrDQomdlc71mXjCQSxwVrNMootqU6zd7fPWJUQQpBSJl3b9/ydJmxpsEL%0Ai7WSGBZ8XOjaAchY16Os4jh7bq42aFWwum4htTFsdw4fVvyy4rq2dkdyopRCQlREuKjOJylFjcll%0AQCRWXw+rWluCXymiYEyNeaWQUE4hiqTtGkrRSCUoPjF0LQGI5/n/Zu49dmzN0vS8Z9nfbhtx4tg0%0AnVmVXazuLnW3DAmCLYKgIANBAjTTdekGBGguTTTTUIAESFQ7sk2xbGaePD7Mdr9bVoMV4kjNce0b%0AOHEi9m/W973v85RtoQ/s+5rJL8hFsNvsWEIosQ9TE1KgqS3eT7glkU2HzBmtFO26pakrTFvRGElj%0ADf1qzTw+xtO6chiRssSeFBJlJCIHpG7KdouMkLKg5JUkubn8vaMnhESIHlvXLPOItRIfBBAxlUQI%0AiUuRxtaExw2ckJkcS4dFpICRmfCI5N/1PeclcjgO+ATbrsKngCJCzjS6vHh6AjILKq2obEXKnqpu%0A0EaREui6QT1uCnMIKFk2tzkEEhCcA10ObMmVe0lKAT/4kgbIgulyIYnyol+oexKRMjEVwA8Uea/M%0AIIiM84IxCo9gcSO4EY+gkuXvHqyitj0hZqzWCCnQKZQXuBSxUpPizBglSsQSZc2OlErxPSwLQinI%0ARahqFKRUnk8CiRgu5dDpFEoqcpZopXHBk5cLLiSy8/gYcSlgs2GZPFVd4ZzDsSBFRCDIWqFV6Qgu%0AOSMfY6bSWMJwQBiFEZmr2iBCxxwV/WrH7f39o8g+g5vIqqVpV7CMHJeBEBWbrin38Fg8e0pJ/BJZ%0A3ExdWXRTE5xDq4YUKfHZ6IuIWCoEpauVEqRlIQlw81J6XjmCVGhlEJR4cenuSZRWJCS2acmx0E1l%0AEkQEUhl001LPE0pBJyM6RlQWVLbHioxSgiUEGI/kLJhnx6quaCvJeFmo+haEIYYJrYoLMDoP0tP2%0APdZocnQssyykyiTQSpJ8cf1JWYh+5V5S7lUxZbTIpOCJImG1IcSEMoamtgyXiVpVmM22dGYTWCmJ%0AQjKPJ5Stsf2G9erMssw8WbV8/HjLQ4gMUyCHiNJlIKRSIIXAMjuqpkXFCdk1tE3LOMzIsJBSpF+t%0AGMcJqRRunNisGqS2uGUmh/xY9RVA0ZeYuiIHR5KgqgZ3PiKrkk6JbkE2tvgh12uCjwQXSEqQlrno%0AfoYJFyVaihKNix5EYnN9w8W9w1pFNc7sG0s6eWbnkd2G5Be8agiLQ6jMZnNdrrsYMZXB6kdxsNW4%0AZcSYpoiOo4eYqBXFOykzWpmydWsaohuQOYDusAh8XDB1TZQaz5lKr1AiEt1Et+6YlwWty/ddW8Pl%0AfHmMqytSLiM4mRLNes+7d2+4efqc6XIuP1dIrK0itx3Ze1bb5yxzoO17QPBs1TF7+Kxfo7VBUWiZ%0AOkXIIGRGxEC13hFkpu9bctvgGkOUkuQDMksOhyNaWnSbi06kthgtqbdb3LRghWAOnrbpSWFhJlHV%0AJVk0DSdsbTgPC5VSLD7jQ2RYPP1qxd1QguVtX6OamnB4zcUpmD3rtuXmyRMWF9httvRtRxKaRgqG%0AIbDrVxhT3oHaVnGzanjvVuQ00AhJt93y2aunTMMD/e4Jz3cb3rx/w3674Xx34Ktnz6nbhjl6dvsN%0A0+zRPpTE1YsX+GkhmYy0DUJKFu/44uvPMe/e0rYrLmPLNE/MPtCs9qjg0caiGomtV+xunlGLQL3b%0Ac/74Hnl1xYSiGgaeXF0XIvW/5/M7f/CK3vFkd8X3t3f8Jz9+hRtOrDSsNjueffFZmT6PB+p9cRRc%0AzifC4cLth3eQBdVqxdObaz69vrB6+pT5fGA+HXj/7j1ff/ESIxO/+av/m5/87GeEi8EPE9X6ink6%0A0u+uysN+CZiqBa3wKbAskRwFw+DI3qH6FW6aOP76b/l0ONHtXvAn/+yf8fr193w8LRxuv6dOjn2X%0AefvhI7/38kum5Tu0S4i248sXL8l+oa9rtk9fwLywfrVGi7IZ0U3JwRppWJaFGCKCkbrrEFZCtSGH%0ARJM6ZufpN2vC5QhSUdWKOEXiMqPMIyK77ZHGMp3PGKFottf4y5HzaaS3DdOwkMPA+uqGpA0ffvOL%0Axy9voL+6Kk6zEFk/ueHJdeRf/e1vWG/WWGPY1A3j5cD6+ecYY+mNRWaJNAWVqygP5sbogko2PX6Z%0AUDEjjEFlgTGgjCWYsnVR2hDcWCJ4gMqRHBPCWLStSE7gpgFhBKvthuEyEJcASXD78TVaVhxHh3ML%0A83mGkFB9T44jJi4sUmHqNesXL2jf31LfPEeLwMeHB9brprx0zh4lHDlGsjKsmxaVM9PpgrQ1y2XE%0ASIFMgZgl58uMrixWS7yP2LolBV/wvNOEtB2ZiDGWJIq3zMjSp6nbiuwCMWZE1sTlxMPtA8fhgszw%0A5tffo2pNuJzZPNFcxqlOm+AAACAASURBVIHtpkPEjKiqAmfwE+m44IMgicST/YrxfGTVGOYQ8cuE%0A6VYs08zVqmE+Htntu9LjcR5lK6q2Jc0Tc1C0VpO957w46m5VDq4xFQCKlGhbQBqy6pCUDkqqSh9C%0AxIAqnG+Ed1RtiRLF4EgplV6GVIzHE0lLqjSTsDw8HMq2cColc982CBHROZIeARZZZba1ZvIeIzxC%0AJg6XAW00wqWCBdOFIummmVXTYXShOllbs2trKlsXvLKydKsWN09UdVsiJG3pEE7DgH2MMKQYUNYU%0AoW8CVCnLt13NPEwQfHHl+IiuDdJJhmEsuO6UmV1AZo+SlId5XRXk9FRgHUortNR0UvBwd6Bf1Sjb%0AcFlGkAYpApUWEDVCJlpl0dKwah8PlVqyamoUkf3+KUkotvsdgsT1sy055nLgbxuWcSBkgbWaeZpR%0AXYMQIGIksZRDWIwFvCktlZKMwwVtNVYZzodLUTtQ0OUhJXAFBy0UXHxx4MiccC6ijWJKDmtrxuGC%0AkgJjFbPLrPsaW9clOqcKUbaxFY0t13mtS7els+W+IJRms95jrSalgMhFDhwbWbZaKYFIRAQ5JFAV%0AeZ5R1pC0IkaBSQ6QBX4jCn0tiYifAymXnqV3GS8yIgSk1mgZCmE2FfmntvYRBx3om5rgEywji5Hk%0AyqJDQuUFrRRIiSSzqhsqa4vcVqnSLc4RpRV115NCwGiJ9w6lFUZXoGSRp89jeZlXEkEkJIiTJy8O%0AUxmEqRFxLKQ3oSDMTIsjiTKcmOaSeEjBE3M5XOacqJIGFZlF6d3UssJLiZEZN49IaTEITFVR1zP5%0ANLDrGyot2ez2+GWmNxprO9q6RiiNSh6UxsqMrVti9MTFY5uGEBxt3aFMAXzLzOOBZCLKTHrcJsbw%0A2LUJEaVt8Woqg7+cyI86AGMKcTjGhJIR0AQildKEJFAyInWDJ9KYpgyVtMB5h/YgU3FFmsqyaWtm%0A51g3FegKU1kao5hUQ6NBaUWjBcMYqCpJyAmtCvNdEEvEUyqMqXDLQmV0wcnLQM5F3I18JA2rSM4B%0AaRpMnlGqXEtFtLwg64bKz2SgeSSuXs5HKtvgnEcQaFYdS0zlvk0qSPPo8PP0GAPU5Kri5uaKYV5Y%0AtRCkgpgwIhaZsTA0VU3dNpw/3mHbGimhaSuCd3SNLV08Mto0j0mHibYtTs2UHFXdIrUiuoksFE1r%0AidmQU7kn0XUQA9lYiihboSqNWxZEjjjvSamoD6bjQNNW2K5Ea+umwS8e50bG8wMxgp8cwtRstysW%0AHzgcT6xUIQwyjLRdh5ISReEcNHXD5B6JtCqjJRhpCTEwjwsxCYgCFxxKqgKz0bGI1B/pvC5EsptZ%0AphnTr9CA0AItdXmenk9EKdCywHcaFTk8HBndwvXumtEFwux58vSKKQREzPiQWa82HI73SNEQpSiD%0AxG1FqBzvXr9l05/YPHnG5Yfv2azW1FLy2bObcg1rxbNXz/n04QOXywPPnz1HVxZfGcZ5LI42ND4O%0ACKOp6zVpuaCVQsuMqjTZTUxZMCwLNmnqGKgrhRc1KtUoUzGPmWU8EYQiuBIFvXs4kUJm8mcuw8Rn%0Ar54jvWZZHqP2MRNZOL+75eATV/2KWTg213suk6M2jmWaaGtLuAxcSGx6yzc/+pqqbenyzO7lNX//%0Ad7/gmy9e0W9fEhbHcXRM85F2c8XxeOTps2ti8lT9ilVrcU5wdb0ji8A0LJxSoGktSWiiW2jamuFh%0AYnd9TRKwubohSsH6+jn3714jbcV6s+Fp03J3OHH9+Zesa8Wby4VdX/P+YSDHC+souEyCfd9zuoz8%0A0R98UxQWvvBm/6HP7/zByxjNrrF8+cd/ijvf8sd//Edk0/D9v/05Tz9/wXa/pdlecf/uPedffs+T%0Ar77k3Q/f4h/u+Nuff4/ZX/EHX7/gdH/m2avnaFNz//4jX3/xOTdffok7H/lKVaRqi7Gay/EdSRvw%0AgfF8wt/esn32EtJCmCIBGE5n/DRi+h3WCtIy8fd//XOMkDRNz3j7AQk07Y5XHNj/7D/j7Q+/4s//%0At/+R//LP/gn7F1/x8P3C+TTRm4rj+cKPvvic6xcvqOuavi7dDGks47TQxVtitWEaR6b7W2xV4bJh%0AHRwSWSYelQUMvdYkIso0SFuR0aB16SFNE7YtB4AYHShFcAvhOBOlwWy3vH3zHiU1UivO5yMPt3dU%0AQvDDb9/StJba1Fxc5r/9l/+cISu+e/0d336643rdM4fEXBVyTp4DuY9MMbEEz2a1IkfP7EpOWzpQ%0A6cJwBt00ME9UdREe141FpExVNZjakHygafpSlla6UIliwiePahoQiXq/5v7N2wK1yJHD+cK7d+/R%0AdcX9wwdmFxExsNlskGTk7Ue2/QpBolv1xOlMYyt+/Ps/5uPdLU7VqO3M+e47Xt08we9a3n/3K9Y5%0A4ydXul/LhG5balEcK5eLp6sM82VE5IDzFWqzRqnSFUpSA7nEIOOCrStySMgMKTmQFilKeT8kMFYT%0A5oFP795yGWZ8FgzDzP3xgeUATVvz4d17nq1bLuOCaRpaBPgAPjJOga6r0VpzEJon1zs+XuaS7w6w%0AEhnd9hwzjNGxmjSqrkocUgpiWOi3PdPiiKrCDTMqJ6bzuXi/tKbtWmTV0LUty2lAaoW2iuQ9SkrI%0ACTdcsHURg6p6VXqT80gMC+M4ouqGYRhJObFMnoFUNg5RMi5nlMxIJKsUUFJzNzk2q4raWC5TIUvO%0Ak+PN7YHrFy9wbiH4RLXfE/CEeaGra548fYoVGU+kkpamteimLWX92eGFK1NyLYk+IKqq9KWkYru7%0AIcQFLYrsVJIL8lkqcAmlqlJ6X3foUBP9jEweqRV+iQitOF/O+CwZh4XkSpl6tVqxQaBcYIkRrRNN%0AY5Ah4VKm220R2qCtQWpLDpEgLFkI0JkcImbVUSnBYbywaRtEVWSXTWXwbqHtWi4PBwQl5plRZCOI%0Ah0Lzs9qCSDSNxQBhGpFCkLNCRY22XTlA+kAWUK963OIKil2XwvXJBc7zgl8Cw+VI23VoVZDrtrIM%0APrFdFaqdMS3OHanbDmMrDvNIYwQiG4IxdG1dJuFdg60rpCzdKVUVSIVQZfpdWcP58EDbdCQiImao%0AK2TOiARGKlACucxlmzUOJK2YSbjoqXSN3a4hJcQjHhqKmyeGUMhyOeJ9JITS91KP3qhNVyS5Lgbq%0AtkZKUWJFugBHpNKoruNwvLA2NbkqgIoUHZumOMtEXFB1V7xVEuI4FxLi/SeiUlSmQltDDh4vA0aW%0AQUZd1Y/icsl0vmC0LiCDtmG+zCjO2G4N3j9GZSNGC5wLSKmIiyORWHLALQHiTBSixLCbGsFUpH4x%0AUTePondt8Gmmsgq5CLyUKKtQtkYagTEKEyVNLWlUwOdIryWy31APF0BAnNE54wIgynXml4UlLrR1%0Ai9IV6nGg5v2C9A4pQNflkJ5zRktfYAxLJCuLCNOjywyCCyze440mLhMhCE5c0FphbE0TL6ScydYi%0ARURiMLoh6gGrE1ebFXNYCLd33Oy2HLyj7Xvmy+PASiTishR9RNWzrmyhsy4DNjkWoSAJ5CMHPgaH%0AkpLLZaStK6S0BP8oH7cVpjKPJNeICiNoyTJcQBqEhLrvUNYQRwl1w+V0RBtNjorz8YyqK5q6YR5n%0ApFLk+Pg+0Fji6KjqilVfk5aKs2u4v1zIGnQQtE2D1IblcgYRi1PTSObLme7qCSwLKSWUdEStOI4L%0AOidMXTOcjiAThymX55RQVJ1hWSb0At1mhfeBcRiKs62qid4hpcUjsQao1pAiVRZ44HyeaJo103kg%0ACUm76sgxQBRYqYg+0O83XA5ls7bdKx4+ziRRcVSCpODZ9RV30+Ux2r1gdUYZha4aVpUGJM/3T3i4%0AOyBtIVR+ODsapRjnEYUmpgPT7Mk509UtbSVJ0jGejuyeXKGUZJ4mpNSYmIiqCMRNo8hhQNUGKRRp%0AnOlqy+3DGSUVtV3z3Q9v2e33NFWNmwMiJaBAuer1Dfp0KjHm88AwjUStcW7ki89e4RSMlzO73b5E%0AW7c7pJJ88eo50zBxuj/yYn/DsCyMlwPzSeNDwOTM6Bz50y1G2zLYUw6xOESV6FTpta26Gn8+F4iW%0AL4O2eZyp+j3nwzvi8EBGIwKMd/dMKeNDwC0ePzvePNyzqnu+/e1r+s0K7xZqmWmfv2BygfPygVWb%0AOZ/P2LrlfDnz2VfPMVVTDpnGMrhyAHv58obTNPL1puP2/kL9OvHNF19Sby3vfvhAfXWFiYG793fI%0Az3q6xiCkoVtfU9cVuutASk7v32Ebg0qJq80WN03cXF0xTiNSr2ivFZWRPNwd8dNEU3X0bcV905P8%0AQtc/4e74ibPL2Clw9I6VUIRlZlNnqpvf53h3pN83dF3Dy1fPMXXNZXLIJIkh/IPnmt/5g5dWiu/e%0AvOePnr9k/eLHRNPxb/7iX/Ff/zf/Bd32quTYhSRKw6pv+O4Xv2Q8Hvj43VsOi+Pwd7/gcP+Rw+GW%0A9t/0fH6zR1c953EmOEffrzB9j1QGWym23/wxw+lEs92imh5CICeHtBUiQ7fdcLz7lp//xb+mvXnK%0Au/c/8MW+JeZQvBZS4pVht17z6f7XHOeF6bc/5+e//DX/6X/4M2zX8u7N98jJYYTCpQT1DqdWvHv9%0APX/wj76m6feAJKfI2XnCtJCU5/b2DiUkOZ25P55JSfDy+YoUI1/96BuENsgcMW3z+HPHUti1BtP0%0AxKTw06UUrx8jP7puSDnz7vUbTF1zPl344Yc3bFYrjnfveH7zhKRLk8W5qTg2mgoXBa2C0+17fvbV%0AZ/z9b79lv3/C3cMtV233mAFuWe9fkqWF4DFWUvc7ptMDVddxPs5M5wH9WA5204k5S7wL1LUu+ODc%0Al+J2Li8zKRQMu6orUgJja+K0IGVG2YrT4UTKiXkpQJRf/PZ71haCbMnec38c2K97tIR5HOh2a/rd%0AjuACY4TgBrRtwA/kcWDT1jR1xbvX32IAqSy2qqiqnqrumIcLpq2KTDErcgxIa3Gjp2oqvC+HBWVt%0AeakalxJp06ZM6Oua5Ba0sfhpxjQVfpxptlv8vJCyZrW/YfEfmdyC6Tue77Z8fDix7wxt35Nmx/7m%0AaSkOm4iMmfVqx5IERkbOg6duNVKtiSIzjhNKVGSRWcaBVmVudntyDBilkWhchOqxFG6EZRnmf4em%0Arqum9OykxkeFtRXL5Ekp4CZPq1ZIWyNy8XhpqcuNuO+RWpbfkaxQVaJeKZaHe0TVoExFPB5JQuGn%0AE9L0j06nNcKNJCFolCgQmtWaeVrIItE2hsEtGBKHT7c8f/qEqmvw5yO7tmP2lr6peDicud6skDHR%0AN5blNNLVPc4tZKFIOTPFiappkQhygOwcXVsxDiN102D7tkSfHiNIZImpmuLwMgYlDVEWXDcaFjcS%0AKBHYh9OZCEzjjF9mun5Ncp7zcKK3NUoJbF3krIuPtLXmMkYqI8kpoLLBtE2ZFEpBVXe4eSZFSEJS%0ANWVzUElDXXUYA+NloOlaPIAvMUiXwOdIq0rs2IfM05t9kcrbMnRJMZftQ0hEFVBBFz9W8gipySws%0AzhOlwA0L58XzcH/H4hJNXTEPM02jCVIg50ClDVXdcTgckEqwu7rich6IMRJdRlaC1dWO4+FAby2C%0ARGOqUgw3FZVtaBtLrRVV3SKWmckHbF3h3UKSEoVkfNw85+iLfNVaunVL9I6qtoiUiKF02IRRlJWJ%0AARwpFuLoNI0kKREpMrvI5XRi8YnKlriXFYk5+PI9aitk1eKXAmLa9i0Jxf3hgBwFnTHU2zU5RSol%0A8aKiqRqUqvARRM74mGiFIEpdYEiVRWaIIoMrFDi/FIx6CAGJQAoFoigrRC5i5LDEQmrUGq0N4+iI%0A0ZHw4BxOZtxcdBDjYSEaS6Vg8ZmuK8kEoQVWm0KhCwmTC2uy62qqruZwOBVSaFRkoOpq+rrlYGbC%0APFPrCmFaaqNpmh6VAsYaZN0hppHJOWxTl97P7EgqkZVkcTOQMVKjlXl8QVSkGMr3zTsykmWZkKLo%0ABrIqAtMsBV4p/JKYxgtOKLRIDGOg7+wjbESSG1sO4zlhm7bARFKgri2mMsRxIjjYtA1eGszDkZwy%0AIWTIEh8LKKi3Bq0lKgjMqicZiVGa5Mfi0QwK5xdYMkEW75MxV0gtSrQwF5dVppT/QZFlJIeIXyKq%0Akng34WYPGlKUxPsHfEhEKYhz6ekpN2IQqMqUjXQunficJco0pODQIlKvOuTDma6qmOoaR3kvSCiE%0AEIBCSMW6qUmtguiYc8RWhuxKpDgnR/AwLIdCclWCaXG46Nn2K2TQaFtokm4JKGPQWhFj0U34OZYu%0Al4KHjycW79he77k8nAsNERhO9/ggMTi0EFRNBzmUw9sjCbhpGsbTiMplMHN49xEla55e7/l4nHna%0ANtS2JtoaEwNWG67WLT6AlIkYFlZXW9x4IWZFDicug+c4L9Ta4uaBJQMkcozEWKMNGGM4XmY0Zevq%0AZWRRMyJaArFslkj4KAgiUAvLeJkeJfPgvafrynPTGsPD8YDKidV6jTU1IURWqx3LcKGWkNqWy+DY%0AdmtE0yOCZ9U0DG7hxdNXuGXiq8+es16vMKaisZBIheAaFZfjA5fxzLrp8AIIifN4AilYrzZcThfa%0AWhHNwvEyMY8NcwyM08J61fD2zVt0yIQPd0iViAlEZTAkzqcLh0fa4fl8Zl4CTVMR3MSnaeDh9MDN%0Abs9DCEzcsriB/eoJh9MnVNuTnUOYBhczfb9G4ZjHmf1+zbPNnr7puL65Qlctz26ueb5fIZuW0/2R%0A/c0Lbg/vWduKzZMb3r15xxcvnnI+XzDGcjzcUdua+9u3dH3PMicqlTFaQVNxGs4MD0dWq0TdVyxj%0AgULZdc94moiP293X79+SMDzZbejaxOITp+nC2ipSBB819XLh2W6PMorjMPPyRYWWFqLHrPb8+0Re%0Av/MHr5gSX335AmMM//E//VNuf3jH7//0P6Bar/Hne3RTkbLgy9//iu//8i/40R/+IdPxnuPg+cd/%0AsOc3f/Mdn04nZJT86vvv+Xh/4E9+/wsug+X6+glNL1CLp1rvCm0LSb+/esRgG9w80qw7Mobx4Qxj%0A5MPtPZvnz3iYItf7F3z37js+vHtDbxXffP1Trl/s0abmy1cv+MX/+dcM45FFr8lVZNX1iDDw69cn%0AXuw2rDYrhM7YSvD01Y+JVUXdt4xv3zL6kd3+GQ+3I59uP9Ks19x/ukMqxeF0RhvLt78909eCrr9i%0AtapR+2tkVkiZMZUFoQpqODxSmtoWN5VYS71ZMZ8unI4jbk78/De/ZD6diCEghKHrVjw83GG1IXn4%0A5g9/Uor5STK1La+//Z79sy9x8Vtsv+Z4PNC3PTln6sowuwUpHNKuSXVNu66Z7u7ROMIiCDkWQam1%0AzPNEmD3TPJL316SoaWuLOw/EyqBEQtV9yfBnT5hm9GqLHyeE0bjLGecD/eaKT58+su4sH9/fY4Rh%0AdI45znz5Yk/yimc3TzjevaHrO8I8YU2LkhN93VIbSXWaeTgGVNXRreF4OnJ9dcP7tz+gSBxPJ4bL%0AmWVT0ay2nN2CjY7aNqToyMIgqwrvZtp+j9SmdEualqwkymgEcHk4Y2tFoqCkE5l4GQvkIeRCztSS%0AJBS756/g/ogynmmBL16+xA0X1rsnVMLTtB3BCza7BkXGL45a14gcaFYR86CZ5gJfyd0VMQce7u4Q%0ApsXUTSEweUffVZxO92yunvAwDrxclQOg1RCFZIkRhjPalpdYTSqC4RTwPqFlZng4oiqFHy/0VzdI%0ACoVxOp6x22JzlzKSYiJmRbvak+YZJSJCKo6HM1K3bLZb2loxnGa63RptNFro4hALme22LfAHIagH%0Ah2565pA5DyNJaNbbHYkiZp2Xha6vidGxWu0IIqE0EGa8Dyyx4O/JieV0wIeIrRpCiAyDYdUWoEYI%0AgeRnpDas+44ky3akWu0QRjHP5+JWWkqM9HD7QMgOqStWG83dp3tiVjRNXZDTXU/OCec8mYS1M6LW%0AXG96hNIEN2KVBNUTkkNLRWUNEYiPwIsSpYlYYzFNRVVrtAilU9S2DPMCEZZlZg6BGBM+ZkatkEJQ%0AWcP9w4W6q3Dzwnq9hbwQvKBuWpSQqMqQvSsv3FKRk2SZPYtbkEIxnM9c5kRhMw/kkOm6NZdhKJuv%0AKhOWmb61ZaJvO5ahDBZePt8yTwUUs15v8CnTGYkgY1SJHaacMEZipSAuI1ooslaEBILEOHti8AQf%0AEUIyzYXiZ3zBsufkWOUVdWXJ0RPP5zK1rop7jRyJIROTIyyZFB3a1EyXI6fLwmXx7PqqbBSsLNj1%0ABLMLrCtot6uCOheavi0o9WE60zQ1RirWmw1ISa3A+cjGGFZdg18W9ldXCHemsZp5WXDzTFYarTSe%0Agp4OPnNOYLVEaU1VV9TZQipQD5EV2oCfAsYU+InSCSEE05xRtsZdJpwfEd6QUmK5jHwaRtbbNWmY%0AaIwtnZWcQUi6pqKqKlIqVEEhDfvtjmWWNHaka1as67rg2yVcXV/9O7KeVJKcPAmHUZJpuDAdj5i2%0Axh3PkCEpyYJAaosSkkGVqGQfM23fknJGmwohYrnGrCZITQwzplJcLpcSIfaBeT4QveMy+/LirzWi%0AqhFzxiiNkhkfKlKGuushlHuWQJR+VNVhbaCpF2KAmF0ZQolMXWkuSyFbdm3PMg50qxZjak7nE9kt%0ApOi5jANaKOoQOU8Dq9CRhKSuG6ZpIebMptqTiQDoqsEvI3VtWeYCiHHizHAacT6gtOF8+8CyLGWL%0AnwRaW0zTEZaBVd/ycLij36xo646UoO8aYoqo6IkpY0xDnQPXu2veffjAw+hodOkkZiVK5DEEZrfg%0AvQeTaeoaLTLDVCJ1fikgL6MMp/nyGNW22Komp8wUIytlsKbG1hayRKmA1KU6EJeErhTj4UAUmjlk%0AEpJvf/lrqrri4XCia9fYypCUQdmKkDJxOFDXDclH9MogYzkoN01FnDI5ezabK0J84OO5RCtt3SKF%0AK+h7F+jXDSnB4h2VBlkb7g4PtLbm/vC+AI5URYqR96c7rvo1wjlCyKRWc7kcWTUrVJ/RqALvcp6m%0AKe9WXVMRg8cmyzAMSFuDT0xhYvEjIYCfHapuSLm4F0+XI03boXNiHCdSiI/OQkhVjZpHGqlQ0nC4%0AnImXM5vtBqKnqcu/9+zZM8ZpxDvPYZ64MhYhPHVffJSKwKqpcd6TrUGgmYYDCcXHT3fEuLC1LVnC%0Adrvj9dtbVuviXruowCYazL5nvr8nCUm2NWIOBUCnBEkZDncPxODBaKYgqUg0Ven83d09sN2tCZcz%0AnQahMuvdE+bR0a3WoCS3xwt9d2J3vaXd9OzXa67WGz7NM/L2jpETP3n5DJfgV3//d3z12dfcne74%0A8vOX3H48cjmcuH72nCU4/MPM3Yd3eAmNiGw3T3n7/j21atjvW04fTlgFfvBYIxF9ZB4cm+snBKVx%0A9w9srje8ffua02FEAbY2HKaAFRYpJ6yuCH7hzYc7ok/81L5i9XyNWq04Du9JIWGbTEiCXaPLguMf%0A+PzOH7xCyrxZEts4MH3/azTwxZfPufu3f8P6+XOam684HU58/3/9H9z89Gccj2fqtuPlj75hrRzd%0AP/kjlFF8ePsJ91d/wzMb+fLHP+HV1z/iw69+xaf7W1599gUql/WgtRXz5Z5mfY0wgqrtyEIznA7k%0AHPjtv/4Lrj/7KaY1/Pn//L9wuv/Ir374yJ/9yU+xVPzdt7/ls7BwPo1cXV/x3/1X/5z/4X/6X/nP%0A/+xz/p9fBv73v/p7nl1dsesrbqeFq6c1v7fpWOnMbt0glpnL7Ufq3YY4VPzqr/+Sbr3Co9DzRDAt%0Al4cHUpqZheVq3dFsr/n46Q2JG65efUZ0DlVr3DRimwbhM4lCXPEuQXaYpsVPE0kbclpw0z3zpw/E%0Ads+b73/Bly8zY/TcXF9jZWLOASlhHBzbqx21VKT4Cr1+4HJ6z8vPvuAv//LP6aeZ3WrF1XbNzX7H%0Axlh6K7ExMd4fUFaj9Zrj/T15GRFC8+b1DxiluZsinO9pzxPrvuHrb75hmkbqPFE3K7SUzOcT9WZD%0A1TfE6cSyeJASoTObqx3HhwPPnl6zoPjp9gmf399xPl3YPX0Bvhw8mr7h1ef/EcsyI1OgWzXEYAup%0AqW4w8hMuX/GTbyS//uE9r394i54d4+WEfPGSq3WPiQFyQsYFuXi6bV+K8E6wHI/0+z1LyIzjgmgt%0AaXS46UJImTFnIoq20YRJYGyFNraUsrPHT8cyKUQiZOLmxTWnhyPrz27IKJLVOOeIYUvbrTHNGtxM%0AlhkjM6Zu0Kb87f04ModM32aEHKm6DcKdmaPAqpaYBW6YGaeZXd+ikWw3GyqVaOqmvHS3JW7kzyfa%0ApkGYugAx5jN6zizDW6bhQlXbst0TgkigrWrU5cJ6tyalR7mrmx7dLuVhU4vEch653qyYl5Lx71/e%0AMMyObrXBXUqPYLNrMFKSlEWSqSrLHDLX+5ZFZFzIHMczlTWYqsf5hdPhwjhc2K7XKCKNrejbGuEn%0Atv1zyOBjIX4ufnlUG1ekCPfngXh/xi0XkpDs1xuqumG/KSXs3faKYZzYXl8X4brK5OhIIeOmM0op%0AHt6/R6ZEW3XcLycu5yNNa5FTRKmekBdCFkjnyF3NZr1F5ERd9yhdSJBtFxmdw3KhajcoXYrt4rFP%0AtWkack4FJy8CrW5ZdR3dpgwlUgr4xdPUPcusMJVmPo9cxqmUzH2k1gbfe9rccr1eczwc2OxWpX9I%0Aeow3Jbz3pOiJEeJ8oTaG4D3ncUCrTFuZAhBxHttYLpeJqqrQRqGNLr0t01JrzRADfddRy7JRePL0%0AGcM4ILNi3VT0VYlztnVDp8DmQFNV1E2LyILkFgIwnw8IUTOMF0JKzL5MN++OJypl2LQ1MXus1TgX%0AcIvj6npP9J6mtQgpyla3qUmLQ2lJW1vmYBiXBaUkxmqurWYcPbbSPFw8FWeCqairGi0jWmpEZZlS%0Aiem0dcX1LrLEkuF2AgAAIABJREFU7lEPmVi3DT4EKiHRZJqmppMJIxJBWpzzaKkZpCBOIyIrHo6n%0AMlhKAil4xPUnVk1NZTX76xUKg6kLra/fNqToCzWu7RiHqUAUgsMqiKkhxIhPiSyKXDtMHl1ZxhSR%0ATJjKFoVHYyEFlCpY+ItzGAmb3pDFlraxLGTCNHK1LtCi1hZHl5UQpgvd1Y7gI1YHQttwuowIH7kM%0Ac4EuaAXGUumKrqu4ahrcNGEaQ11V6KpBiYje1iTvMTojouZyfyhb7WnBTSdCyEwukygH0PM00UnF%0AaZxouh6yILk7qlUPZOpKoesencv/SwtodKYxBU6TcgEzyVDAJtEHmn5douldi1S6eBGlJFnN5RJx%0Aiy9VhOkE0fFuWOj6FWhD87jJc26hagxCW0xVY6qKZTijROJw9xGXipsz+In79+8xInG4+DJkWBaM%0A9SwPd/Rth0yZpuk43w/kTUQLxaIy+pESbJCcsgA3ovKCsTW9vSBlQw4eYyuWWPppqu6o2pGcE0vM%0A5MQjGEOQsqLvN8zjRKVaRHJEkVl8YL9fY02FMhaUQNmq/N6yYrycQSlyTIzTxPEyIZRgvgyQPCF4%0AxjuH0Ibz6QySMtALPcGGonfIuTj2FFS6JF8gEzJYKUAn5q4mfUpoY2gNbJqa29NEXxuC0IgcUQJ0%0A03GeF1pb4cNMVfdYrYk+slOalTI4mbhaX4EAkTL1alWiqpWh7VbUCu4/3RFTuZ6jMkQhQWoaKKkM%0Anbg/LCjbU4cZpwRuGamMISyOdd8jfCCbkugSaULkCqWK81HbFnc8IKSk61dMS8SHhc8+e85pSjRS%0AsF33GK3JPvLq6Q1BVewbTRgOGHtFX2mGy5FpGFnmTBAL/WaL0Yp20My+gMWUyqSUWG9rmCOjX1it%0A1jz5/CmXaaLZX9Gve6ZpoZGR0QuUFMz+ge0Xr5BScvdwy7J4Nt0GaddM4ydSjFS1pdGqAJBMZpIV%0A2XlsYxgXV7gHuzUiO1pTl8FhJXnRr+hyxLuJxVRcfOQf/8mf8vF45ubZc6zOaC1ZQuT2t7+gf3LF%0AdrNHZceH2wshQW0bzg9HWEfevj7Stz2yMeye9qyf3jCeTqyvrsp1mAOLzrh5QgvB82fXuCc7vvv+%0Ae3qdWdzM0/0Nd5/u2F31qLbFDyea3iBE2aJWVUvdWtqrHfhE8uFxm/z///mdP3hJKfns2Qv2leF4%0Af4u5ueL+cCC5yE73nL7/FU40PPuDP0G1HerwgLtc+MlPvmYaBzZS8Zu//VtWN0/4F//in6IeDjzZ%0Ab/nut9/z/OVTpof3LMtCu9tRbXr8NKGyAARKSqLR+MWzjAO3r99i2w2XhyPudkKHyIcPn2CeWdU1%0A3/7wjifdmvs3P9Cut7SdIc8n/vt//oe8PSauZMUzLbDLyLZfM54uqBgRbmS3e8W0eCywv3rO9PEH%0ADp8OvPrxT0Fp/Mf36Oi4ri25UizVE7abjkpbokisN9fsrq44PRyQUoCqMboq3iolCNNcRNoJdFVh%0AH4lW88MdMUS6fsurz3+Pw8ORQ1Nz++kjVsH+936vkA+JjOexxNMGw+7VK8JwYhwsFTUPP/ySf/Ti%0ABb998xqEYBwG8naHwDEvnqrpsFWLco7x+IAbRmISzHnG5sB4ueCHwDiN5LpiJTvefXhPrSSV2ZBS%0AcY/ptiGnSPCBLDRCFcacUArIXN9cEbNCzgtkxfrLr3HDCVP1BO+wT3e4R/9MVdWkFAiLR9Vlop9T%0AQipJJxO3E9Qh8WK14tsPH2maBj9fgB6tMso2TKE4UYKLSDwxZOqqLll1JYnJcfvDO47HB5SS3Nxc%0A40OgblvaZktwjrCEMjXuaqytafZXRD/jx4CuFDEJ2lWC/y9yIwWmX4GAfrWGnJjRSCKmatBKItsV%0AInkSkspksAqfLHm88PFhYr3q8Od7ojIMRtEYVX4XIVDXNaZpiSky/b/UvcmTpdl53vc78/mmO2Rm%0AZXV1d2FqSKRAmgzbDDlCYW+8coT3/n8dWmhhe+GgFRYEUIAIdKO7pqzMO3zDmbx4b8MraU3Wrquz%0AMvLmN5x3eJ7ntySGaISB5CzeRa45sc3iC/n9H35NaxVvLSEXnDPoJlDYrCppXVhnSz8dQSlqlo2g%0AM5qqrACnc6bWxDhEclmJ455xTLRSCLtIzYacCt3YgxHobFOWLlRqSqhUKevMet6YjgMubyhjWMuV%0A4CykmWIsximaG8gk1pxxCrgxm3o74PvIy8tCSQLLnZcz2gUsIvtqGi7nM9Z3skH2HloRKVSTIkG1%0ARuw6tq3g+4Fty1hd8apw2O0ptVC3jHONtDamncgpQ5DoaeejcMjaJsWMkpTHeHzA0yBtmLJhrWWy%0AGmPAapEKbUbzehykUFxn+hjZamZ7ObFsM6VUqrIY96O5P6EVjIMn5YJWVp4xfZOYuiBA7NpYlxVv%0ADVVrCZ9ADOTBW+ZFggSib8zzRZqL6AlxkLQ6LwE5RVl6KzHu3gQpyLVBt4wuCZUTGCceTF3QGIxq%0AdLs7tJIkPJUWliWJFC4JQFcbSWfUumHqxulywSgIrlIoBBtRynE9vfD4cIdzAauNyPMKWCfbW98J%0Ak0o5Rb9t5LJhreN+v+d0mYm9ppbCfj9RtbDUlFbMxWBoRNPorSMFizpX9jtDyoXnlxOh0+RciFrg%0AwNYoSrPoaMjbRvCGNG+saybnRM2ZpipNe1JOt8TOBkWgraUWjLKUaqgto4ymnyaU0tSqAc18uUpo%0AhTL4YEm20TNzro2hm9jKitYOozWtgXcG33dAY9tWUoo03eidyLiD1uiSSX3h+XyS9MWScTGStoUa%0ANc7cEjR3E7ptWK0IXvEyS/pg1JUrBRc7tpIoVOq6ii+vOSgb9RZaU3NBhyrgZ6UxQTM/v1CUQhvF%0A9XzFKCUy4XxFl4pB4tDHrqcq0M6iNFhnUE5YS8YYqu4kqrxqhj7ynBLj2HPYErux5/O8MERYUqHV%0AhDVFEihDxHpFcEbSjluVDb/RdF3EdyOfn6+4aGXrlDM1J5EfuUmkvNpirUUrDVo2mGlZsNYzX85s%0Ay0ZJBdUKTRuirrzMK0M3kltmN+3Jt2j2UlZJcaSjaVguV6b+RzyAwgfPlgIuZKboOXU9bdkoTeNo%0AeG/YrorgHAsZ7yN6uaBCgNRTU6LograOZvaYdAbloGmGcYd3ht04SEqhcjfOlxI/pl/QVnM9LWzX%0AmdhHLpeFdDkRhhHTVvqh44cfPjF0EeM8znvWlDGukJYFoyIhSCBCsSO+s+SscLWQjEVbz3z5xDQO%0AqJSxSpG1Y+gS1ljWkumHyJUNlVbGTlNTh6UyPXYsV492no/vP+Fco6OxPz5wnS9MPnK6XvE+YCi0%0AbWUpCW01wxDZ1o3pKCmDvlQ+fPpMI2O8p+8CT88XkbjlxnA4cplXvNXUtpEauKKJQaPtnn7sKErT%0AWzifz8Q+sqwVta7s9neMMaLQ5D/8HqXgusy8Pk7YMeOso9OZ6AdKO7LvBMp9uDtSTAT7hK+B62XD%0A+MCDD6AMpRaCa9SUWS9Xcu/4ohu4u9tRc+V4OLCmQt1W6nzBTD1Tbzm1xuvHR7aUsNZiQ2BdZryx%0APC8J7TuiyUSt8cMeqwvd/g62jboZmjIMwbN/fI1G4bsRrxLHMdLvdui8cf/FK/LLE1/0nqI23v3w%0AmZ/+4g3D3ZHtfEb5gWWe2e46VC2iAOh3/MXDW5qzuG3mr371infvnikRUkncHw5UFG1b2N8/EoeB%0Az9/+iWALQ9/xMl+4XBY66+md56/+m79mXRMf//Qnvvv4ARV7Pl9OhJy4+/oXjIPl9dufobtI9+kZ%0AGwLnpxMPr+8wPvxXwuT/OTReVH7z2/+A/ukv+d/+1/+Fj9/9jlwDr775BV3fCwPpunB++UxoMN09%0AkvOGtoq0rAz7iWgNb798xHc9v//1b4j9xFd9x+H1K9bjEZcloaXkgg0DZid+h5I2oU/XmTxv/Onb%0A/8yXX79Fu8xv/u//xHPJHLuRcTjy+eWFXd/hdyM5r3gnRZINUaSD54Vv3r5BpRN//O4zWyv86hdf%0AkxPo3QMqOLQC5Tue3n3H4eENw6aEIWI10+4OpxLsDuzfvKFU+PjDB17djUy7A8uyEfuJ6+XE8YvX%0A1G3GhltksvcobWi5wC01aZ1numni8uETLa0cJs80veFD1KRyxRb45Tc/48O77/Fa8/rhiJsmkRu1%0AxtP335JKQcWen7/9AltP/Lv/5z/iY8DrRm6KJWfC8QFnKsZpXp5PdBqatsRx4v37D2hr8KHj43Xh%0AeOwoeeVweIVthc4YpsMDRVdciJxfnuj7gJsOaCo6BLTzlDVT6oqPju0icpV8XZjGHcZbunCHs4rP%0AH2cMivv7e3IVbo3Wim2dqRVZoW8b3TjwMi9YH3k8DPxf3/4j4zBwOZ0xTtLsbOixBgEdL1nSJbWj%0Abmfhe6xX8gq/++4H1pJYn88YHzA2MjqRep2dZz8M5Na4nJ6xRmGswGuN61FDoaYNHwy6OUpTNB2h%0AKZTTaOtQZaFWRXBaGBxaYtu9tzQMnbXMpzMmONLzC9fWOH7xhpjOlGh4XivRRWL01FoZp4F1nal1%0ApR9GdFMoZRjHiaoby2Ull8L59MxmOzSVdd24Xhe+fn1PXRZ8N+KMkQTHnOnWmRIHalrx0xGlDTUr%0AjAbTKv0woJRimxPH/Y6qkCASBboJSNbGDj/0WCMMrFIzecm4wZNOLygfuNSFqSlaXVG2+3OUb4sD%0AvZOoaa8SwVu8FZ6KM5pVFUKcmLdNPJLDgPWKV7uR0+WCNZY+OKiV/f09Xlt8P+KDEgaPrmRtxBdq%0AAo1MpxNpcXjnaE0xpExukgTZecvLaea4N/Shw9hG3/foVmnGEL3DD5Ft25imgYxma2DTgg0BF0Qa%0AsxmN2jJT8KhaZGOpDQGNt55oG9F1UERSdLfzfL4uHKaO/Y1dpLVmDA5lLcfDTrYVzookUHlqEtN9%0AiNJApeVCZ8VAro3h/PEjr+7u2fLGdb6ypYnr+Uw37GlNJD/BS0LYMPaCSegCdV6pfcc1QR8COSe6%0AaWIrheuy4YOj8wpjNLotdDHilUZpL1sJp1FKfEZoTYgQambwHm80TTl6b6A1fNdz3B9Yt5UQDDEE%0A8gp5S4RxxCiNsqBSQrmIc5bPHz4xhB5/H0Su6mT4UJoUyjEYgjN4a1BOilgTI10IXC8zahy4fHjG%0AOcs4TpgYKLVQXIci45xjDOCdw2mNQeGcl+a6KS5LRllDqbMUbw1qXiB0pKrwraGcJ9yS/Jr1lK0Q%0AOof3E7kUXAFlNEadMb5nW1fmohj1Cspg4sS8LMzLhlaKipGCXWn2xz2tKpzVaOMxwRNKpXiLqwPj%0AsLCertKwdZ2gJeaZqsFTSPMLfQywZeZSsEoxLyu1QimKdTljYw+1sm0rykDFsuZK10VqqcTBs8wz%0A4/6I1ZqWK2EY2TaRK2ltaKWwU4Zz01RWptDheyfcyFREguujNF/W4qxIvb0XdIC2Gq01fbScssU4%0AzzB2bKWSQqDve3JKOH8hWEPUmVLFZ9WoUCsmONa10VLjUs843SgVnO0xFIZxIlexE6I03nm01iLb%0AurHurAtsNtF1Ha7r2M4i0TUKnoriLjS8dbh+J42JdVjVGA57qIWWVlzc4X2A2qilSPNDIamK7weG%0AsWdaKy+XP8kQrDQ5a6xF5wWNgWVlmHacXl5odcN18nxUNHW+oq1jGCeupyvUSjcewRrG3YGyLjjn%0AaChyVXTTkXW+AivT/kg10I8TJwWKRrCOl/OFQz+gbMV7Q6URVMEbhR8iVimUAucdsQ/kNQkXcJnR%0AdWFucr8UVVBbYW2Vw2HH08cVWuLx7sB8eqEzDucdJnaYUGCMrOvG3f2e67pw2E+gJpZLoqwLY9+h%0AjWG0PcFFynzBhwC6J1IFAaI8SlugYq1n2B0ExNwa83JicJ6UV4zKaCxOVfpohbOZMiVn+mlAbavw%0AIEtm3jbiLc10TgvGGQ7DQDFK3h+l8ng/0arhzZvXzNcrbdvYvb7HBfEgd+PEen4GbQn9lfUSmC+F%0AwV2ppuK93Odd7Dl/eI+OkTKOvDy/0IWADxN+7CQlmcwwHehCR9kWrqcrznqup2dc58jLQq6KXZTI%0A/X6MXM+G0Ds6pWWwmmDoI6lkileE/Y759Jn94SjvcWu5O+zwMeJdo/cd+J6fvgoYW/nq7TeYVtjf%0APXK9vGD8wOufvSGfnphPM+enM+u80crG8eEAZaHrvmY7fyZ4wzJfuLubGLooG14XeH73R8LP/4Lp%0A4Y62rWynF1qzPNzd00VNKZnL5Yw1luNxoJ86zueZIfSs85nBreQEJl0pVvP46khqCqU1KVfi4P6r%0Afc0/+cbL+8DPvnjL27dvuD6f6K3HusC030nEe1lx/YC9NUqlNrpxZLuesE5hyPyrv/s7LqcLzjv+%0Axa/+FVT5urplBqtx0wHjo6yXrbutuIEihW9ZV/ox8t//m/+JtF359P7Cfuj56vDAl3/zN/zjf/g1%0AphTO1+/ZP9xx9+UXTMcHdvf3/PY3vye5kZ+86ji9+8zv3j/zucJbIHQHWv7McDhS5o3Xbx/p9hPW%0AyNT7zV8KEM5o4YhYo7Bu4PP7P2GD5+6wQzdNN3QcrXzd/uFOCgVrEOqkpi5XdOioSTg0NTW8M+R1%0A5vjlK3YPB0pObEsmmMDxsGfcHXj6+AN/9dd/S6kr6+WF3WEHWhFj4HTdwMHBrHxOmXfnTFaG69aY%0AvjigraE/7tmWmf3diC0zrx6PzOeZthagsRt7sJY5F/7iZ/+CT+/f8ZO3I7v7EQsc7u+JfYdpCusd%0Ad4+v0dpSthnnA0orDEJKVdnSCnTTHqj4N4+0VkRiUitlLdy/ekRbI1utLWG8J80nVNN4bwBHWTNV%0AG7o48niX+O7qcLHjnBTL9SpbJyeGaV0zumru73poli0vFGs4//ADL+crL/PKslZQAW0sx86Bbky7%0AB6ZdxGtJfNsNg8B4taGWBFUCMrS1NCXmcD/sZRrcFK4faDlLElqqOGUwTklDs61IMEuW/0YR+475%0A8zMxDnz1+JrnZaUSyE24QaoZPr/MTLuOl/OJV/cjaVvRMdCNE2Ho0M5w+vhZkimvM6kV9sHx6X3l%0A4XggNcV+dyex9qphlcV6Rzd0silMifH+lWyIVAPfU/MGSqNJKAU+xBunp0rEcBwxVMyre9lKOhlO%0AaGvYksIEJawmLNM48mZeWNYXXD+xrQtWO3JVaGPBKnKeWZeGUR3WVMb9kWk/Ma8JWysxJ46vXjHP%0AG9pI5PFXCrYKvXM4r4Uh1fU4b6XIUNySQjecriSVUUqTt8p0OFDXlUIjdg+UVEglURKMccN68c1o%0ABb6LGK3kPVYbCk0fBs6XCx6oTXgiyyz682C18GW8bDNCL83QOEbu7o/s9nvSuqGt4XBnhPl3OjE+%0AvOZ6OvH4OrLViingnUCcXYwEZzDWSHLqtmGDw2olKXxaoXyg1iYm7lbp95IKWGvEWUNJirupJ+dK%0A/yPEve+gFVzfU8tGsB49etS8EoJw0dpqUCVRcqHvO5x1RGOwGoz13B2PdN7hgqWlQDVgbaVZhTGO%0AY218Pl9x3rKrR5y1BKux1hCsw3WRljeGvpdi/rDDOoV3gaYNoMAFqlK0Upl2A7UW1jXRaqULkbIV%0AaktoG9i2ma7rMEowmcZaorWs84rRhqAU/S6SN7ClolvjMPak3OiDeAlzqRitUMggJgbPaZmxRnF3%0AnJhT5lAjqUijubs/ylQ8dNASu2mPcQavg+ATtBbzfmfFBxM9JSfM9Jq0bXQxMo4ZbSTEI+XE/f0d%0AyzVhXKOUG7TdyM8UozCntLkFPnqPUgbMxvns6ddE7z2qZqw1zC6SlxnjLbEfiNFLwm1KPH2eUXVj%0ACCMzM9b06FLRXWR4fEQpzd39A12wcu36iPeefhwwWoDhKnbo7Uo/HliuV8a+p2wb1Wjuk/wMylhh%0AcOZKbYpWC+hGQ55fYy3OQilN3jW5QKso7aFdMU7hXWQaCsuyyKBAG8ELlA3VTdiS6SdJOzTGEMLN%0Ar5dXSqq0VrHWEsce7yOhH5n2O7Sq+Njhux6tFT5GKg2tJzg9c3z1QCnilTWvXlPLxnqd+fqbX9Bq%0AYVs3tHVo56gFcl5BaUKMgrgwCmNl29nfCnXnPNYEXNvIVXE5PfPmsKPrAsYH1kuBkkjbgnMWP0V0%0AXnGtoGNg2xbiYc/1ciVEkaopDY9fvoFcMF2PbiIry07huw4XItv1jNKaOA5Yq3Ehsi4LtShhZ+YV%0AmuZ1KSzLKimaxon8O610w0CtTbxorWC9RJj7KNLAoY+AIZUzw27kujzTeY26Xm6+vBFFwVjN8dVr%0AQZnkBOsLpUGhsRtGaisMZsRsC1vJ+H2Hc47aoOaNw7TH+kA77GSzOp+l7og9SkE3DigF55cru6mn%0A5islVb744rW863Nh2wrzcsVaSxdlQ9T1Pa0k1nVmN+3QRtM7S7solLbCR3WeLRtitGzLhcd9h/3J%0Az8hLIuwta2nsDkdM17GPUs8t8ypbx7rRNHQx0HWP+HBCHXqW68JwPLCen/Fe0799S9o25vMZH+zt%0AvrBYpen2kZAiSnfM6xljNXevHikl4bxsjy/XK6MP5LxhLPTDnmAV2mmsD6iqGHc3PEWMxOHAdZ2Z%0AjhMxOKbdhALevnlDyo68Ob761TeoXCH2fHl0DDrLhjfN1OsL3eGOdDkLiFoX7t++5vL8zMPf/Q+Y%0AlMjJc102TBh4fDMRx558+kQYJqb+QAwBdbjj8v17hv1A0Q0dO6bYY8yJ8e6Ol/cf2PWey+mE95bH%0An71lezlBS2z6Ndt147jvaWhc7HCdbId308R0uBM49T9nqWGtjd/8w69BKb75+U/YhY3vv/2B6fAK%0A7wIpJYwq5NYI00SaF7RzhGnPTjvK9ZnYdZgf9fFNoYqnHwa2y0nSyXzHp9/9lv2XX2Ksk55rWSAv%0AoC3Oe1jPxLtX5LzHxgvjfsdXn575h3/4Nb/8yRvm5wvpi0d+9Zc/5d2fvufVV1/yH//9b7mcTpyW%0A9zx88TXffXrH11/9hDfLlY/vPnD+/MTUOYxxGFupVPK80h338lItm2ixX73CpCyTm0PPlO+5Pn1i%0AHGSCTE7E3ZG2rfhpx3o6Y7zHREnzaqVBbbgukjdZD9OqwIfziu178rzhe0ccEuPxwOnTB15//ZZ2%0AnlG+EwlKBddH5usV3x9ZPnxLnhe6KXJ8uOfh+YWnpxculwtfPOw4jEfGaUccOrphYrsueGtJc8YW%0AxaYV/W7CXRZUMDx+8Yrry4nJKWLsUXlFEbHR47peGiYtcGhzm8CAEckICrQSw7Q2IrfUgbysWOtR%0ASMHRykatRTalNPy4w6Z6k6EkTNe4Pn1iP1k+f5aAkqHvuT6dpLiYL+h2R4idHN6irhBoaM1cPz+z%0ALiupJFSpqLrh+558WvCd5tVuIDqopaC7Xgod56E2JH3doI0TKHTO2CChDuIjchhlxIukGqVobPBi%0AFEdRS8F1kXSepcFsFWsFRCuw48bdIfKHv/8DNkaWVaRG1+uFSiGtC254IBdJPjK+w2or399bzk/P%0AaAPBOjY1M28znTW4WmWiFCxGCTOrjwEdRT5ivbvFYld0sKgC1juZ4qWEjx0oMeNr7yhLwgzC5REZ%0AVMNaA6XJTEQpYhxI6cqyzFQFpm04o3iZC7O+MowDp9OZnNMtltiwFNHxO+cZhonoA/3xnvLhIwaF%0A7XpaKXRDz3Je0NoToxVTdAOUpuvlMPF9j3ee1gp1S1jvaUhTJrDlLFPvUYDnaEnJ2raCPnjallFk%0ASim3AYJGdwFrHM1Y8rbI5LhknIW0wTLPAqRR+pb4Kd6iimJbK/EYOewP9L14xIyPlFvzFXxA10xu%0AUIPDKM39vmc9z/ggkh1vFX4YMQjKgNbk2TEa64Lw7KyR+7Eo8VZqoFZKabiuhyqg9pIKjYRWjtjL%0ABsOFiDKR1qBuGWsb85woRmK1BehsiM7ijKJpI1Je5wCN0QpvA3gJREhkXPBYpUjbymGIzGthtxeQ%0AdAj+JutSaBswXSdhHVoBGmcdxgThepXEVjKqKIx1KKCpjHORvM0QIvm6yjVJC9F0KNXoj3vSnLDR%0A01TDBoGfpmWR5E6b0cnI9TCalDeci2hr8T6gUfS9wOpVy4QuQtFUXdnZQGdFwjon8XWU1oguYMMO%0Aaw3Re5rWGFVxxoBWWCSV0ntPu0XNe+dvgF6DMvL/tiRfv98PpG1FjDAKpw3dfk/LBWUcGEjLDEbi%0A38uWUMYwDR1LUWhg3ha6oYdgJa3RiCyzD560zBz2I84Iy28cBpbribv7I/OWZdN3k2eNuxHnAyUJ%0A08qFKFv/aGnNUFzAaEcIkXLz02ltITQ5H6ww35SqpIqAYo2ltUTNlW4cqCVLhHXwrPOCMmBLvhXG%0AI517ImVJKN1u3tl+N3I6PeFCpKWVzhuqc9AFGWLmRn84sl6uhOgFJ+Ad3nr2rx/RWuOHkbxcMFrR%0Abu9rZTSqKXw/yWBUN3yQTZ61A/3hjjRf2daZ3b0ME7X3IgUOe0oWebiLsmmnyQBu21aUqrJxaJW6%0AZaKFx8PI+5craRPZWamV2qBpR4gi69PekJcrtVmck7Ae5yNpuYj0sRPIvO362wY+UtKKsQatxSlr%0ArJMkVmVQvkepKvegB00EHyg1UUvFxh5rDa1llAtwO+tK2ai1YYycl0prVNMiT20N4zRGG5b5zNhZ%0ALmsmuoEtFzCaEBxbLuyOA+SEDZrnGRkyKdlOaMTL5XYHXNowwbNdNvouABD7jlw2VG2gDaU5jLtF%0ArlvB3lQKsXO0LpJnT06rDM9aJfaR3q+MO5GfdzGSq0DjqY7eFFRTrPOGVh3LfAEvv9d2agxdwHsL%0AdeSyZaZponSF6TjRTyNWFXZjIF0udOMO4xacn1CsKNdxOb2wXGe577NGK4ezlvjqDb7zXD8/YVxH%0A6AI1JTmrtSGlgnXiO7tersRxjzGN+bqgjMJ3E/n6wsNuQsWBWpNwPGOHaxVFZVlWtLGsMzS7QByY%0Aph31U+VHpGfWAAAgAElEQVSyyTONcdQ1sRYJSdrvOv7xj9/zN3/9S3bTwPL0icNXb3HbhnED7pUM%0A3PP8ntpNKPVMns/sD/dYk6nO07s9XS2k8wulGXbHHe24Q81XlAvYboSWWWsit0rXjZy3j5gw4LaV%0A9XJhCI7qgwxGyVAS3ln66cDLyyfGw56mHWmbacuZbtrj0dR08yGqJguc/8Kff/KNV991/Oovv+HD%0A+ycun97xMie+/sUv6A47amsSUe0caE9ZrhgfqLWggfGwp/T9nydQylpUbTQF+XISwKa3KGO4/+W/%0AFAr79YwNPdqDcsK52uYTdjiiXIdz9baRWOh1j18fScuVh//2b5kejjRlCV1HWgs/+eYXfEnl//i3%0A/5Y//v63PJ82Pnz/HVV3/PXPv6Jqx+v7O64fvuXhF78kuIn9l6+pyyqFUhxQylC3hDIWPwyoKqv1%0AOHxJXhPWaHLKGNWozlNnMbpjJT3OxIBaQQt4CW0btErLlbacqNrhnMUNVop7pWjG0L15TWsJfTzK%0A5w2efDmR14I9PIiMc7fHec/7j08cTGObNb3X3L964PWrR9L8RE4jxjyiXKCbLKrB7njg/R9+y+Ph%0Aa3JJ7L48YpynzTM8HNA+ELpeIKIxyv27zLg+0mqR601DW0WrWg4YNK0I6VAgxxqNwQaBTlotWwPj%0APOBpTSKCtdOU+UqtBZRFl0qIgeV6ptZCCB7TBoKecd7Qd1H8CKVgXcfh+MD59JEuBHhZMGRe5kRb%0AE/04MqiJ+8Md7usHhmnAWJl2dbsJVQt+GFGqYaIHrSS+2TRa0RJq0CoKKUiVAmWh5oRWGuuk6Kmm%0A4mKHUoqyXHFDpOYMKDnoK6hcGfue7z+/5+H+yJwrx+HAp0ui85VSM10YxBzvArvxgPaa0HUi1+wH%0Avvr5W7773bdMxz3jfsLFCV5dUbZglGN//wp9SwLTWotR2hrhFJVMUQrVGtoHoKCpUrwrQBXx69RC%0AMwrtHIoKWryWSjlpcjKgK2WZcTaSfCKqzOY3fFgZsnzf68vGMA7Y4Kit0sWB4CVm+7g/Mu33xGEg%0A+oB7uGddb1uuVrChZ/Uv8rtvRSQbXUcrCReieLmsPC8Yiec23gJKEvKKyEVRYKzGOIEB0yAMGoUi%0AuxWlO2hgnKWWKkWYUlQ0Rg9s80w/9FwvGtfEJ2KUYS1Nop4boBRWyYZ7Gie2WjAoxnFEKchB5DA2%0AdNgQSEtmN0y0lmhNMT4+omkYL9IIbaXhaq3hrBNJqzZYZ8Rj1cqfhwTaKawbJdIbRWtKwjeixNob%0A66g1oW6piKWA0oa0rkTvWFbZ5FilWLcFbSzbtuBjwBpFcIqxi0z9xLjb0ztD6DzOeVqDbZXmWKlC%0A7CdKStwbzTpfxOxuLTbGG/uvYUKAW0y+9g5tJDnRGC0BEi6Iwdo5XNAo1VNLoQ09qlbmP2MEegEz%0Ap4L1AW+dDH5Kw0eHyRltIuV0YimZ6CypVoa+w2iRPE0xEKMAo6uB/b7Decfl5YWqNClVQgjoemS5%0AznzR96zrTIgBp+Xn/pHJGIdAawJTVrXhbo20Qsln1KMkj1LJOd14cEk2trVRWsWOA1YLNgSj0LVh%0AgiffghaMMhhn2ZIiu0Zois05dF5uw0qNVY2mKt5Z6roRj0fZzB72WGM4HDIFMMqi9CMaw14bQpAG%0A3tiItYacVpwNOKuhZnwXZXhBIXadSP+CwzZLDSJXVLqhjKasGeMsedtQWXADSoNqHj1qCcUompZl%0AM20VArzGYkIP50/46JlUkyGJ1lAEpH087KQhMhYXe7oiUfStQNPgXETdH2UgXMEHhw1Ozh/rKOsF%0AYwNKabQRVc2PnmJ9A0GjAvy4iZPTTCRYfS+BF83IANTLueaNuW3QDLUWynal5ipBG+uMNo6un8i5%0AEq0ljgN3rZK2FbNFqEnQKikRjJcBV864EFDIwFa5SIwafbenVM22zAxTL0NvoyjblVIQnqgTCaf1%0AHlQQZYaXMBzbC8/L7CLpcsIpS1Hy77ZlBRxp21CmUWsidKNsUowj5Q0DlFLRZELsaamg5o1RG3If%0AUOrCVRs5X7uGM42cC+tZ4ud1cKKqUJWaIY6R7XymqUYw4oHWuTDsPWkt+C6wLDPed8AsAVh6B8Zg%0AB43QUhIGiw2Sdhj7nvVSCEZRomO9LigfsE1hQqEg3uLmjGAsrOPy/IG+H1HGcffwmqwN67yhKizL%0AlaAHsmkMfQ/WU9Yzqm6Mux2dD5TlJOzJmvHBQbuibUTXhd4pnBko65XQBZSyuOhJ28o2N4wNaFNo%0AWTyQKCjXjW7qsFpRq6KL8bbBgXEcuZ5Pws8zhlwSthWMM6Ar6XqmlYJxARc1NRf6/Z60LPK9S0bT%0AeHOYcO7m6TSKh7dfw+kzb97cY2LHuLvDKZi+/prlMmN1pc3vGb54zfzpPV03YDpPK3dYo2kaKIrY%0AC3DboQjHA3ldYDvjRrGXlHRhfVlpuWKURtdEThanI2VbCH1AK0tJM2GYMPMJPxy4vHtP6Ds+//AO%0At7/jfPrM7iDhPLu7O5rWtCTIGa0Vqmlqrf/FvuaffOOVcuHl/YX/+d/8d5Rt4ad/8ys6H9Ba0dYF%0A1UdabsCM6XpooHJDWSGm2yhFaFWK1ho1J9kKXDesDZgovKGaE2hFKxl1YzigNcZHTOgw3tOKxGJb%0A79HjnjqMHLWATbv9yPr8DjsemF5/QVor33//Hb/7z9/zy2/+iv/9//x7vj7s+OanX/Hrf/yODycB%0A9r394jVfffWGl9MTX8Wf0Nar0NBdpGVEmz4MErF6XTDB07yDVtDaSorQukrRmmZpJlujlYJyhrJt%0A0nQpRd5mVFMyvdcKQn9jcjjy5YTrBpQLVLcJVHbb0GFEkSjbgulGdKis84btLE9/vKKdQyuLMYp/%0A+c0rkrrw+emJ0/2en//8pzK59gYN6JqpWMq2cPfwM6puzJcXxt3uxlXZaLc0GGUdKniR8WgNVKCh%0AlEFZBTXfDjBh3FCh5IbRDYx4IhrI9TQWZR2mygSiNTlMAFqewUdU3lBbwUaNJWJKZdjfcT298Pqx%0A55TFTKsadF1kHDpmGub0jF6vsrXynvnzRjSaq1bc7Xs627F/PEJT+OAI3SThBq3Ivacq2jpqzSik%0AMa65oLUSGU0tqKbF40GFVNHGyQSwFpp1WOMpKUnT4yN5FXBvTivaBVpbcZ2F0piOrzjPhY8fPmI8%0AxGZlGmk9xjqmwz0+iCnZXDZsH6holtOZvDX2r+7pOwdVS2N6vxe2mQvY6KBmKhprRR4KSgz/rchh%0A3PJNMikFRGtaUt9ak3vTeshXVJNJMDQp6nWDJte+tQ3d9ZRlFsCqVRjtGIaRJUNeziJNaYXeGJwW%0AyPguWon5b5m2zdjdKB4t0+GDkua1VUCjp0grCqWU3JvrBdMNlCTpnkpLo5G3TWKVc5JJaM5yIGuP%0A0VUasVvxprTctxgr97T1KCU+C201qEKpTRhOtUhjvRmMMbS64G5bSrSAjpvS9EESALvOo61i6iMh%0AONkeNRmq+C6itMaZHu+22/ZuIMRIThtK1VuhJ01ILQljApWFVjTaynQebVDa4ftwez+K/0/hqHVD%0AKUNJFeODNKdGobPBODmERP4MxkpzaY2hmkJ1gaAa59NC2lYmZzFWSzqj94Rwu29apVUBqGs0/dD/%0AGfY+n6+EwaFVoB9GrLU0JZykljfxvmgtMjpVKKlggqFVRa1FPo8yxE5UAjp08g6tReSALtDfNhVK%0AixfUDZ14iVOCJJwiYwKmavTNZB+t4XLZ6IJhCuJHDdoSQ8QohbEKa7nd55oQRzCFUWlaU7Ta0LYx%0AjXtKm3DGkfMq7z4qZujQSrYUYKBUjAvQMtpGWs3UrWCsoWXx+mhtyYs0oA0x4msfb9sjUEp8wM1I%0AY5KWmdAF5rXK+5VKmCbqlujdgK4LaU20EFDBMw4jg7cEr8kpiWx2OrCtV1AKI9Mjmjb0XUBpjzaa%0AkgvKGBSF0Hu0EtaVag1VE9rcNmEuAtKcqJtXV1lNUxL3DVk4hTGilBIfoGq3cwSRZBpDTRsuBvJ1%0ARreKrll8UV1HaoZ91NJEuY21KvFrpo3+dt19CGgjeIJKw4eeVjZc7PAavIsiC8yVnFZJfLVgnaM1%0AkaimywvWdWAU6ub5UlqjrKbe/g3Ri+TTakkz3dJtWGVQ5ianrAWjKhhHmU9o5wnjQHp+oaRVGr3Q%0A4ZsmZYm4p8i2MaGI3ovPtyVaqzgfUdqQtxnjDEYbsXXEkWEnm21Slb+3Dq8a1gdqKqChZgmMktlQ%0ARVkjg10XZHgae7RVrIv4VrUBrT2lFPK2Yb2l1iLb7ibN6XqdUUbjrKZqD9cnnDFsMTLnzJKRtD/j%0AxeffoAuBum2SEmvk96eNx0TFfL6ilaGtJ8ywJ46WerlgfMSbhg4BZza0UZQlULYiA6q8YdxE04VS%0ANTUnvHLQMmUVBlm1HraNfuqpqVKaotaMVRrVkmzUK7S80MUB5y3ltlUzRcJ0tpIw455UFcMwUl9e%0AmFF41xN0oVyvbNuCmzrK80olQzewXs8Yv6Bbo9vvUdsGCLOVBM5onL81+GjOpwUXHelykfAY57C3%0AWHiljbz7laJuBR0dcRwpOTG/vKBMoK4r1k2SkKolCballZIV3Rgpy4k47dmKopZMPwbmZWXvPc5K%0AaM9P3nzJtymL39wFmGfUNLBcV0IXWU9nxvsv+PzDJ7pxkEG6sRxfvYJS2bZZhpDWsaUnlHWkq8GE%0AiLWW69MTu8MDLa7Mq2w2vQ1or2/4kIQOAUoiDB3vf/8OtybitOP0/omuj6A142EC3Qj3D6TrM853%0AnJ4+MBzv6aeBbTljyohp/8ylhlbDXBfq8ok49Pz67/89f/Ov/zXr5Zkw7VHW05YF5Szl8oIOtxfG%0AfMHGnlYljUgZiyoZMwy0krBOTNPqFllqjAElWmQBad4OMhpaQcn5NtkOLM9P+OBRzdEfJXlxO3/G%0ATw8ofWsAXCZ9/szQeZxv/I9/+yX/72/+E3/4/h3jOKAuT7g4cH7+SPjiyEIT1kNOaO8xTiaWSmvR%0AracFG52we5SY5bWpou22Rj6L7ijLDFpRSqYUi7EOrbWAlI2VboRKq7fPpkWzHXZ7KSrVrbkxFkND%0A6UJZhEOUNynkVb3Sqphsq9rYDZHf5cplXdjmma8eH9j1kXZ6Ipsma3etUdaLFM2PN4lUIwSL9aLj%0A1lqjQsA4+ZzWCn+stoJxlpY3AYyaQUzBVHIqGCeNhzFZpvE2opSs+vXtxa20SO+UCai6oajUtEpC%0AUxYILVpTkxz0ukGZT/gQuCxXRtOIvWwNbMu0deH0MbN/+zVh2PH5/TvGw57Hr17z6cMHHh7uOe57%0Awrgn18a4G7HeY2ykmdudpZRMCEu5XaMN7SdccLRSqO3mT0gb2jjkcRVDt2wepPhGa+q2gZPiVhX5%0AXLpBVdJYUypKadbzibTOHIbIt+/eMW+J3jk2wGio8xmzG9nWlbHzlFSo5Yzrd5hlwzuLMx50xcVe%0AEuuMDB+UVhgbqdsmv38l27mSNrTzKGuxRmQytYqJX6sEykNpVFUxqsi2qIlksVV56RtjKOsqcrei%0AaGWlNVFHbUmSAj8/PbGtG8Z7trwwdo6qG8pqdMvkBC5tbFctiXbzgg+DXIMsyXgtJagZG6LEqdcb%0AB9F4rPc3yYtCq0bVEv6Bddjb9Wyt0JDGGbR8DkTzTi00jAyFGtBuTYrSUBM1N4xW1FblvYXCOkd5%0AeaaVJiwrHzBKk5UieIn9dlYTnMcbK9P7XCBt6CAsKGMc7SalstahdRO+n5Lof62h6CRbrVIkkakB%0AzWK0RSkrwwrVbu/LIlKKhsBpTZONdW1SFNcCzmKco24LShkpXvJGyRXrIlUbSoV1OUEu4i8bQFtw%0AXcBZQ7DS6MiNDiU1XK+hlNsW0UgxXCp93+O6iGqNddlu0iuoaaMaUNaIvxCDahrTeYmlr0m8oEbj%0AY5DUux9DJoyWsJQqwxqtFMo42Uw6GZZQFT5EMgvaB1JpEtO9rlijJW1w54jeSUBMaXRB/FgGCRGo%0A+ba9X2daqTjXQf5RHlixrkPrdrsmBdeN6JalkA1e5LhF5EvKWxRanvma0M6jPYCmavXngVo39tTc%0ABKCgBhka0KQo1gqauUlmJAWwVCU+svmKM5Zzmdntd1wuM870ZO2oaaXl9f/fQGmLs4pcNrbrlW7o%0AWK9XfBA/nblBkjGyucda2UrmJMNCbnHbymJApH1ZtnilVLQGG2SLIveYRpuG0gGipaZN3q03+4CQ%0AEhtUzY8PdkOjbYC2YLRBqcbYx9tWcKMisiltoBaH8xWj5V5sRVFqInSekjNWN5Tx+NhJEFJL5DVj%0AfcDq7na2it/lxzPLh45qREYNWaS7TQKSTBB5b0Ni2iEDFusQufGP4UFKC2g5/X/UvUuPJFmW3/e7%0AbzNz94jIzMrsnq7mdIuDGc1QWpAENFpoIRH60gIE7UVAgjCUIM5w3uxHPfMR4e5mdp9Hi2OZvRly%0AxUUrGo3q6srKDPdwu/ec/1PPXT+pDFNQH6g3gjfukKOCD0YTfueFshfaAHcktNKNLry2I60yLZ8l%0A/QGfJoxzjNK1aPu0aPiYdWrLEA0aGa0q6ImqU1re8D586aUU4+hGA17ifMYnj0QFyu1wxKQdh9bp%0A3S3CAfxYlQXLISG1uhC66JhNx756IniLSKW3wm4NYehrtk7vVOMdvcHyODFa0UAPSbjg6N2RHp7U%0AZy0NH+IBh4A7R3pVwMP4oGe/DUTjIenzF1Nkq1mDT7zOWiE4mhtEBrWqaqXkTloWWqsYJtr9ThuC%0Ai1HvNhmYrgE8p8tCPD8gY5A/ZmwzTI+P9JwRqUfOwWdP4yDNhunxQtuuxKSMZooJrGO9vzBfToCl%0A9RtGHKXeCUE9nd4EpssFdzBRPkzYkEhTI5eKOE/ZNpxX1YYLEzZYTKtYIyDCdDozaqbUzMOrV7ys%0AKykmei0s5we2rdDE8vbrr/FBZ1NjhN/+3V9zeXoFy0w6LxinXr6+74R5Ju+GN6eIC2f8kQQqMtiv%0AG84bpHVOb98hYnl9upBfXtj3nbjM9NK5PL2h7jcGg+V0Ybtv+MVSS8b4CZs09GggbC9XwuMDZr9i%0AjeH8eKGPwbQsjLbz8nxHZCPMC9vtypuvf0kV4cOPz7x5+5oYtEj8/9dSw5QS/9Of/0twloef/zFP%0AwXH94Qce/8V/o632pSiSicGG6ctiEZYzDH1orXX0kvXCRC+wVgrWeer1ij8t2LjQbs/YaYGu2mNG%0Ap6x30vmB0fpxkGvcMtZirScGT9sLy5ufUm8vlNvG/Oor+l74xb/4U5bf/JaXbPi3//dv+MkSeHU+%0Aa6JeOlPzyuMv/4iXEfnpz39Ovj4zv/upot9jgFP52dgzJkRM3vDpxChFtdTHMiFD5WjIoBbt6DKt%0AQW8MGxml0YcO921XaUi5XnEp4Jaz+kVqVSSuNb2snWXYSYfBOCElE0LE+ITERHcGOwq5gS07p/Mj%0A/bvvCUP48ONH2j/7OfbxHf7hEVNX1pfM8vCgyWTOYePEuF+J5zcYKToIYrBGpYI2TkDHOPW/9L0o%0A2hWS6qMNdON06RgdqQUTEoZBP1gIPuu4Q0RqYwxFmIkTbc+4kL4c4MYepaPB0fLOdJrxxvH+/Uf2%0AbdVZcxiuLx/58PjEk5n45//8a5wBhuP123dI2VkeX3F5WJRtSFG9cTYSZ9X9G8cX2t2iAS/Gev0Z%0AGoupWSV5Y9B7U/mk0bZ0Y9TLZTz6mobKUXpV6hxrGILq/I8uW0XsIy1nhlVmZd82aq3MaQIboHRc%0AyaylULwyId4Jp/OFOhphAHUnpchkLFNKxNPMEA3QsBhcCoo6SUcYhBTopR1pmjuWgBmNslWM0QGv%0AYpU12e8qLRyC2K4XagyMrP5EQ0dGUFmZtCOG2eP6IO8vuKD9Z9Z7XG1fot2dTdhh8Aj7sMwucXm4%0AcFr0QvEhQstQLM6A7QNBfSIYQWolpPmLybvtO+FIEOxN/YbDHkudQHBHEiowhsMYHfTcEIYR9RkF%0Ai8g40goO35pTCR7eKwCBenZaPfw0KUIutNqpdYeQCC4cF16EMHM5zUxz4nR5oCMql3P6Pto+wKjc%0A0fqg5+YQ/OJoXeg5H9KiRu8gvVP3lTifwatcxBiNFRbj8ClBK2qGp2HMhDGWLnouYZRxNkPwQdk2%0AMUbPaCvkfUVcVB/G5YIPgU/vP1FbZVoe6Lkxe8s2DKfgiSmq57MXWm0E04inRdkg6xG0w8iIPjfn%0AyyNDBnVf9TPh09Gp4lT6pA8hzVplK6VrUlrtx7nrsUMBABmCjUcirDGqKKgDd0TkYwO97nivgJ0E%0AS28DN83E1lm3jBkd484Y4zh5i/OREBPiPW3AEgMt7xiEV2/eMKQhxkFw+NnBkAOx1y60Pjo1DwXV%0ApOviZg3dQMQzRiNOi0Z8I/QqWDPAOqQ2ZYP3hvWKZjvnkVYxAt5x1COAlA3n1cfYRtWh0DnSKTJ3%0AjfefJo2mdusn2lEgPc0TJqhH0wdLtIloDT4YwuOjApwHGzXaUPWGC1gzkH70MnIwP8ao9+f4meAc%0AUhQglC4Yr56d1sG5gTXKhqnl1x4MeVMpunBUrXgsQimVMTKjFg3uwWLWjT0Pni4L266BTS4E0qRL%0AY3q4qCLDCjZYphRwMWDcokyjsRpC08G6pKXazuHGoBX9c0YtGC13o7eKNwZxFkOg1wwMDE4VAy4e%0A9z0Yq1J7CVGXW0Rl784eISIOY6qmJVYNzLDWYUPAG0/rgreWp/Oii7nRMI7lcmaMpjL1YGjrVYfH%0AOerznV4r+Ok9vTUNqmAwhmAZv7t7alG1DmCieoNHLaRpoWx3nLMqXeyZGCdabdjkjjP+YCLHwEWP%0AkQmkIWi6bTNC9JbeoI0CvRNSYPjIy7ZRmuPN6zNlWIaYg2lqhKBsmkFwB0jlRkN6ZpqSAiA+6WVp%0ARc9mFzEydObwhiYK4gav34sMh5RdwURnkaELvhPhvCzUNuhlw44Bdsb0gp8uYDKjFZJVj+sUA7lW%0AZg8SInWvuOTxacH4ilu0720KjpyFkmE+CT2/MKrBTK9x80JIE9FZ4gE8SC/MDxps1GtWIM4FlTV3%0AIU6RXieMEy7zV9Az1ljGQ1cJHgYzLdijS7JnYZmMyi/PJ+q+Kmg8a9VS6cI0WZwkWtuwA8LDE240%0AppGxIxKXhJXBfJqIyyvS6cR+u3F5fKQPIZ0iX7194Idf/yOXP/qvscvEV1//jLHd6KXy+EdfEyTr%0Ac+qDzu7bxvxwRtodliekbPSe2LYXXIosl4sGeNEAVQJI3uhl5/x0QRqk6QQIpaPgh2htUZDKXqHm%0AVUGjKXC7r4QUmOdI2+6YPkjTRN/vCIZ3P31LPF3YbnecuR2I7T/9Zf8L70n/xb9a3rm9XHn39qfc%0A3/+a5fTA9PhaB21Uc6/yIFSmYFTaJGMo8n5gL4qGeUU9rMOFhPEBP09IrUir2JgU2bUWi9ByVuah%0AFmpWRNPNCzbFA7VWNCSezvp7TjPzqzcYp2WHMU18+PY92/qen/7yF9yb4Rdff82v/+Ov+PjhB5p0%0Aah0sHowocjXypsl040ARuh5qirZ6ZMghJWyK4jmvr1n0+3VOL3FF0Tu0ql4T53AhYKQxctHXPTq9%0Aar/X50NEX5cunUaMyqBSws4nTIiMXnBpYuyF+6cfkOh4WXfOKdLzzh+8fSJGTVhr+0ZbP3F6+grn%0AzEHRa5mqaZ0w6cNojv9YZxml6vDrDPYzQm8cxnt6LvSuy8ZoTUMTRifEqN6+fafknV52tk/vaQfi%0A2dY7oD/Xtm9IUd24sZqAZbzKDkdvGsLiPdt+pRtNPVOpGtRaMG4mWIOXwjSf2EvBjkrwHut0EV/O%0AF+IyMz88qZQoRZXLhADH4BrnRfuDjNcoezlaH4wm9akczah0pnfattNbYXv+gIxG3zN1W2nb/RgK%0A9TmX2pFhwHv1LFnPaDtpSpTblX2/EeeJPRdaq3pgJ0t3gafzhbrfMdIxNrCtV1redMHoA28sKXrS%0A6YKfZ+IUYWQ4FgwfEtY4nPO0orIX9ZpZ1Hs3fveeM5CacXJIt6Qr0mcDfd9o66pDi5JG9Puq3r0v%0A75cBGn6aoGb1gzBoY1C2lV4r+/qinx+fmKInJUvNO/f7Br1oMaex9KILreSivo+kyKQ1aGS0dKyx%0AOvyOTqtdn9UhB2JnMQPGGJg+6LUqItkbMpr2ZfkIA1rJunMdkjXplbFrWTYGlS6hy6t32qsUQ8AH%0A7f4JwROcJVmHT+pf8l4R8tF12RjyeVkfjDo0Xro2sMIoGXsg623boOprk5bppR3LRQeUrZFalWlp%0ATT8HZT/ILqF3HSBl6Nnz+b0QGTpUVy3E1tQY/WzrYJGwVtPYgnfkdSMlNeP3tnM6SuuTs+qdE9HP%0Ay1Dfok2zSq8Aioan+OBwDkJKwMCiUjrGULaod12Iu37OnPPYz9ffZym+qOS1t0LPlV6zfn5HV1m7%0At1+Ce0Qz5rHeabS+N+obQ8+PeMRqK3ukvpRLmrFxVuWBBWmFlJKeX87hYqQ1ZdHoHWcd8+mENY6Q%0Akg7iYpDSCF7LjaUqyz1aQdrAeAURFMhBf/3xeRu9UfKuwE8/pKWgssSgz61x6ehG+ywjNfhJmVPr%0APSkEBarQItVpTngjLI+PLJcnHs9nRLRrTOsxPD5O2GlGbFADvjGHD0IZ3pAmZbmHYMfQ8681zCGZ%0Ar9uuknHR+9AllTCLMfScabVR942WK6M3Rj/+fQ6222udivlMQveqN47TWcFarwCVirmZZw1CSUch%0AOD4SY9KFcqhHxRqVDBKSpt0N+XIfWWMO5krlttIaoyrQi2jghDSVzjuvFSD0Q5lj9Y4fXeWw5X79%0AMsAZo35QK4KCkkeliFX1inMqwv38YU7TCTEQrCp2fPKc5plwBDJhvaY5a9QHRgatZGUiUlIVkThN%0AyDUKyFhjkar3p8VAb5hRsFZ9gX3bVW5eqvp7jdDzrgt018VGg544rB8NGzw2RsxQMFIfLqMLfQq6%0ANDW4qJkAACAASURBVFmji61T1tmnpGEtdWcgzGddKqx0Uki4tOCMXop1u9O2VX923jOsoWO/AEHW%0ACHE+4Q8/q+0N7wMxaMKgoWNLo+dMzzsuRsKkSzVGFJxxTpk59OdnrMfFiPUO7xMjbwoEWYefToRJ%0AC6ejQ2cRGdo1ZxxCZ06JDpRRMdYxnxYma4jTA1hPXCIxWox0es6a6BkC8fLAMJ5eqwK/fiaECWcc%0AMXqW80kDv+ZEOAKiQpixwTPqUMbZabKtDH3erFGyQkYn32/Y4OlNQdEYJ6Zg6TkDhul0IZ3PCna+%0AvDDPZ3wKLJcnfIzMs/pmc944PTx+6W57ePqaHz9c+erdO1yAUq6U7YYRtRuJQPcnWlZQ1w6YHl5h%0Ae8e7hDvuHOkb6az+MdMGPkRaHri0YPxxn84L0hohKaPaW1dAzVryeiPME6N2LudZA+vmhXB+JEwa%0AdFZePtJv25HuO9PHYD6puq73xny+MD88/Wf3mt/7xeu6bvzbv/h3fHx+T8lCWzVdbog9GKimy1HZ%0AGduqEfC56AEYjsHvkBN+vmFHLcCBroHKZPR/MLY7o1bKuqq8MCbaej2QrKNPpTe9rLDYMOmBa4Ym%0A0JVV/R4pUEvn3c/ecf/4gR+++3v24Pju+2f+37/8Gx4ur3h+ufLj++9Z7xmAeV7IRbWhxugS+fmC%0AYlTogpQNYyxYRa+V4ji+jl4SjVDvjK7DjxqgKn1bwViGCPl+DLcdRqnHwmPVDC9W01y853Mhog1B%0AUePRabUi1mFjIm933Dzxkit7tfz4csdby77fCWnm6e1PuX74Ae8nRZpHxyftKqGrjMOpjkMRPG/V%0Aw/Q55tfZAxUVDQdYV9W2iz0GucD4PBxadwyB+vc9N/19jFWH2GjYMGHTdAxxB2vRiw5o3nLsdWqU%0AtrC3TMdTcHjnoVeu60qIC+v9SvKeYTxpjpweHrTHbDqxPDziA1g34Q/6yYCi1yEcsKB2uVhnaaVx%0AYJjHz0i9RupBGRjvqXtVKdWa2T/dGLWrqmy/U69XRhmHnFIHt7bfjz+zU7ua8U+XJw2asbCXxi1X%0AXrbKEhzfff8drQvX+0ZthVE7D69e6RASZ9LpRFxOGKnQOjIaYTrxWQ1mncM6CNP0ZekyCtUqy5yz%0AJt1Ff3gWVG7amqKLIkK5ryora4M+BmW9acGqN18uf2nlYIzGIXVRH5MMyHnHe8+WC5/WwmmK9FK4%0A3m60MlSaXIteSlPCdCF4h0+z/n4y1CN3eNP6nvUZOt5XEQM2YAz0VhkC+Xaj9Ubv9VgIdfASDhmZ%0As4x6fC5rp4+BGPWb4oLK4MaApkOjtY4wTYhRGYax6n/po9P6IB9+rGAM+77hjQUb2W43rNfL1aGB%0AAEaGLpi9KIBBVxlV74xxeFnVSkfvgvRB3jLWe8r9fvyaHYz2RbmYKHnX19lVyzo+L2Xd0I+BlwNI%0AYRzn8TFYcizoftKAFYxKlabzhbSc6FicVUDNe43NLq1R8kqaJ0WsrVFEf8+6SBX1pfR1VXnu0HAQ%0ArCXEgAxoe6aVclyynd4qYpUNwagUexwKCZq+D33X1zJKp2PpTWXeKhG20Nrv/kxBQ0TihKEDg967%0A+i5DpKNSuDklYrA4wPhFS46d1Vh4b48BGFxKmF7J64rzlt4KozT1fDqLcMiKnUotewNEWRWs1aAG%0AlEEwHNHqtSmTvhekdfqWkc/nqDvQfGlIq4yq0voxdHkeuGOxhrxpAArW0rpgfWQKM1ZUDtaGpY9x%0AsIwD6UX72IYQ5hnvDu/m0OVD/cf56BI7ZH2ikshWK+4AEVvJYEX/auzBUihb5516l6UpIHvkQuiz%0AiDm8tEYZF+PpB0ME+tqHdFpXj6P3nn0vdHGkecJgaL1ijKNVZcqsBeOtzgHGEULUJeg4k6RWkE7P%0ARVF3OYCDz8Dp6OqZsZaWMxidK8zneaS3I0RJFBQ+zr7Rus4qx+vC2uMuQwOzjFE5pY/6+nuj9s62%0Aapm88Y49N3yK+jMfcgBl6pmOUf099KJ+9gPY1XRZDTXyMRzfsxzPw2DkXZdna5RhtY5RmwIvx+Lo%0AU8J6r8tFzTirCxXHUm2PzkNrdCx1TsEpYx3Wzyr78wGvWkv1g4llCk79RaPDEajValMJ+tDncppn%0AnBUNWqET04ILyoaPXsi3qyqkatEU09HVV9yySvbpDAzGRKwIdS+HfFnluy5qp6jObMeiaDhmOfWI%0ATqfLF+ZVlyYN+BpqrMR4f8T/OwaW82Xh8eFMH8qch9NCG1CHxdpIue+MLiQHWGW1e96JSePNEYNJ%0A4XgY9HMqRt9DGVpYL6ORt5W2K9PofDwY3XC83w4bIyIG42B+uOAMhLjgppPKp+cz0xFyQ68HEMgR%0AemcR6XqPtkEfkM6z9o56T61NgYY6qCjws930rOv3KzZYlvOCMwNrLGGZdWa16n910xFWExw+zKTz%0AmVF3VSJZ/Tm5FHACjEZYHhRAP563ME3U9aqVBSHpc+AC4fyI2IT1M95F9vc/QF8pL+9hWLasZ1G5%0ArVix7OuGCRHndHnrreri+p/4+r2XGl7OZ+L5iX//l//Av/6Xf8bf/t3f8t/+d39OfvnE8uq1YnZ2%0AIO0wSDunB19vR0FhVwTRKvLXPy9rx3Kjl+5nqdsAZxGx+OUB9pW2vqhW2nVGq4q0XJ6QPtSLlLPq%0AhreiSUqImjiD5f79ez68rDy9esvDNzceZ/ir337Dv/mf/w1vLjMPrx64743wdOL68omvfvELTFXN%0AqRhDr+1YDoVRLOE0q+E/KnPX9x0TLEKnl6qpUzmzXZ8VHZ8WrPXk5zvp4UTZrmAnjOvEOSCiQ1/v%0Anbiov8wQsJMuPvaQMLRVF1TjLGINJd+p4vDzhf58IwjEsfP2Z+/41W//kV/+8Z/SCnz/7a9ZZstP%0Af/lL4jLp9xtnWi4wiib5NWGMgY0zxqNsWq2Ic0jdwM9gMyNXxGgCZb5fidMJySrF62Wj5AFoopW1%0AamY1oyFDZaYiBr+c0O4rvah6rUdE+aC1osNCmKj7zvb8zOwnkvOEeeL5x/e8upxovRGN47a/8LRd%0AMFPkkgI2zTBUguGDYxjt7wrBQ7D46OlZo/lFlAEZpmFNo5WhQ19tKgUKid6q9sz0hgkR6QXrBk1U%0AcmMWvZy354/EdCactaAwWMdoGhZjg6OXjdYqA0MVQ3554TSfOJ9OfNo+YbzD0QnOsq6FXjZMK/Td%0Aks5nRCzhtGDNxMg3QnoEo34uRJ8z59UTY0LA2Un/HYQ2uh5kwVLzinORVkQHEaeo+ehFl42YyKUQ%0AQlSGyFna2sEJw2pxJ6ZgnKOXHdMMHaF3lZC2dcNZy9PDI7dtw8eoF8ARa+1NoNQVqQtxiqzXu3o6%0AUsSUK6ZYXNBADYtjGFHEnIaJyxFSUOkysNaQb9sxqIqm7PVOP6RRo8mBhGaMdWqadh1xAx9neuvQ%0AB2I0rMdZ9VthjNYdtHaQHjpsuiPK9lYqziqbniavSw8ekULeVp7mJ0au1NKxQ8EnRydennBOpZvG%0AB3rVxQCjA6cVQ2sNFxzrxyutFpWAiuiy7x3GZMKyqP/Ge5XGeTXAW+9UK28dRhzNaACJ90HlljKO%0AgRcd4nujDYOMhvRCzZv6iXr/EtoR3BEr7SEYB0NZVOcLvXS85/BAefy0MIqimtJgUA9/CNTS1Kfj%0ALGXV0ts+Gs54pFSa9SrbNiAmH1JRXZ795y6z4BAcPRcIcvhFdCgZqJqgVY2a703ZQkbBylD/X60E%0ADw9PJ/wVbntmjEoumdlP1C3jZSBiWPeVaYqE5QQknPGM1r8sqgNDrwogNgTMTrv345lRX1bdC25K%0A0NpRKbJjnA74IkeK3Ch4Gxgt47qjmQziMLVho0MtNcpUg4IMXQ7fVXDkbcPiiVHfJ8Qh8pr99knZ%0A4Nbp3dB657RY6n1V030W/DRjRdmFVjM93xjS6QVcDOT7Tlo8vQqIoY6mCanW0resixJdAdAj4dT4%0AdHR6njFjV1WFS7rcHWyLtfpXMOrva41eMqWDyCHT64PgPE6EdAo4b7XA+qQDmxTBe0MfRms9BEwy%0AjFaPmgKVrDMG5X7Hus82B/X1SQx0adD0mah7Bwxt25Q5k0xrB5PchVGGgkJ70aUFLc42HZW2dh3u%0Ax8HCG+ORtjFKVfbURLDtCExy9CJcZq+ey7Jrn2nvuLTQ12fA0ZpKbtsQLRe3RheojsaD31eV8c2J%0Aer/h51lPyvJJE1TjTNu3Q61gMV6XsGb0vcCinjziEXjij6oYCCf1lNmgPYqUegCtHXP0U46SGc3g%0AwoItL9RcWU5JWRunHtRSOqfTCXFeGW9jtTev7fQ2MLYd0nZNIPXJUdddzwYf6fuOTdpLJ6MxBByG%0AEQZ114C1lneIam8pmypDtvsz1mnMfBNLNAK9YqJFKT2rvr79RpxmquvYHqm9YcSqKE4CfkqUqgz/%0ANJ9I04B65nnT9zFOCTtP6ndDF6ohjbw2orHE06RAmfGYaaLsm37G22dZdaPWgg2BXjfwcjCxG84f%0AMlAMYlRK3XoFHL01elM5eV+veiJZISwn7VKlaW1MnElnLUe2JlJKwcaZ6XTWz7a4IylxaNfkZSbI%0Aha/efgXnC6mviAvkJszBgk20+wtpSuRbJs0PQGbfVq086eqTzvc7YoTcO2LAHB7VWtsR9qV3rzm6%0Af8fQWh+HoeZCOr+i7xtOhHX9RLo8Qat0DHZYpvMjpXXm84UxPDEFujE8vnl38OUGaxy11P+c0vD3%0An/EqJbP4wXVd+dvf/JqHVw/8X//r/4KfEmMMlZwdkK2NOgApJHTgQtapdNCnI+Yy0jv8+OvvqaVQ%0A7zdu779j+/heD6I2gM79/bdY7winM36ZyXullazynKEJZW3f6WVDRHDBUYdl3Rq9NFounL/6CT/7%0Ao/+KH/fGb9//hr/5za949+4r/v1/+Cs+fP8j759f8MuJfL+zPJ64//g9JugHHVHE33o1ttugA/Vn%0A8y2fpRJisC4een1h/fBJLwEj1LLT6g5G2D9qBwmj4qKiGTj1NRhnadt6GLFVBtFb0Q+u1fjv1hWV%0A6LVp+qF0xHmMFV62lW9+fE+9feTd17/gm+9+oFmjjNuRFFnzjk8aYyzSERcYB9Jngsf5g9kDlSaN%0AgfGJtt/Ux2Ec4zC3tu1Obzs1b5T7nboXfFB5TcuK+OZtpx0Jc/gJN6mMtOWiKLdV6aM4x2hqlu5t%0A6CHkAv70mvt+w9CwfefdV18pupQC1/vGvq74oLhjbVV7i+qOiQFzSAZcMNjoNMxADCZoEbG1/ot/%0Aq+b2ZTgY+53RC3XfqOuNtu2U9UZeX6g500pjX+/cPnxEcma/q+/HBMvIQwdYpTABQ90rdc3UIdT1%0ACgyqmdhvH/n48T0xRVxvgPoABNhzQ6yK3a63O3m7qXzEKKgxuhYgj9bw/nP4SwSj/pHeO3W70bKy%0ABBijHhf0M9Vroe6Fsq1s6431+UprlZJX8rbRyo4dsK8VvJbnGpfI90+Mrj6EIYKIpQ5d2mu+c8+d%0AfLvy3Te/psmg7XfaulGLLhS9NaIPYJW1aWVXKd5oenGhg5AY9RVKzTqwGWXu2r7TRqPnSlmLXhrO%0AIa3Suw6lbb0rM8VA7ME8t0bNmXxfMWNQt3zIoSojq6yt1R1pBRHt1BkH42cQ9pyp3THqzhQdAyFY%0AcC7RDdgxaGIpx2e59kwtKzlv+j14z6hVWQ8Go27KaIhKM32ItFJo205+2b8wy6M2es2UPbPfbiCG%0Akje2dSWvG2K1r6R39VRagbJu9LYjRRfiVlZF/YYGxcgQZftQ9rkPCC4wL/PB4ghYT/ARJwIuIB22%0A1tlypo9Ka5XelekYQ5+r3neMdFre0MoB7flpTX99ua2Uoux3bwezxaA2yFumdC3LzfcVGQYxli5C%0A3nakZLbrRs07DAXlRi/00VSeWbMOZ6LD3ehVU2pM0iLqoOCWYLFhJs0Lzjit+zCG2gel6jnYPnvx%0AQlB1Q81HcqSmbrXWaaVSc6GUzPpypVVD3na29U6tjdYbtWiYRR3C/fpMqY2yZ2U0MXRRX19eVZ5X%0At412L/S6Y5PT5bNnas30UqhNmRlnB31YnLWczmf86aznOA4bA75XeleW1VinKYZW77HeFEDyMWm1%0ARC+MXhUYGUK+rZR1Z79e6bWS10btwvryQtmLnueHhDeXQs47takMsbWufX2fpcGjU/fCqDuj9COc%0AoWjvl1SGtOO50z4yTR7VYdSngF9OmGmmiEcwBO9o24o39ohJ16UHRNUxN1VhKNGr4Trt6F4s24pY%0Az+idlnfqulLXnbLnA+wTRceNepWHtQgKUPSq6Lt69NUXqvkqR7/aZ/DCCMaq/LDV/aimUIbVT0El%0AeEa9T2aaiJcnStH33onePyFo4ui63tAwEfW3iZgjVXfQ+6afv+1GL8ogcwBlZb1R90bNlXx/pvVO%0ArcpEl9sLVboGKqWoEuTeFawY2mdo3SFTbk172fquUmxj1ft3nDcIGO8Ikwen4Nj88IidzsTLAyE9%0AkHPm1Vn7Am3Peu/LIQfEqL9sHxgXGQ18sGpRQJnyVgriIvl2ZbRO3vX8biUzeiXnzH67Mkaj1MIw%0ABoNQ17u+rlLpbScEe4SdaNq2VNF0yZ6xy4neMi54CIf00sJ0vrA8Papv3UWaieA92IRYz+OSeP30%0AQEqBeVJP4ct9VW/8EIx4bFioRY5U5KKzQ220vDGAvCmj13ulbaues1IZQCmqBmg1s+1X9Wz3okxg%0A1XvQBkO5fwSUYZcqKrs3FT8ttD6QnpVNqg1GY3k4aRpi72pnOVKlrY/0Krx6XPiTP/wJ3/7wHrd+%0Ay3mZaFbJg08/fqTeV0xYIF60P81bLeE26B1jBBMnjPe4NNGyypNBEGchJcp9o/fCtt8xRijrM/X+%0AQt02sI5a7ox8/LOyYYZTX3XLTGetiiq5QG/4KdK3G9LvxGVGrAb+mBC14zOph/I/9fV7z3gNgX/4%0Aj9/w9nzif/wf/hWvUuLy9Vv09BONNesVEzxSm0oPpGFE/RNS+8F7qqSht0LbNh5eP/LD3/wNy5vX%0ATIu2W+/XZ9bcOV8WfJzYPt00neX1a+IE+31VqnU0Riu0vRKOYuG2V1JypPSgQRTzxO3jJ/7uL/4P%0AtpfOv/rXf87f//Vf0Nc71gWKaBpbv91YlpmRK/Hh8DLtGeejImhGjvJg9X1IG4oSdZVpDERZMWNp%0A5U653/n1f/hL3vzsZ5xev2N+fMAZ+O7bb7jsT1gD44NK9HoppOUEDE0skkYv9fAFDPr9rqh2KVgr%0A9JJxdtD6oO53Wunc98a9NqK1TC7xKjbcV2/J1yvlMrHeVsiNKtp/Im5greq2TYxfOmWGeD5T4sYF%0A/f9aARdp5U6+XdnXHQNM5xNlr3hvub58VO13XikvK00szsG0nDRQYl5wUrE2goyj66Ro+t4w1OeP%0AR4bywBvIvVHuLwwz032kDKhrIc0nbEiUvZLNnevtRs+DeRZw/hgoVKImfeCnE6MV1cELR2qjPwpz%0A7SEXHci2HvITGH7SYmUvYA1r3hitUK43tpcNP0eW+YQJgbLtSGtcnh6oZcclLSHue8bGQLtdEWdp%0AMvDWEpYT23pXtqYLBcvYNz5dV5YlkbdCihqWUPbGHBxx9njrEGNoOTMvWvyq0fCzBnH1rLI853Uh%0AGgPBI6br975nrV+wnn5Eig9prM9X6p4xfTCM0QRNn+Ao+JYxMO7MaDsGjVTvpWBDAgolbxgryNCQ%0Amd6qatZLhkMuZy4JEUOrg3mJrLcbp/nM2q/w+kLJmRSV5XIp0ofgUdkZ0r90ocmReCpdl1LpWuqZ%0A75qmCgYrFeMM+3ZVBg9HqwOfLMEn8JH9uqpnT5uyVS0pR2qpiZoGJkLdtyNlzhJCYC/K2GyHHPN+%0A10HPYekI2/3OqzdfYfuglopF01lN134uEail4K120NmgfhSbFlrRgbVJ19hnM6j7IWnzBjsFGINt%0Av+myaR0EoZZMCIHhD8auKeMufRws1+FHjQcLWHeGPdB4Ew9vWKc2HWT6UDm4tEIKkXW/Y3ujlYbD%0AErzQmjCdT1hVIWMC1FLxRpFudyQpmqCs9kC9FiY06nbHEOnd0qQiUSPyRy2UnnFH7UDed03kQwGS%0AOgZhCrTRGWYge8UmBYrGcDivyVitDX1uMTjvKKVq+XU8lkpRZsMawzxPyKikw1uU94a3M8F6onFI%0AzlQnxKjPufc62LWqrEfvBbGO2jLtky591iXasfQ7A9FGylboXYje4Xykjaw1KmmCgXZSAuIczghY%0Ap8zxtGiSKkIRBajKcIRJg1la2RlxwTtDGULe7oicwXn9r9KO+OToVcjS8aj8bjAO75hVhYgVRsuI%0AUSCjtOPO3m/ab4fDtEqTDk4j5G2r1DbUHxaOBNRRaRVAF6A4R1q1MDJekrIbdEQ89KzpjQyKNpFQ%0Ac9EFxVq2Tc8WI0aVAqUS08S97Opb647eOlUawVjClGBUyrrjgoIFxhvomrzZ886g04+Fw4ymnaDT%0AxLg/4+YEtag/y3bavqn36wixYHQNQ+l6P/rThbKqF9dGjfMeA4w9Qras1eVWLC3f+Vx7EWKitq4+%0AaWupbRx9beqLDDGpFLU2DZcZHeuUedc7WiPR1XZwsNc1Q9T+PYtoEfNpoeed2jshaLKm6ZD3mzKR%0Ah4/ZeUu9F1VKpJNKBJvG4puDVZYDfLZGVRvWGdrhO9uuNxBHOs2s1w3sALFM5wv7vh9MfGOKHqmF%0A2geTV6YlJIOMjV4HbV31PQtBqxbyjjSDBEfPuoT4EDEx6kJZdk2uLBmfPHm7YlEZo5SB8YV637SH%0AdHnC2s8y1oixgzHQUBy8dt+1gg8BZw217JqiOhxhcprQbA01a0n7999+ZIme+WE+WHVHtFp4nWJE%0AZNck4aaS7pY17dBaNCSkVpWGDgVzDNrbhuP4Ge209Y5LEwZHfnlmu98ZZSedL+y3F+xVIKosb1iV%0A9Z9ixE0T9fqigSXGM3olzDNpnimtEbyWIFvr6AhxSrSu6ov5zRt+/O0PvDpHwnKh1oEfg7Hdef3V%0AVyqhnGDUZ5yN5I8vxIcTRiAsM2Vd8VHDq8p6w0+RfLsxXS7E5aKF4N6zPX8iukX/vjUlULadtRTa%0AurPuL7ht0YRSG7G1HwB4IUwe4yfyp+9xKbA8PuGCwxoFFZfL09E7p37/z+TPP/X1+794jUGUHZtO%0APD2euecXtlr4udVDxZiTdlv1of6u2oCOm85IL3rxWh2GaR3rIunpkXJ94fXXXyv96APf/u1fAY7z%0A02vattGGJmWtH38kJU88nZkf31HvNwYWE2YoigwxBk06ozucUWZj/fCevu+0VvnDr058/8Nv+X/+%0A+lvSNPHHb18Rk+fpcubyMGsH03nh+vKB09s/QPxhzPcOF2bay0dNdUqaICWHdJKuHqWOouutaDfN%0A65/9M6yB9dOP5NsnSikIg+///h84Pz1hQ6S83w5jdyCcvzqMtQUbJtq64uOBtI3fEYjSGpISz7/5%0Ae8ac8A4m31icR8IDcb7hW4MG85K45YxpjU/3Z96d/0A9LUkjuVX7jIak2OPhRzXJoxZFcMRia6WL%0AZ91XaCo3+PDNb4lH7L9xjnt+QVol98YSEzbNjJaZX706LiL1p4zWtbskhgMdUqOvs6oXz2umG0AG%0AZf1AoPPq6S3ffPsDaoQWpA0+bhtfl8KPnz4SwmtNJSt3QphUQ+0m1bxb97s30OiD6JxGAJvaaEPI%0AtTHyBmLYb3ddpWslLCf66JR1Zd9VijW5QC0ZpBCXC84nem/4lNTbZKHUgbkbTdGLASuaalZLOzxw%0AmXvJOOO55ZsGiKQJGYNO59PtxvsPH2jG8JP4mto0FrsLICfoWgosrWKt14XZAtK/hGpYGey5sq93%0AGELJO6MW4jyzN0Xke8nUfSOLcAqRXDo2FtzDE59LRTlKflvbIM3q4ah3mgxsSPRe2K8vdAPpNPP+%0AdkdM4OPHT1rOaB0uevK28v1L5qvkidvK8uqJXhvxYql5w8wLMo41plZMsDDsYeRGGW4RxraRD1P8%0AqJXaKrbqgC690Du0MbRfzVrIO73MSOrgN1KcKeudOE8KlNRC9CdGg5GfaUbj4zFaNNmrMjHiIvtw%0A7HnTwI3pROlqZu4yuG+Ftex0ecSEhCBI3Y/LsZOSJoXW6ws+JnoV/OQZOasXpTfokLeb+tJ6o43B%0AWBXkaV2TJtOs0d0lK6PeQ8RGTQeNzuti7J2m242IW070baeWjXA6q+QXwTj1JnYxECZsG7TSiPMF%0APxqbDHCOfbtxfrhouWucSZNj7CtDDN7P2BHoY0daUuVWdVTbsNHr2TgUrWylaSGpqXTp9NZpcVZp%0Ayq5VB85ZRYKbyl6NEeI8E22g5IL3jrI3QozY7um5I/XO8O5LIEkrQ5HyXMAHpvMTtaqUKU6JYYUi%0AIN4ipfHpeuPNeYYYoFVK3/DnM9HrUFWrIsL7tuPbwNhBuRekNHK50bDQOq020mIZCAz1ZNzXXcFH%0AhL0VrC0Y57VAOTjmedEzsVTq2FVCmp2WXvdVpcHzrHI3gFFp1WJiBDOwxjHE0DtM80yxkWYtwQo1%0AV3qI3G+Z5AfT8CppGh6PV9/WMZPk++Hbyg2kglFWtJeKbBUfA2GeNECoG+6fPn5JoSV6wGFcpPdD%0A0mpFg536wI785d4aY2BJ9O0Z8QqWDDFYVA7t5zMSGqZ3Zje4vqz4oACYeK+VGM5ANxpIhYZ06ULV%0ADj90PcJbDP16V/8bB9hXmwZatcF2zcSkoT0+JUbRZVb9UWiq3+hHEIVVS4Q7Ql1cgvG5027AZ39z%0Ar3TUZmHNoKN+Nzl8xOlyZpSBcYNtUwBTS94TY78dIWLt8FEXleyHqABYK8fn2DFapuVGWBZEKqU1%0A9h++5fLuZ5T1hpFCFVXj9JyRbMBv+qMNXv03IdB7JyyL9ntap9H93ism1bWrspXtABo0idSJLn/S%0A1TsmNjBfzmy5sTxqTUlIQS3HIRCcIaTEWLVUWltVBkgj+IWWO/oWnKi3G6YOahNNu7VC+3jDCLhf%0ATAAAIABJREFUuMgUZ4yf6E09pfv1RrvdiaeZ+6ffYNykybQ0ncPW9qXuom43ag04a49UXgUShhis%0A6Wh9rCPMJ/brpyPcxuJmDZwR50EsPulz8/ZnbzWsRir5+ZkpJHxypPOF7eMPTKdHNOiqKdh7SPpb%0AgxQSYxRCmMhj5fz4jrIXLI193Xi5/ZrpdEEY7M/vKffCAHzyjNZ4/vE90IkpIeuOj4HaRQkPsZzx%0AKncdnTYaWO24KxhsmrBuwh0pstN0Row7KgYCt0/vCY+PxMlRtkHZP/H0+hXOW24f3zOdZsZwylr3%0ATSsoDHinvkDv9f1hDJUH9s78B28o25X95QOtdtYff+D05pHrN79i+IXL04nRB8/ff0/vFWsGcT4z%0Az5G8vfD8/hNPr18jRM4PC/v9znJxjPZIuRdMLLRmEQJ+QYG+ASYqw/3F3PhPfP3eL17OWr774RN/%0A9id/SmuW1h3vfvlnbOtKuT7z9NYy9CWjsbQWYxN9vRIeX2kwg3VfJIdjVE0ligHjDGNAWs48/vQX%0A1P2OPy8wDK5k6v2Zy+tXGv3bhe3jBy2ha+V3scpW5SX7bcWf9SCpuxrat9sVayPffvsj/9v//n9S%0A0yN//Y9/x3evf8J//ycPnNJM3jrf/+o3BGd5+/Ofk/MGbRDHDsOTsyYGGaeFitYlxDQtGD6S0DQ9%0ACUIw7MEzLbCvg3g6MXJleXpNK3eWp1f0bccaQ1oSy3LBp5m2rdraPZ/Ba/m0Gvqrsl0+HGmHM+V+%0AZXr9hi3vavw2nk/3jV//+D1hNMLpzHLEcvYufPft97z9w5+z3a6EmLDOkabE6EoNf0730vh4DZKQ%0Ao8lzdD08pFdkz3RRz8uHbz7w+NUD0+mJMirxlGg5cLGDOE1gAtPpjLWR1hu2HcWHxmmqY69aQsk4%0Aijt1yMWZIyQiAZVcOs/3O8M6Ptwz6bOk03Q+vv/E/Sc3tvOCxRCsIlqUQsPi4qG7bkV/ZkdhqDT1%0A7Qlqmma7KRNQV2UQ12fmEBj+KPhcZvK2MS0T0+UBH/xRWi2ElDRYwEdM0c/1PuoRTlKJ0VL70N4V%0AZ6hrZrTO5D2fRNhKRXzi48uN03xiz3fMEO5b5lQa2/2FfvqKUoqWHq53pmkCN+mgNgXVi3ftnBKF%0AnGm1UG7PGKOG51Yb23VVE3NW6Z9xKn0Jh2/w/PoNLmohaJxmRtFCw5aVNeyixnTt7+pYGbTe9JDb%0AVCa2pMCH9x8IKdFHZ8sVOpzPF3LNbGXjsu/KJIpQc2GaNdmo5A3vBGPDwUgJNDBi6b0oG2Mto67q%0AmUkn8n7DSDhM25HWM10EZz0tF5ztmhrnvKbtWfDxRN03wnLC4TXYxeoyDkIXZXk6R4+PtazbDe8s%0AwWkYSZwSySdaGxjTaN18CeyQXqm1EVxUGeLoRJS1FKdeDRMU0JJR9PmyDtixwVGbMKQzeld/1BDE%0Aa7jBvunS0ps+lw8Pr4khMlqGlOibyoNUjhWo+Y4LEZwisnKwoqPpa5ahoQ/WOpyTI9lSSF6f25BO%0AYCwxeJBC3jrz4wN9z/TRNJnMiErGbMNJwqWoyZEGBoEhWhCN1a6b2nZa4ag68MrAjka3jnrX6OGE%0A/RI8QHTQO2XfmWf15w2v9RzGmkNqqqytOKv9actJPUtNE1f7tmGBp8sjLzhutyshLURjlZXOG32a%0AYBjKujLIzOdZw6MYWl3g+xGuIdTRIQYk75RWGGKot7uytFhO04KbPIgBO9jWRkiegKbWOh/Bqox3%0A7BqU4byj7oXWC35a1K/YCrV9vg+0+8nOATO0pybv6muSIf8fdW/SJVmWndft27/GzDw8usyqQhWr%0AKBGEQFKL0kBUM9FanGisJf09TTnQb9BAGhJsJKghQQDVZVV20bmb2Wtur8F5kZgAGpd8litXZriH%0Amz2795zv25tpGsg3w+XxFR/fvxPPYs9Y66k1S0y5ZfJ2xPT757WlEDFbk+ey8iPaQlwTTVtagpg2%0AeumUPeKnERH77uxbxCSPn7WQEo0MLUwIcjhPuxwy1wXjLTXVA8ZRJYaujfzeWqHWTi7yelRdPktb%0ArfRSxNOWMi4E8rKjg8NUIeap1qktocqxPaxClmxNhhW9K/kcVYqco2hNdBdi3XLHxQ1rvHTBmlQK%0A4nqjmoCbPEZPVEDXAs5Br+Rl++F91Q5vIFYu7zVHSpLNJ6rTFRinSE1LpC5tGGvQNPTxTLNhEFiG%0AFYCGCxN1v0sHtVaBvWiJaysjMT+tNCkVnDP0yyOtHBu1nKi9Ee8rThuhIKouqhfTKXGn9i61B+Tf%0AtZpxw0zLOzSB/+R9k6GXFoiPXLaaRGYVpBixg2Vb7wynMzkVsmqsy07c7pjhTMk7wVli3BiC+O16%0A36T3vi04K8L7tmfpJjUBXsjLVeFOF7k47xJ777GTW5OLr7GsT8+48xmFIm0LrTRssNSq0M5Kv8gF%0AjDdH9BWqMYeTL6OMFxy/saT7naasUG6tJ4xyHvLzzLZutNyY55Hv319pa2QaHHhHNQiNMxfceKb1%0AJnoC9EHPreRDh1OHkd6glk2eSzVKvN2AnSdcFjCc9Y69dbqGfbnhkieXRO9GCKQHtE4bAZuU1qgl%0Acr99wjlky6/kM0YbTd4TfhiotRCcpaQuREGlaN5RU+YnP/0Zv/rN96S648eZZiCcAjRNmCYqhlIL%0Aw3QW0m6rNJps6EuRvr6RwVEvibqLi7eVQkqRti7M5xNp22naEOOKfurUuFFToiqB2pQU2e8dKHij%0AqNtGc4blulGXO6qcpfvbjThfTyfsPGMHz75sjKdZ1B61/w2p+m/5+oPveJVW+fnf/wXb3vn1f/i/%0AsWrAO0+YTpxevBQ0cBgwxkq8pHTQDu1HWSVaiSIIilpLITAtuHHGDROtJGrc6DVhdT+2E52SC+ty%0Al75KzvQicZQuUKKDnCS0urLtKAs9F0rcWe9P2Hnmq199hR8n/Gj5p3/6j3hzcvw3//iP+cf/4Bfc%0Abld++/VvcfMDw8OFhgjjWgc/nmg1obSQwQSkkYTOlYpM/zgeRjkfFDHoeSNMZ05vfsz8cGEYHMZb%0AerozP77C0HHj8EPkUjmNthJLcuNJphEHwa0fpL9aJeLYcpH8uFLU1unKEUbLul5RvfPHP/uS2Sls%0Ayzw9vWecJubTiW1fub17Eo/EOEoX4ohUycRdfme9CUlM9eNiclxQWm+QN4Z5PoSbgfnhhB0mtNPM%0A5zPOOsY5yMPcHK6O8XA+WRGXQke1Kt2a2kj3m/TfkMBmU3LAiLtMq23QLMsqOeySmFRBG4U1Ql3S%0Ag6fulRQlAoG2gp+ux0MhZ8pd5LESL/yMG5ZJZd0j6hCAtiwf/DFueO/ItQre2DlULZxfvOD0+ALr%0AFOE0isBQW7k8GotWApHYrp/Ie2ZfbuIfKVUokcET9whuwI1OLma9E5xmdhrXJUYFitQatSq2Y2Ir%0AsRQrJLGjG1G3iLaBWooABBC6Vd2jFN0PGS0Y8h4pMQm8RVmchdYF4TucZubzRVb2QYuM2VpyyiIQ%0AP5ju5SAE5X2htYLSTsq/XtC3TRmUkwtSquWHnkfoFZDLT4pJqF5VgAH7eqc2mUaXg3JKV9L7KhIL%0AVcj7q+dKrwLwCfOInx/Er6Vk06J8QHuD9Z4heLRWeC8bD2MVykjEUuQTmnB+lAmg9Qc5WYPqEmdE%0Aeg3WD6SYSVlKwq02uu4S9UxJDjg1UWrFeEuKEmG1xuHc0SFEvFO1dXHUaZFYqypx214Oil8topJQ%0ASgAIyKFKay2HTCNRTDkoy/PCDzPl6Cj0CjlFrB+PjZsSLYGS4UHrja40eduF8mcOf1hr8jzonTBN%0AP5S+De0ggUkkOW07MYvst8SINpZSGlvc6GhqythhwBgjcc1cybvIfGuUgY22jtYr+1Zkaq4UtWbW%0AfZfubjo6QEbANtZrepfoD11hwyTbcK2ETtmkM4FSR2ynyUUG6Vy1g+qnjHSi5MBTOA0e7730VLRh%0AT4mGkAnXbSeVzp7kQtWzDDS0lqhYrxKhFIqcvCes8dRaWG4LHz7e2JeVbVtYlo1UCyUXvDPysabB%0AByP96C7PW+tG6ahWiSS11onPT+R9l7hkFNhLjFn6YbWi2oEfMfJ3tK871mrGKdCNZR4m6WOqgLOi%0ACMmlS6+pRRTye1aHVLfVLiLcYRTQ0bZLzKxkbs9P3G537veNZblz//TE9el6ECOddGG6EleWlQFr%0AXm/ihtKanCOtNUoW4bT08QQh3bKAfdqB0ZGku6QoQhhp7SDqKYmKO+dx1h2kWYkct6Zk26bUQSTV%0AElk8hrIKC8rQjnNCyuUQsxdahW1J0pvcVmqRzrp1Fq0KtTbp5ex31CGvFd2NoeSdvG7yfZtDFt2P%0AZ0hraJTEiBtsqwxza5HzRWugjRNhb04AP1wSlZbLSG/yHBCCfxFarpbIqrJW3nN+oCtJFaQkHSBt%0ANPEufbzeFbXLe7EeECFziJJrrbJF1AZl/Q/VDRSUKNURtEQSSy7Haw35jFDqB/CLROUySltOpzM+%0ADEwPL4+Lm3T+wzQSi/yeDBoBWhpq3uTzU8vPXTsSBUUfww4j5zzvqVm6+7qBUp56HKrjlih7ZJjk%0AXNU62MHhncWFUeLUsUrH2xhKKnzG/knfvFNKpWuw1hypFBm2OKvppWL10b/bG8PpjHGBYZ5FeVQb%0AygS0HaAb+T73Td7sXcnfKcIJUN1IbH8YD6F9wYaZME0YZRnmR4b5TNzlctq74uHFC/oRxZ4ezjhv%0Ahd5qPWjD7emGsQrdhejq5jO9C/TpM03aHjUgNwzQlaD4k3QzJUlk+HRP5NLoSoiir9685unpLlvd%0ADsN4QveDBNyhpp2WG93JNs64AeuDwKK0LFRqqljnGU8XpvPro2YSmR5ecpknlG6E0wkVHGE8Mc4z%0A4XQmxcRtKZS8yjArV8Lpgj2/hGOY76cRGwYGbw//4xEzNxILbe2zo+Rv//qD33gNYeDLL96S95V3%0Av/81X/z0C94/D2zLnTc/+3vE6x0zJkrcUIAdB2rc0V5KnKZLSVFZJxGu80uJ0mw3jJvwo+Ao/Tyj%0A9czy6RPWOqbLzMOX/4R8vQqyvEOtDUfDGIkotdooaef5u695+eM/Iq477vIS7nfyvvHj//hnaDtw%0AW648PL7k5fMT10+fePHW0e0Jbyxff/Ur6nqCuBJOHt6Dev0ldc2gZVor1J0jctC7FMhjFDJQCLQc%0A6bXhX3yBzguteKzR4sI5Q60ZPw047z8/dTHhR5gO3VryesOOk0xmx0C53anWHvGxz1jYcsAnIr1U%0AttuN6XJmfPmW7//Nn3MOA7dlp9jGwzjw/fff4L3mF1/+iMLO91/9mhevv2QajPQDRodzA2UTKWVH%0AJtA1ymWiVbkIaRTGD0z2E0OZqalwejiB8hjvKHkjnB+kbzcM2CEcXb/PHppGXq5orUmxSEF334Xf%0AsVf2fEdbjxtGtuszqmd5sCpDzZH7p49sMROVZho9Mcs0bzOa98/vOb0IeANDsLRif3CHWDdjg6HE%0A5aAjVczxAO9IlCreBGM6jIZ9sVwez4e0UFNzxAaD8yPaWJlkaSM44aMz45yn7BtpW0kxs8eM6htO%0Ae1oImMEJHl9VFJWyLZQKty2T44KqsNUom6NayE0Q45+uV86PE0/XKw/zhFUSx0BnegI3DeQoBvve%0ALL2IP0b5gyKK4HNdW1DzCBjSvmLsQDUW0xLT+UGK+FrcNKp2urWoXrFKiHH77YpSTuKT8aMACjAM%0ArwbZmtSCqg1NxWjLniqOzrrspA61d+mMWE3KiWInll65ANue2eKG8yPoSt0WpumMDgKyyBLckihv%0Aa7hpwGqOg/bO6WEmxfG4kHJsnuX547WnpI0wBRQHzQwtmGFnhG5ZtBx8YqQuVxGVT566RbD+cIA1%0AXLBQFHuU910sma4U1hlyke6P7rDmQiqFZd2YTzNWNzl80EjR45wi1wQpY6wVjLgBTEcrhbMapSdc%0AF+m19QP7/SrSySao4oaQ6PzgxZulLBiNnybxVWmJ3Wk3CLWxRNKa0MFSjVAvS4pCj+xCaDTWkdPC%0A7fkqxEotkQ0/DtJVaJaoOqMW6qSyTrpmvZOSxFSUN6R1oXWkT9I4uo0KP4scVsUE3mNeDqTlLp5k%0A56Ee8bYKPgy4YIXMWBsuGKyVDV4rDaUcVRVUr2z3FYVBtZVahAr3uY+C1sflsFJSJR+TZ6U7e6qM%0AwUNWLCkxKnlNba1hrWzwulKsS8aajlslIiwaBJGrW2ux2jLagT0rfHC4EJjyMUgATG5kJcJejDqU%0AKaJEKTVjEblwjrLxkk2oI24rCnmOxX1DOREdWy9eIWdk85FSBWvQTqPsQMu70CFbpaDo1hCM4XlZ%0AcdajcoZc2Iul+iKDmiUDVbZMdFoXspp2nlakm6aNZs8N5wWu0JRcxrUNKKQHE6Yjhqy6OBqHg4zb%0AEMJaEH/YHqMMc9IuF08lOPGYKs54uolsWzsuc1UE1ka6dVZBq5rqAkpDvu803dEpo6MoE/w0sscV%0AQ6drS6kZjUE5i45yia7BSs/OabT/G5T9niqD1WA1GvHDDecLLcumTRtNz10uK0oO59qJRLYfqQN9%0ADNtKzWjlMMNIyZXTPHO9LuRqhHxcNokCph3dq+hjDihBXm4SPTayqSNHcipYL1uuHKP03/xIp0hl%0AoCgInn1PqAp2tuhmj2elwZ8epKeUM6qLmNl6j+4KTIcc6V5SJiVrOUBX2YiWLH92SjJoQmmJAneN%0AVxrnO/ddagulRszgiOuV0yjbT4nqbvhxoCxXagjUbUWVhFYQtxsg71eloOguwuN5oK6RphRFiZvP%0AjQNNSd9WLr+NViJNCUUxzDN2GOg1y/vu6OBJ4MySS8L4QN4lmdUoOG1l5ve5p18K/vyIt5q9gEUR%0AY5Tz63rj8uo16frE/vwk1OEs1NV9fcKGSWpuCnotPwy2lNI03SWibxp9TzQU0+NrGapsiaYK4XKi%0ApMigXh6Evwt5vTO+fC3P9pZxKmCmQF0jqRROp4AZBkyXv5McC/uyMJ5nStOMXtN6JQwjHS3d2K6o%0ASi5MrcnlqDvLm5cSc91b5v133/Dq1Rt6Xak6oEtEpZ2qGnmXzqV2A3p9kqjotmG7RhVFsZZwnqA3%0Acirs+8o4TBjOnC8P1NIpWuF6Z19X5hcvUGlHO1g+PfHwxRekbWVdDGuO1Arh5nn+8Im43Th/+UfM%0AodHKyjS9/YFoO54F9/85nq/0373X+sO/eA0DX3/7nv/qn/1nfPvuO37yD/4p3337junlRWR0Dydq%0AjtTlzvjmR6RtPQRpSQqan+WgyxU3SqaT3sl7oexPUoh//p7p8SWqdc4vX7Ffb9BBK83w8iUtJawx%0AlOUmqPAG/vyC7eN3qKa5fPlHtK4wGnKMbMvOuu9sa+Kb3/47/uGf/gn/07/4nyGuDMoRlxs/e/uS%0Aj087l4cTv/nwxDCe+KIH6QnUynCeUQryujHOllYcLS9oY4UMVCvGQVnvYlGfLkBDKY8xoCdN3iIl%0ArQynR3xw5K7lDV/E4k6TSJEdBjjiK3lZ0c5ivSetO4VGTztdyyStK82eN8mlx52yPHEZPb/8zdeM%0AfkAFy+vTie8+fuLhxSO3feP6/s7pxQvqUTDtSuStVsnBK62rHICNRPD4jFuP0uXZ1xvGnzC2oW0W%0AjGoSqtQYTlg/YJQIoA2a7hx5WfDjKOXfnlmvGX85oeJGyZnYFdZowjgL0bBWSpfv7/nDO7kQUHDB%0A07pmW27UXtB2ZJwmjA/szzc+vX9GNU1wjvnxJa1kQg1oVylJhK6tIvEE2kFsVBjVseMsUYucGLqT%0AyIiWrkwIF7QGfcQze23y3/dGuq/UstP2jf16l+mbgbbe8OfHH/6f/sULdCp0Z+jrRkmVdH/Gq8Y8%0ABn7zzbcMQ5BuUzqEnNqS94Wn75/xbx95froSBo/yDV0gjFoGDN6h9IAy/VAPKGrsOBeOrV9HmYBp%0AiQr4+SyOk2ToWcSfWsuh0nRF14LA54gBp+VGvK8SI84R7QZqjhivyLngh4miFSVt1NrZnp9RWSJL%0A3ls0luAN3soUcBgGUs3MMZGWSAyjUI7ODZUbPgSh5q3i0nFOivytymW91SAxlC7Kg5qEROiCbK16%0AL/jwAByOrfkkKGZjMd6R94gbgxz8rCXHSI4SAVFKU3ukpy7wEG2kCK0VPVXSsuBdYL1nUmqMp7Ns%0AZZpcUjAW1xs1VvIR/Sr6yMDbAa0FeKIAdKB2caf0tmPNIGhfY45YrEH3QtNwenwlvQ3rcFbhPLSc%0A8eOIs0IIs9YLAMh7aumHriOJzN06SonoXuhGY70Gb+gloo0XKmJOWKsZsOSqiLnKhghxR1nTsd2g%0AOiy3hWAudNUIyjKdAq0ViWw2IbD2nOnWoFqj9yMu3RVNGYyFmjKXN2/lPVQT4/iC3oXGqZ0lBM/B%0AwaC1jhtP0hPiIOe1LNHGWshHlA402hoh0/WGNoG8R4nMtEaphphlU+F0pTvLmguD8zijJJLaFak2%0Akbd2g/FKFABK0Ns9RZQPGAUpF4bgyaXKhlJ5fKk08zm913DTiSFYShO6o7WGIQxC+DUO40R8jVOU%0ArsnLldIaXitK3WjdooOn1YK10xFlNQLLGU9QK89bZIsJpRQvXo7UIk6080WTYqRuV0ztlFKIecNr%0Azfnif+i70tVxydfUKlLilCvOW87WSWw3G8LZ0+sRNRwGrPfy+QXoIBCq3pH/nxfZuzxHdznMLguH%0A+lKQ+EqgDSpY2eQYLR4+pZgvZ7Y9ssfGVqF1AxSsD+JcUwLrsVam+HtcGMIo0/u4odC0XnDBMAwT%0A+7bhjKY5K+RHDGqcaUf80IeB+4ePzI8XASRV6Yspa+lVMPq9K+K64sJA79InFN9kBaNpyx2clwhw%0Aa4TTRIpHuqM12WZqjemNZa9cN4knizdNLn+qyfDBOkvOmZY2OJ4TAugRSnJt8rMb3YVY1yvVaFTr%0AjF6GIlUpwhCgSazYhwNuYtwPICtKEtdYVseZvsozPYtTtEmOE2PNAWHRKGPAWsqWqL0fGgiDVRmM%0AlZq48Rh/orRITwUDWD+iqTgrW8MWVxEO0+X9hZbfR2145eR1v0dSrwQjwJuSpbPdlSGMnuV6YxgD%0AVTusnqTTZA0trjgnr/FcMlZ7gaT0Tu9GNrFW4GjaefK+o7S811Ae7weM0RgncVbpaznUMLPcI6Vk%0AcoUwhB9gY45Fev/s1G1FG0UwGuUGGiugcN2LTytVmu6Y1imbpBK8d5RuD0x/wzhLTivu2HqiDb0X%0AxtOF7b6ji2SsakeceEXijaWKUHo6X9iWKzaMVKcww4ifLzSljrMM0lcUmyHaeSyK89sv+ct//W8x%0Ao+Hyo5+DdfRe2W5XioXL44PoC06vScszIUjCQrUmxMRWyC3hrZEBAgo7jEznM/l+p5TCOJ3JPVKq%0AJEH0wehreHQ9vve9khOcXr1he74Rhonb9YlxvuAGxxgsPW34N29ptRIuLyV2rOWZqrQSF+T/h8fr%0ADz5q+Hy7ch4DX/36r7kYw1//1V9xefUCN078+v/8c7779S8lqjDMpC3i5gt5z5QiL6yWBFRhp5N8%0A0KcM2jBcXmCGgfXjMz2u5PvC9vRM3u9oIx9OvTXKTSZA5fpB4k9+RDtHXhfi8028U/t2oJfvfPr6%0A91B39tsd5zSnyyPLvvPm7WvOIfApNv7yd9/xV998x/vrR56eb/z8Rz/h7S/+I5TTjJcztWaWT5+k%0ALKgsOSZqzqgwoVyQPHavgnNFoYeTHARrRaEk9lgbZV+xVlxjEneDumeZqmbxRqhWaXGXuEQDbR1p%0AWRGRIZR1E09Hq4JFb53eYDyfaCju940YM7V3fvf+I4/nM99f73Qlhx8fTjSnscEzzBNNaYmvmUBc%0AV1LKoKVs+3lF26oQ8WqX+IZxTjxtCDa3rxINM3agGcnT91bopbDfbuTrgtGW+PEj+7rRujzI7u8/%0ASsn08uJwJWnZEOtK3pYDXa5ww0BVGqMd3333nj1lVFdUI1GyIczYDsPjzLLvJAwJc2yzDE0J0KG2%0AJhjrwykhP5tsUmqu4rDKEZQlnEfBl+6bRBJioiolZMDnOzXuxE839g+fyMudskVu776jts79emO9%0A7ZxefyHo/iyIcegoK3+W6uDHAD7Qe+PDp7vAPpXi9cvXzOeZaZjxBtzpTDWF+1bYW5F8dSkia26C%0APM+1CrpfaZSW+CDKUUqTyKiW+IqbRrzzWIy4ncKAmWd5PR0uJbSlZ9BdkdeN/X4jbyvb7cr905Wu%0A7KEXcMQoHbaUVmifu0qZbixbLMStcF9XgjNYExinicFZrPEobUkqse4rDShWXCfKjmAcW8zkWii1%0AkrZIjpucZLWjlU6rx8O1VqwbJPapPMYbwvxCDiluwI8zVknR2NiAKhVrHR1N3lZaTpS0k/ZCTpla%0AyhG9U5QcJepTG7VkltuNgma7PlObYhoCTnNsn4CmcM6zA7kmjBvFb5bF4aO0IZfMvku3ouRIzYfM%0AVVtqgVb7cWJXtAp29AxhpB8FeD/NdCvRmfnFS4zS2OHEMF1Ebos+EP+CDU97PmJKgocXklqntYzR%0A9oD1NPZNaGx5L+J5oaGalhhgrHTVGMeJ3CO5wjBNlH48p4xnizupCWGx0aWs/RnJHkbZoB8Het0V%0ANnict7AXwmlifnik9Xr8XI/Mw4wPE+Ppwnw+y59XssRdkKFa2iKtSjdGGUuKhW74ISYGnf1+oxt5%0AbudUoFVG58kNhhDwfsANAW2EGocNNG1lGGGCAEB6Z9t3maaqJnG4Ktsha2QY1LsIbkEgAmOYCMPA%0A9PhC8Na14lzgPJ0Z/GfRqce5A4CiobZ6eNSOuJnm8EmJygClfkg85LSjXJBNRBHZ+Gn0jNaRO3g3%0ASueu9x96yGH0NDrGeaE05sR6uxLjTlPtiOpllJaLpgsDXRus87gDzTw4jzeOy9u3+EGgSkZb2TB0%0Ag7IDxnr8OKC6AmOgVZTVP2yklVY0JXTP2qBpLf66Wuh0chGZd8mV1jtKdU7GCiTn6Py2qRa7AAAg%0AAElEQVQpOkY3pvMESvxxLgwHylvIZi1HQGKVcbmjEaekVgZtPdba47k4EcYZaz2XL3/8A8zKeUlt%0AWOMxRxRZ9SybsdblM6NLNK3EKHFXJ58X7YgV74soKzr9uPh3xiPmj+rMQSAFgkHX5JzIKTGMnqaM%0ADCybwK44Iqll30UgrkVJkFb5/OCI56GUaEWMxlpPGEe0cfjTSQ70teCsk81d6dCNRGW9k22yNWy3%0AZ7BGgEda9kS9SDS/pEzJlbpnuSwZy7rKAdo4Rz7+TlxDenulUxAlRC1RMPgVxnmSXnfMlAKqNCwd%0ApaSW0pWmxFXci0DpyNbIjDLsNiJkdwcNuqSI7nJZ0U1AS0LWFNAGCtLyRCmJpqG1JDUSI7RkbYUI%0AGW/piEc6SuP4nDvis8ZAKmTg/vGZdU3E2jlfLjjd2avGjzM5bYLfNwJQUiUfKQ2pMpB3cVei5KJn%0ADN3IZ+Dnz9K4bJQmlOuadqzRWDfSCqRlQ9WNlhOxylZNO405nVFWYb3CeEXZJQ7eu1AmnfHEuKFc%0AIG67xOWb+BqNMajaePe7X/HNr7+ihpn/5D/9L1jXha9/9y33bePlj3+Em2a5LHWLrpnx/EC6v5fz%0AVJOoX007NgRK2nAPb9gSR6RzFV1Og+12BQ0+eFIuB6QJSrzz/P5bKoZ9WRgGzXK/06gsn75hfvWC%0A7f6B7S6vw241QxBPXK2Nfc+HPqGjrKV0dQjk//avP/iNV2+dV5eZf/vv/oL/8b//H7icTgx+wFjN%0Am5/9ESpLdjpczrTayPcrdgjULR5SznTEfTJl30V2uQnqs5bCdH5g/fCRniL3b3/P/bby5o9+xvzK%0Ak+MqJDw6/nSixkTXFhMCxg8Mj2/4+v/5v3DDzMuf/pTnJdPjxvLxSlwWbh++4ePa+F/+1/+Nf/mv%0A/xX/3T//53zZI//on/wp//J//zNOwbFsK5/eved8mvl7P/sJ7RB8zq/fQtwFc346kZYVb2TipJQ5%0Aol5BcK9xpyw3UFJETcv9KFYruqponynPmf2+4O1A96C9l36K1jI97J2cBB9vxzP7x3eUXHFDIG07%0Aac/UfWFfVvAObS37lvntL3/D90931nVluUe+ff8RqzQPlxNPT8/cl5XXr2ZK3vn0/ju++MlPDqJg%0ABWt/oKjVmnDGU1uRHkpBsNpGQAfGDtLbyAWjFWWvVK4454jXREtZvFRGsd4Xeqn480z8eCN7T1OV%0AvMtlNe8r1lrIOyX9DYGmpo3lfmN8eMnyzTd89/4j0+nMr373K0rJvHn1QGkVreG2LISg+NHbM09P%0AH/nyi1dH/62w3Z6FFJjujJeZ3pSUP51D90aNixwOW8UPx8Y2FcIwYOLRIXQGXTrb7YZC4lgxJSlP%0Ax8anb37P+HBmSx/ldzaM3J8/oLXHB0utkbwnefBvK3FfiKUQ98jT9U5usu1b1537mFiWo19WOt51%0ASmkYVejdcH36KPG1EZK1aDbCoCm2058T1cgGy1AppWGNxljBkHel0a2jLdTYUCQMUEslpV2Qwvf3%0A4mcqjU/v3+GNRznN0/1GS0UK80YxnU+M80DaFswwkuMmh4beud5vpJpRPrAvd9p1ZZ7gvgiBLFc5%0AqBjjGRHxKa3ReyVuV5SaUV1LX05G77Se2ZUS5krbZWPRLKoquoooNMZo6l5Ab3itaKmSYyFMMzrv%0AlPsVZWRKboyj5kg2ULedlhL+ciLniA+eTpUDNcglplXMGMhbpLuAobLmgtoiHU1B03Qh7plgFUUp%0AYk5sS+TVmxe0mtjXRnAChel5x+iBvK1kKtNlIN+vQhCrFTtOoMTXp7rGKoMzg3hcutBUe24i3r3d%0AIHg5gGuFLkexnk5d7phB4mLaGLmkaImflpLFv2U6fpKeW84dckP7wP50B+3Rg4KKxGetRanCtu1c%0ALo/oDjHescZhtBfgilYCQ9GQSqOvi2g3Oijvjr6q/H6M0+gol6kBKzLaPYlwvjbydsPYQMqJMAyU%0AVigG9tuN/rkn2wDd8N5QupKSvBZqmh0HOSyZQIo7dhiptePCRMrSf7F2EH+TEXn1oNsBHCiUmmkr%0AgksPA2SoVLa94GyjxB2rndDKuKNcl15KFWx0v2es7ugGra60MODsyP7xw3HoQQaS40jMcuCjZOz5%0ARCsVFwZSjlgjh76mJKHuhkHiWKVJbNFqcpXLy+Mwk/Mn7HBC94WlJ7zulDUThoBRiu366eg/jqS0%0AYw8tRi4JM4y0fWEYJ3qD2OViaJ0jbjvDecaUKrFHM6JqpseOcSN9WQRAoQ37ckUbj3GGmCMKBU50%0AEMZYBudJ+45SlpiTDKU+b3CKDK1yjnTt2UuVQ2nvGKUYLy+4f3xPN0WACesN7wdy2jC6S1e5Q953%0A8lpQVosKpmzSZYoZhkE6YE1TY8L6gTAOQknWWmBJu8TJjYgiKaXRWpItybGZp4MbAiUnlNLY0ZC3%0AHRlIWlJp1Cr9IVQjpXYMPypbFrH4ZzFxVwatG/t6l4sWiNw3x+MAHuVykyrpeaGyytBuN/Ra8F4G%0ABwAYTU2JKN5jVIFmOyorCivayBCstwK1s1/vaKspt1W2W9uKHeS9IT5qcVT23jFG0YwVGEZvjONA%0AKoXWNc5atk2e2dtyJ6hOmEVxEK8fhVrnNGlb8ONM95VepAdm/cj9/TM5CwzKGBlqWTSpRvzpTEur%0AQLliIcXCNDp6K5hqBY60bbhhpDbZ5ta9UZp8fua947r4xPAOq2Qr60ZD2YWY2rQG7XDW0ZR4JXPK%0AhNmTSiQMjtund7hWOU0zbhxlQzfNsl1Oz/gwylluWzBDQB/1mLYmkhxjUXkjBEvdM6lGer/TapI+%0AcJJYtVoX1nXDmZGmCipvWB3IWWLIy/NNIt5alEtqiYQxoLzDG0MbLap3GSD4QDOG4Ed059jAVqGi%0AlkJDtkSv337J9vSeX/ziJ/zyL/89j48X+hR4eLzw/N3vubz+Eeunj5wuZ+q+0KpDd4E+pZhINmGN%0AxdLZUoFl4XQWWEb+uDO+fcMwanrP5FsC5zBNtC8xN8AwP75lu91oOJZPK4pOUZ3p8RWm7syPL3HT%0AQFOB8TLTjBZLVW2EaSTtCec9ikgIQS6Xf8fXH/zFq/XGh+sTP/riS8omsZJhCigk666dot8W2jzi%0ABnlol/uTFN67FsSnE/8IXRHXTVDIpYu7Smnm129I15UXP/o5rr0jPn2AtbFvn+ShZBUPP/v7DC9f%0A0PJOenpmXe/YMONMQ5dVaH/G0aeR67uPDMFj7UumNwNfffeB//a/Dvzm0xM/vXzBL//6N1xvz1zc%0ABbpgxQfvqCVh8PRW2dYboUs5u9eKHyfK8iQZYpp4fmqj3J5pscg6XlVUNbRU8eNI/nSlKkuKUYr3%0A54n4/ARGY7wG6wVCoc6gouDBY2aPd8KgMb2S9xVlBFyR9o1wvrDdr4TLhf3TFeMd99udpyh276++%0Af8erYBmc9GNonfsSefF2oJVG3FeGYRLHwsODEKX2jLGKlFbceKKXIitkFHVPx8P3SkeogGrPUmLO%0AjdvX32DcSDOF5cMCVg7/3Sg6DnSl10jdC10r/DSIj9B8jtLI9EzcTR03zOScuV5v1FR4ut2IJeMH%0ASyqZqVlK70zjQM6NLUZZRT89Ya1iUBrj5aBlrSHe7zQv7pxeMliHGQKqafK+woGg1d3Qt4zOQtbq%0ADdbnD5RcuL+/iiS5J0ptB+BhEuFiGMR6j4i/hylgh0EEm0oiNMZ5gcIoTUoVp7VISnPm8vKR2jMn%0Ap/lwvzIPkyDqTWCJiel+Yxof5KBvNLoWxmGS7101hmmkF5kSy1RJpvNKJZSyUAUO0GOV6F1zpO3K%0A+iSenpgq6Mp2W8BohmkWD0cYeDhdqK3QekYp6T0opbHDjHJeukda6Jm1SVwpx8JgLSZYUs2Cs22V%0AXCsnb9hjoU6NuG+kzWD92yNy0tFGS9QlF2zwtJTorVMRj4vpipgWrBW/UK8ZVeW11LZKbZUaI3YK%0AbEtCkUXkmzNuPpPLFW0VPXXavoO1pOWK88OxkZatR0fRigAa4hZJsZBrkwL5PBNzpaFYrs/YYNHK%0ACJUvV3qrxH0jl5nT+eHwUhlBVR+i6pYFyrH1T5RS0CRCCOzXJ4yXiHMvCXLHTIaaCrXs4huzmoLF%0ABc36/Qfc6YSbJtJ2F1S50gL2SAIkU7aAEnAQtuCCo9VE3irKjeTthtYB1aGUzDRPAu9phWA9TnW0%0AHkm5EgJs+8YQBIxkDmqoHwYh/lktwB4jElRVO94PrLsMqZSRzWXeE27gcK0ldKpob4lpQSnZrOdY%0A0X4g7quIbY8DONaI/iM4gehURdfiX+wtY/xMrhzPMIc1nr0klBZH0J4r1ho0BjPM1LThlUzVtxS5%0AnE5QBaBkvGO7LhLHs4pSO6q1A7iisFajlaXsHWs17dgShmFgWze8lfd+ypHtecPYTikbyjl6y+xN%0AhKhWa8LlTIyZYXT0XsTNpox0v1rDDZMIy7Ns3cBA7fgwUspK2iNozTiMrLUwoinrs2zHS8KgGM4P%0AkDc6DdWVSGlrlwmylqFYzRXVOsY6/DCSshBn8y3SrD6cVJFhGiVl0jNKH5AYbSgp01Smrw0fPNoF%0ADr/qARQRaBSYI01hadpSqmydURavDUuVeKHShoIB1THGMD+8IN6vpM9d5CZuO9UQx5U1kJWAStZd%0ABPfm6PqWhg0ikTbWi35jL5BuaG2IpWCBcJoopVBNkU5kGOU5VBJlXxnnGYUS194hXu61CGyhdfHN%0AtSI/txXPV9oTpkvxf57PDOMIxpKrwBuscdQkw+ptXQg+YHqTZAxdBMat0a0V+EmrKO2IccO2O8M0%0AkvbCMJ+l34j04vZSxbFaIiwN4wzdOOn1okglMwRH6U2w7LXTjcCMam9CI/7h9yeAGm2NEAitlcvg%0AsjDOA72LY3SYTuJxjFnARp/BGa1S++FCNY526Gn25YabzpAyfV2OXlDEloQPA+t9YxxHOOokqlR6%0ANuzLTjOa/OlZaMDXq1yIWhMQm7aU7UaOGW0nwjBKogGhHrZjG5tzJ5zl8qqsg67w44n7852eK9YY%0AoPP6zRfc9syeM2bLhHkkJ3k+7UrAZvMQZPO/rdgw0ZpBDxO+ZtKysafGeovolNA+UFsjDOdDT9Ah%0AFbY1klult4gG0hZJ+QYanLHs2w46yj+7wHCoFFS1YAVAtt123DAKNbtrjHfiaxtGOsgzeBypXSTY%0AejrRtkhvneBH5stL9u3ObduZLg+kVS57ZV/w45ltueF9QFmD7rI531NiffqEUUrUH04zPrykjImy%0A3iXVchPQjG2NGjtrXigpYdGUbeF3v/wVD29eilajJB4eXpKWneE84AeHM/L6DfOFpg3zixeiJ+lC%0AEacUagOjjmfS3/H1B3/x6r3jX7xhud74dP2Ov/o/3vP7b37Jn/zxP6Skwquf/hzzZqKsCW0SeV1k%0A7WssSlv260r+/on7pyv7eufFywdMmOQF8bRw/+4dfVsx50f0oKm3nentI9u7D8T7jfn1W8J5QvfE%0A+u03VKVp2rB//EC4FIaXP5IPpLSTrzeazpgQ+Ou/+pa3j1/wF//+X/H79+94mE6E5cZ3y3t+9uqR%0A8+nErXQilqc98ruvv2Yvkf/8v/xndAyqdYpSmH7EQsjgBnI6QCLWU+4LaU2kbUUD4XSi5YbXjuuv%0AvqIsid7BzCPr0zNWK9zs2b77SHj5iuEyw9C4ZsEmj69/Qt6uhMtMiQqsx58UdZGpmlaKFDfGF295%0A/v5b/uzf/BlPt5Wvvv6KrByXeeLxPNO74p4q1gZGC99++y14xeOL11z2CcZZkJ5bYjgP5NsdZUa0%0A8+zrHWc98fmTHLpzFOxrBYOGLVFqYf3ue5RxglqNH7DBohzE+8p4OqEnz7J8LQ6b8QFtHaeLxN20%0AG3DnM+V+Q+vPbqzGcr0zvXjk/acP7GXj03Lnfr8zz4FcGzFXcJbgJ3KqUDZ+9813vH7zhstpZE4z%0AFRhPDwd+NUn2uSgyEKwgxUuqlLSiWmOJV3FRrIm0rLTauH37jqYb+xoJ3rKvkRY3xhcX2RbFBWsD%0At/tGGCzn16/wQaAHKkz0Fhn8BMGhYifukRQzy3rjul35+uNHXLDY1ljuV6Yx8FTgfHnA25Hnp/c4%0AnXlaEl0phtFh/cDgD0dRTYQwoRQs24IfZtSeRX+wrvSWZQ1fNuqeyLcbdppZ3r2jN9hjkullaxJ2%0ALjKlNWMQQlEYSLEznAcGh3QCrKPTsMeWt5VErYXbVcSZy/pMrIWnfeXleRa4jDYU4wmjpi27eLJ6%0A4nZf+DDNmGB5XO44axiY6CajODxlIKjb5SAq6irR35rQSiZ6/ZaIaT/8Pp2m5UCqlJLNQtkxweNC%0AYDu2JWac8MOAHkasls6faPkEa261J28LuTWU86R8JaaN+yYdCJV2UlOklFDjCasrHXcAGe6EcRJB%0AMkLkM1pQ87oVtHIoK9FOr0bSfaGkjtKN68cnvAs4G8l3wcK31in77/DeUwDnRMlxFKokkr2vIlOe%0AZqgNMw44I0Jb5dwRIy2YUdxYtTVyabjT9MNAaN3vWCOUzn3f8eOI6QbdNKkW5hbJ1rIbi08Fpza0%0AF5z5eBoPOpenlGOjcNvZtx1jPXu6S/wr3zHW4TBop9juNyHI+QmQmKVyEG8Lw8NF5KD9I80I7c5Y%0AjdUwXCasd5IiMoFGo9VMPTpYlCwHXm0oPaOVCH1LbQSvGd++Jq07vXXSbSVYWLOhp53H0yCgG22p%0ARlNzYphHaquUBhol6YPUuWZxbwUv6PRgA8bKVme9fU8YBmLX6LJTu8SCZPOaSbWwLDvDNFBS4uHN%0AIy5l3OfTgHYoqsS4EehIO5xAsnkQvUjZ+pHAkNcG+gCfWE9dnsk1S1/YjkzOySG0dEyP+CB9nlyz%0AiOyfnrg93bA+EItcPCfjqF2GO+bounnrASVb7QZNFZwRv1xujdRkyOWc/I4CGjcF9NGvbd3TbSen%0ADR1G9nWlGyMdSCcDgoxFq8Z136Uv5zRGG+ImMatedrTzlJgJ3lO6wDiMtZR9l4hfLeRc6KmxLgvB%0ABblEligDDasxzaC9IgwzvckQpyslmyirhV5rDbTOFnfmF4+Ml7NcFg9NiLGSWqkqUJp0sWtX5NrI%0AOZFSlc24aTxtkfF04bqsAl+olRAk6pdToux3UgHvrNAwx5lSn6jKoFrCaksqO/RGXCO9LoBhz5mU%0AYV3u+KdndFXgFPPlQZxcvQvZTgmVOffGMM7UvNOcY/cWNwwYLbCWmgWFr6i0KsqSosT7J6TWirGa%0AfVtl2xQMtyjuz0Kj18I4GGoF3RuKQtdSs9ZaQDQlrvI6V0JbVF2xpzvWBlrescqiEDBbSXfWpyz9%0Avi0xPp5Y7ov8ztLxrK/QtWK5rajeqFmRemY4TVilqGmlGCN92eDkcjud6bYjejiL9YFSEtpYUsq4%0AaSDWTK8NEwSiM7bGcn9GzyMtb/S809XA6JuQvYuoM0w40eJKLwWMk2e/7wy6kQsQLNYFdM1stysq%0AVZoR4qDSBhsTEFHeU5NcVLf1xnXZaM4Tppnbp2emsLB7QxhOPLweATB+ZrhYupbNqw6DaE2URLKV%0ABu0ttRVKKRjrePfuI65Gnp4VPSfu73+PGiZm46h7lMrOp/f4y4VWI05DuT9TrCGML+gtMYQglFwt%0AmgWF490vf407XIt+DCxff8s4n3m630jrSmmZ1rxsM0vl4e1P+N1vf8vrhxd0n0n1e4b5BbXtvHj9%0AY/zDC1QYBATkR1KS3mmv/IDYt+YYzun/H0cNa2v86i/+gtP5zDAovvjFT7HTS6qdGUdYnj7y6z//%0AD/ziT35OzmfZ9BQwrtFqpKZKJ/P/Uvdmu7ZmaXrWM/q/mXOutfbaTbQZlVlVLhKbkpGxsGiEBD5A%0A8pmvwtxFIYG4C5AscYSQuACkEnJhYYSFE6cqqazIzMjMaHbsvVczm78bLQffrOQE+8iWzD6K2CGF%0AtJr/n2N83/s+z/ThPduycDlueJ24//hzpq+/48Xv/QCtXhCVQrWK6Wemb9+SM9QS+eZn/xylN4ZP%0APqbfv6Ipixt7Pvz2az77sZRdaRV3c4ubzjy+e+JXv31g2Hd0+8p337znVe/oraH/wQ/Z71/w4Ztf%0A8O7xic4KipmbRBg+xg93XE4bu11H0TL5uzw+cvvmNShNqQXvg6z9l0ns9Hmm5UrUhvR4wltPzgut%0Agb+5Ja4LKlh2+55cC9vThdo0z999B99V7IvAWhq7/pZ1zRzuX2GNlovWtSyLlQ0JJbPNC64fOD2d%0A+PT+NW+//gmb7hiGka1WHh/e0Y8vyFuk3/UkXcEGXrWBnCQmma+4bqMhTysYe8X5ylQxXs6s0wWt%0A5KIyXVac1iyXSF0k7mhRFBU5v3/k9tUNy2Ui7DqMtRSgnE6c1xmtA9P5W27v3+D7l7hOsuetXAlo%0AreCHgfOH93T7HTFGluOZ5XIBZdma5t3pwqFz1GL46ut3/N4nr1njytM08/FHn7NMibxEjqcL97cv%0AmJ4/YFGY3Y5iBYwRgqWUJBeAVfo1KE2ZF7a6ks4zy/FEmTa2baGozOB6zqcTYzfS1IDtB2qWDYau%0AhcMwklXDOyWYXedBK7Q7kHLEq0BeZ1ISkl0phul8RjfFFBOHmxti3HC6EbdESxvP5cQ8TSx9z74f%0AMVUxTSu2T3TqRN91aDOSc8S5IJeBJnGW9fQBhSfFjeV5wSjIWyOvZ8rjEaNguUziudOJMcjEypiA%0A0pa2JS6XM8NwYHe7l0O+Kihj6XYjKdWrCFXigClGoBCTJq4b07Sy906AE9ZDicRcmeaF3sI0L9Dg%0Avrtl3+9QRXOaFg7jwNDzO1msbtJ9o0hHLp4vlCVS0FI8Xzb8eCAej2jjsEazrDOtCJWN1sR3ZoVc%0AVXJlXSZCHzDakJV0fZRzEtUJcqHt9rvr5jCQpzOtQE4VlMFQ8UbRbCDOi0xNr5h5azMpFozZUWPG%0A7PbMi4iDd2MPpUiUq2SsDbRS0FdYS1pO1AyXaaYVKcWrXCglYmqg6coyzYR+4HJc6J3D+E7igtaQ%0ATxETFNuycXj9BlrFdDJ9Dn3HskaU1bJ5KI28rtKR3RKlNnLecNeoY24ab7UQxK6Td28Mc4LbEITU%0AZiBjxWO2rsRlxV5poUojEWsjIbz1uJBVhVLZpoQxHlUTTlts5yXadTlhnGgETKdRTXN+PkOTn50J%0AFneFDYVOKtEKKZbXtOH6Xuip1l8JYtdNWG30fRBUe9OEYHlqGt+4dogb2TqM6eh1xjoNWt6PJijS%0A5UKpiphki2i0IZeV3Arnx0eykg/3aL30Ka6b/s4HtDWUeZUtAY3OB7YsnE5lNDE1whVKMb68p+s1%0Axlts36PIpCw9aG0MNEPdNnQ/UBvEKJEtXdt1UCYoeVrFOieX4Fao/cihGzk/PeCVoqAJw56UPlCL%0AISXRo4RxL93qvLFtE0+Pz1TT8CqwaYM3HupZoq/BCUAkN3TQGBTNwTRNtCtuXBmD8w7nPP3hgFXi%0AFXTjjqYVKc1YH9AWUsqCj06FmDJp29BogQxZz6jStb8lgBBnLWh5jtL5gg89qWSMCQI0ihI3i/OC%0AHwbZzs0TKS0cHx6lW241W6wi6Z0WcI6+X3G+I2+Zrh+wFlrNTFvBaKH6cqXACSxGSwXgIrFKjCLN%0AM3/V5a8lU1OWoasPXJ6PZOUwLZGqlw5fbdJMSBnrndA9tafvLTltKCtd7lyUrJuUpdZIN+5Z2png%0AMpsW6mAumV4peSZboaaVkhppSZRc8L4DrRnGXjxenSM+PeKHkbJsOB+orYrXylmIqwxtmiOnC2ih%0AUioEjiPQhSagjuvFrmqF9391ydmEPHjtYDrdRJL9O6ecQ+mA8lniak2T55kwjBLB1BU/eKaHiRpX%0AujByfHhEI5/XmGt9K2sBxawbzhqmvKC0yK9jrFQktmpchw57OV9SqFU2filvQvTUCtMKNSbs4OXy%0AXRLNCJ1a+U42x+sm58j7W7ZSICf60OGM43I+sr+9xWmkL5sTpRqsFZVEKRVVC0UVdOfImyRT1mWl%0A1sT0+MT9Z5/z8PYt+/GAMo7pfKbvK+u0UHdyuTDdyHo58vz4iA0GombYdYx3gZYi1WrmywMmDARv%0A8b34u7TSshE2VlyZtXFZNrz3NOD1q3vcduLpLJ8Pp8f3vPxsx9P7B/zuBuaVgpNUSW5Y19NWgRut%0ApzNuENH9X9115seFnD+QLgv+xSsuT49cHiLOjCyXRFo2Th+eWS24esb2O7a4oXKWuDaV+TJz0w8o%0AfaT5lxw/fIsZOobOy88tzqB3cnblqiEoTT47jXzf/0V//o2/eCngeJlQwy3/9P/6NXdvPuf3X3Z8%0AePdIpxOf/dGPefV7H9FMYry7kQ+9q8+CmvFjh96N7J4vtPPCwzcPzK3w7sv/jdu7V6jfvCU/fGB8%0A+RFZg9mOmH7H9PRMy4Vf/OTPefPmDU5N7MePcC93/OLP/mc++dv/EXmLnJ8fGW4OzGdLONxR3j3x%0A+vUtt7cD+7t7zjFy2+DDdOLXp9/w9Tff8PLuJa8Hz7ffvcP7Ht0FfvYXX/PvVPhGaX70hz+i94PE%0AEuJMa0moMJczKVb6/UE8PM7ju56H774TCXGp1K3hvQEMvl0IYWQ+ndi/2TFe8c3H37xHV818OmO3%0AlfHlRxjTcHljOz/SHT4mpwWVNrTrMdaimsIfNH0r7O9uOT79Hxw/vCctkeAcy/TMw5T54csbTscj%0AwXn63ciHhzPjmPm///zP+bf+8Pd53vW86kZSkjystg5tnTgtkvgY0BrX7Xj69h3aW9oy8f3Xz0Jp%0A8x5ygn5AN8/tJ2/onMP57oq69bS4kR4uUlgeGy9fvKTbB0rKaB0puuCsI6eC9Y5tXsBottMTSyyC%0A4J5WHs4Xck0UJMubauFmGHg8LXTOUlB8+PA9tSk6U3lVMqTCm7set9uzLhdcN6Cocih3hlahxor2%0Aihonju+fhY51OaMWqC1hlEP3A43KftjR0HjfoWqmJfHiKAy6F7yz1hYfOkprBJ4OcM0AACAASURB%0AVO8Ek+w74hrJTbFNZzQK6kbbIhrYHfYsKclBo1VKhRzFq3KaV5RStFJxRHTdEbfI/R98TmmZ+Xxk%0Af3fLum50V/+XalCzYj0faUZRlo2chWAVU0WlzJYzuWiUhdENNKPw2gkxdIu0LTEc9oI4zpmiq4AR%0AtAgoVegpJeNaY1sj23xmGAbpCdTKvutYqqZaw7Ql2BaJBFE5TomcIt5bYoo8PD5Qx8DwpNl5S44r%0AyrprbC0JgvzaffDdgXU9sU4Xyjah3J6aNpTrsE2xbivGeIpR6K2irSJtBdMalELFoJuBomWjdu2D%0AKFXA+GtnRoru2hiW5wfituGH66Vu3hiGPUur1JjIqZKqJq6JzhR8VZRauCwzXedJy5kygA5C82rG%0AoBTY4CkpYpAJt3EdNlTO0+N1U2NI6yKuIRtEeu4cVSvydMFqmW7bdI14rkJHVc7hvCFeLrhrDBxl%0AhJymrQizS6FmJTLV2qTH1BpKWYHcWIWpmi0COCoCqpm3TN87MgVXEuu84X3Hfgj0+1EGTMERZ3Et%0AqmKwwcPF05BpMTljjCfHlS1XOp0xtUk0kABLFT9NM2QirRaC7SmmQipCrKqZ1gJaaVFZGFCl4Jwj%0ANxmuNCO0AYlDWWJpFKXpgkF0bVaiTmiJhBktPYFrpFSpTDOecbSErhdaX86gIV0WjPHo2nChl4ig%0AQmAuWmToxEaOhdAHfD9ASWgU27RK/6wlXOjxcHUbgqGhlMH6QEuFeo0vVhCVQIamG1BJSb6PDSPb%0Ah9ronJcuiwm0FtE2kJPENGtc6IOTzlOKuF7T7/ZywLSC425xwhtH8wXlOtAZcpVtd+ipVzGqRqG9%0AAFOs1SgjfimVFFqJeFjlhj0EnAmEoUO1CsYTekdrmrQu8nPShXy91OZ1Rfsgmg6s/LitxtZKahBz%0Ak/5lFAR3TuJ5NEYJgThuEofThorFWoMNgRQngjOYYY+7TATjiKlgg8Hv91gqm3IYBW7oZXu528nh%0Avog7yO68HICU4vDilm4QZYEqiZwatuukg66uTisFTWsBFMVIrYmqO3KFJa4Y25FTYjBCTS1V0Zkm%0Ah0hjsMNAvjxRM+S4kAtYZ6B2orYYFCVveK8wpacsldYqMRe280k8Tg1aGKlZAAvmqkdRTQiCVRt0%0A1uQicueh7+kPHXUtIiMn4a4I9qotxkpiQxtDrZrchKBor4O3WMXllWPEtZmkHc31tCbAEK0N2gcC%0AmVoTJUW2Caxq5CJwDeOMeDwVBG9Im0GXIr3EpzPJnFjXwmA7lA3ELLRHVQqqeIqqTEU2N0VnTucz%0Ah77HdpZeW4yu1HVGHW7QWuBUrSFxTRNQoWfbCuEg7yjb70gxyzt13XB2oxkvHXIryYHz6cJH9zue%0A3n3N6zevmJUR8rIypLShQ4cdBtLlGRcCKs4opXFGsR6PpK2wxiOXyxkFWDvw/a+/QhnH6fiEboHl%0AdCTf39BSo14Sj8cZbxXxshK8Zuw8KWZu3nyE6TzWKHKVs0pu4MaDcARcJx3+YaDUglWe2ipD10mv%0Ar1z9ib4nHDwuR8LtD0jzB3I17IKj1SZ1j1gZxh3L0we0BVMSLnjp7imHDoHleaLFC5fjGZUVp+/f%0AE8tGSYk8H0nnQh6U8A1WKN6SYkaXzHl+5uACy/M7+vsXYAP90LHlyidffMZyfiLs7+hu74hrlkFj%0ATlf4nKHzli2JeP1fdvP6N/7iBfAcM+e333D3gzfc9h2X45HXn33O5Xji/Ze/5PWPvsD2nm1Z8f2A%0A1YYWF8mP54bRcPPRJ/Sv4NM/kIji9Juv8DevGHYdy5dyWE3vj/z0n/zvPObGzYuP+PEff87f/I//%0AQx6+/cAP/u5/xumrX/Hupz/liz/+d/nVz/+C5gZu7geefvsNv/7yK1pw/I2/8WPef/XAPFf+8f/4%0Ap5zfH/mn33zNf/p3/jafH+74aHfHh+e3vHt8BGs4xo39emLvFeeHD+zvbnl6fmQ87ClFsfv4M+p0%0AZrmcBdhQs0y6wkB5OFJS48WrW8qmSNOMf+FwReNGR3naaAruxzecv/41yQ+s0zNeOdRODOrDRx+h%0AdSTc3dHd7mSNajw1behS2ZZHVOelz/T0wPjqU77+xW+xxvOTn/2K4zWnH1RgZyN9sFQaUy589fY7%0AegV7p3ieJr78jeKzT96wzgthN5CupWF1lVm6YSAXkXiWUuh7x7okfHUcPn1JUAZT5SBeY6G/uWN7%0AfIJVhJBCSFqo2rFpw3Bz4PDpSzDicunefMY6H3FGA0IUy62RtzOuv0GPtxx/+Zd8/+23fP/uiXWN%0APD5eUGlm1oFtixhr2crMy8GRYkZtG+PNLU+pclvh+4dH7l/9iNPDI/1hLy9wAylLhwwUyihaTZSl%0AMu4GtLHsvLyEyiqbCFORorM2lHXBdyNFr6S8UlRgeHkj/9013N0LQS/rRK6FMAgQIC1nSs6Y/sDD%0Auw8s08KaFOu6sUUhk/ne0nkPBh6PC87BYeyJMaFQTK2nThv3qvH9aeGwVT765DXz5SS9j5Tx3ShE%0AtPXIeLMjJYlwrduKTg2nFJiA9R6nAq0mAb+kBWUDpUTstVQ8vn6BVorSEr73FBRY0FajTMP1A+u8%0AoFRljjCfnljnifNWOZ5ObE0zDh27w57uxQvMb78jZ4hEqIUlKi7Tgh971KbZbTNPp7OIzrX0o5zr%0AMUZw1w3Ftp7p7/Z0NyPtEqlGcu95XUjrxuHmBqsEzKEHhzbqdxenphtGOwgd2oGiYQ/iiVNaUcsq%0AperOkxvk6UxRCuUG1liIMUuheZqoPlBLRnmL0YXgHVoZYpqx1hNjJRaYUmJYIzFlmjXsx5FChXTF%0Apivw3UCKK8Ohw7tXzI8Tzju2daGfE1VD1wnMRBWDcdLzIK7Ybge6oIzHH0YqsrVTXsF1WlhaFhBH%0A18l2Thuqzhg7oKxlsI55XiilskXZVnmr0MMOZaUL6IdMZwbOl4VYDVYpumtc9/l8ZgyCyk/qKv8F%0AtG7Y0uh3Dm/2bMuG84Zl22hKMVrgKnP1fkBrI9PJIpjlTgn+XzWg6+h2jpRWfO9QzmC8oRFpGWzf%0AU5Rc9HKFrt9TWpWJOuKOM8OIqYW0VawFHw6k7UKNkeo6rGpstUd3CdsMlUIpcqlRtlHVFavdOZwJ%0ANBKHmx1931PmhDLSV+6qQllLTZWd7TANjO/QzsiGnYIOHSUX7K7HDD3eWTDXDWXNNCMEQ3ONiCql%0A0UFjTSA1GA4SwVxTEhgEiqo1KimC92JSUJVmHa0U1qJZlxWnDNZDKo2aZENfa8V3DupA6wxutvSf%0ABeJ0x/HxGaccNSc6Z8F4+X8oi1EB5TXWAcWCc6hSaNbjvaJ6Sxg6uexbjVLSE29VYDZutxMcvFPU%0A1uOVYSsiCNam4VAsyqKV/H6XUmjVYKylRtGc6JKI3U4+Iw3EHFFN4Zyh1IwfB5SDYiJqKdy9uiPv%0AM5fnCV9lO+52O4KWgaHSDdPtxF8XOkqMVBph8DQUu9ev5aJJk8s4lbpu6M7TdKMsF7Rz1Kol7uQt%0AofbMm1BV7/YWva6cssE4RUrIhqvKpSTGLOTXWkhuz7YdIWW0F3x6TRvGAdbgfY9qlVg3+uaxqhG0%0AIy0zbImiG6Y1rO6oq1yaxSNnUDERlMKPHl0duh/pDoFWNbbTKFNQTYnD0DpKmoUoagQIo73FVUmq%0AJIxczLcF0+9og8LWwjStzKczobMY7+mv9YWuv2GZFxqikTChg6Txo0i4tZEEda2FwXW0QaPxhHCm%0ALZlyfsbqyHpJ1CsBttREbgt935HOM+H1nng5c+scIdgr3dHLkEFV8nqm2Q7bi9CeELChx4aADRqq%0ARnc9Sjl6LzFr3Q+ixkCznidsX1ljJIwH3r59x83ujuMEzRjScsH0HcPhBXWbqHnCBkMpG60W+vH2%0ASjtpdE2TLidu7u9ZzxfqGul4wbJcaE1zOb8n3AzU40RJK1ua6QrgAruxRznD6C325Q26yWdKxV4V%0AFgggSctFqMaM6w+kaghGNs3GedFyNPHyvbodeDpmjo/fMyhPypGPPvkjTr/5lpgzxipKBlUycd4Y%0A7+T5S+cz3X5PFzpyi1AU48sb7MuXHI5HcdxtisvjB9aycNoWhtsRYqJ/cUvcTpR5JTWHGQZ6Hxj2%0AmtB9wnE+8fLTj6hRcXM7UqvFDvc4K4MIKjjXizJGC4k2F6GYhH74l95p/o2/eNXa+PSjNwwt86Mv%0Afsh/+9//D/z9v//3ePXDP+CjL37E9HhhnWcG53h6+y0f/egPycuM6wPtLDlaYzSZTDceSE9H7C7g%0APn0DyVPPCf/iBrPbgdX8+O/8LbayY/j4nuBXtsvEX//P/5j16QG/D6zvK8p7Xv/ex7z/1bfotmNb%0ACw/zGT6c+V/ff8/cAm9/+lNCv+dxOfPy9Qu2vPHm1Qu2ptnfDvyjP/sznPfc7fa8//CEMz36i5Hv%0A333g7uPPyCnTyIy3IxuS984piqMreLTSjC9fYp0jn0+kVLAqsD29x1ZNi43+k3uqyrTnmf1nH5Ev%0AWSavZcPsRrqxMv7wM2pbwHv8zY6mNetlvm6hVgoFUwqqFOyw5+nDW959OPGzX/4K5QwrjVY27m73%0ADC9u+fbtWxqN/TAS143aBZbS5KBXNe/ffk/Tii9uRtwVkautwdoejEK3ih0Gup2ldoEb50kfjrRm%0AYImYBnndcG/upMjvPahE3hq209R+R7pc+Ojf/jH4hrnp5QOYRlyO1FQEAZqzgEviinY9cZ2Y18iy%0ATGxZPsiNqtzsO3LtictKrRuPj8+E4Fm0YkuVpawsaqI9nVA58vHHbzg/vqNzUrKNy0Q3dPhOegc1%0AS6ZbaytG+iTbWY0lXyLDix3KQ5ku1KIgVnCOXOTDvb+5xex78A3lA61uqKDR1aDQMvHMiWvOBK0M%0AeZpBNZ7mC9MWuaQIpjHuR5zrKLVyOh6vWy7IRhML1Jhp04qyind14/D8wPjypVxOtJZysmlo1aAV%0ArLX0w4gvDR0VodtR5g2rqhT/nUZvGeX34tRJDoCsA3VJuJf3qF4gEKbboYPBaIlUKSMQA8kBVHIV%0A+XI3jJyOj7z/8EBCsTvcoCykplGxMC8LNUtcL1Vx8205s8aKa5FHd8EZy9wH2rgjdJ56jQqU3PBD%0Az1CLFLJtR1NS9vauA9NDVWAqIfQCrImaFgtd15FtveKALXbsSVewgQmSOVcYlJbDtbJOCGXWkqZF%0ApthKM88T65oxffe7rlXDCKq3wlYbLSkqja1kzvNCCDfElCBr+nmipciwH3FWppJaaVrOdOOOvKyY%0AoND3Fq89oQskM4tgd3Boh3hbvJGsfO4pWqODx2qD2ouewDglHT0tnSiVV4njWI9G8u9NGVIp4kNL%0AiW2JGO/lK7KWgmFLidoKVltqtKy54oMQsUpV1JxZ0YzWEtMmZXcFSimc0pSi0E4xdDtinXHeYZrG%0AnA34RlpWdFHYzog0F4QklgoqKIoG5wPNIdTKoLH9DaWsQu7UmnVd5EBkzBXa5KQPlzfBUDdBdJth%0AhFqJuYpEVwvBVWkrtLqy0Chy6K+QlKJmGJwiZemUWOtQrVKtR2kBZ7S44XpDMQarDdv1GSWB7Ryd%0Ad2grlDStK/04SFdNK0qN+INE5Fzvr/1JhWqGbZ3Q3tO0FnCHUaJAaIVWBSFeisH1HSklNgxN/dVl%0AoImrrgso5yHPDH1PPhnsFeKQlxPBGVLMQvgsGWusEOT2HXG2qE5z8+KGthR5RyPiemM6STxoD1aB%0ArVe9ixUdSY74vRcXlkpXEIycpnXLbHEFLwJvlGabIkk7vDNs0wXlRqxzrFukM5qYE8rJwTmt27Wj%0ApKWjde10GwA3ULYZUwvLOokbKxYBOPkebRJaJZZtZbfv0QVctuJmUwVrNJqGsxLrtd5jdhKHrxTM%0ANf5pXCevvpLR3gOCe68lyTYzJ2ppKC3kPow862ndSLlilGZwmlgE4mKcg6LYlpUwDNLxSgJpGnrP%0AlOV7uT4/YFrBhYFtPsuWXmts79EtY5Rlywt619NWAa/Mlwv7fSc+LxsETz702L5htcd1PSlllEWg%0AMBgasiGogFGaWrYrWCRAFjVB3qSnG6whnY9UFfBOADjGemJKyIxPk9eI7we2bcMaK5FHU6ihJy4z%0ANPE9xTVKXxdDqwvYnpYmTBVdgtage8dwK2RpFQr7/oYyR7r+lssyMxx2lJ0kJcLhTgATTt77NBGi%0Aa61FcKwB01BdEHR9jrSlor1DO3m2q1UiQW6FWqW7qDpJRm3TGdPtGHvHru7YmuZmcDx+eE9F0WvH%0AcjoShg6qJi4XXOdQw0hMCypuGCMDPL/fU9eC4Xqp7QN+dTgcwVxF9veO7Ri4v3/FlCfQMtxao5AB%0AlbUyeHWO2pL8zPcD2o9s64IHcBZVM85o0e0kAdzYK1RKU7mcT+hSWGLlD7645+nxiefnJ87f/5ZX%0AL/6YvE1QErv9jpYKcS2UZWW4f0XeNlTR2C4QLyvb+YizPTmvtDXi9wf6ux3OD9zc3jCfT/h9R42g%0AasV+cs/7d9/L+alGSuspqtLt7liXyDD2FBSpRm5eviK1it0iTUvFo5YsnshrQqFgrsPh/z93vFrj%0Au2+/5vXhwMP5zN/9T/4DPv70c7798pfcvnlNONxwefyO/uaGV5/+PtuzEILUaERGqhrQsLsdNSfc%0A4ElbwuwPtBhxhwPpUVCt46sDTle6mGhho+YFLJw/vCOzYjvDmx/8iN9++XM+/ut/k/H2zPnxPTf3%0An/P5mwdiueWr376j6czt2GFUZuwCtvPErQiooev4xa++Zn9zy7quvHv/jrubA7lmrB9RSnF8/x5+%0A8AO29UJJN1jfo2oUKlMq5LxhOzm8aavBO7pxRJVKa3fUecYeHPm0oFuFwWMytD3sbvY0djQquI5m%0ACyYMoKQ8rJ3D9YH58Xtcf5Cscq7ELWKdZzqeWI+PPBwvhCC4ztv9gct8Yo4TL29umXPicjqijWHa%0AIrt+ZI6Jh7fv+fwwcvvRa04PHwhh5OZmR7ycCd0oFCMnGE7TRITqnMe+uSPNmeotZAEzqLpBs4L3%0AbJa2rGQH1Iy9v0GPBr3rriV4S6MIyrZTpG0GG6AVmuto+YLSFu81xyny9PjMus4s08T59IQfbtgy%0AxFLQFTrXUYHz5QytEjDs+56n5wvdbuSDd3z+yQ05Zfa7PS2XK5a5ooySA5zz+J2TWFtWqC6AOgNF%0ASHneoXKlOUHU50tE7wZU12F2A8orlHHEtRL6nZRKSyRt9VrGr2ijyFuhYYhb5Om8oXTjdj9ymla6%0AzvN0jnx8M0qUMYpD7P3jE3nbOBwO6JxwvqcoR0mVDw9H+q7j7u4gefVmqVRUbfjeCx1QK3Qn01ZU%0AxXeBNicgUb2npQKm4vpAyhVVVuw4Ysfr15WzFIR7T4kR3UuXslx9LlhHXCbWNbEuZ96+f6IZg6Wy%0ArBuv9jespTBdZmIuGERYvYpAjaI0T+cL3Ys71qyIKbMsiW4UpLRc9qQfAQXnDSoE/spXZZzDxPI7%0Acip5gyrI9KYL+IruOoKtVCUF+eY1th/lluCddBFyhGrEq2UyTWlAYp+1NbZ1olaFH3qaNRglk83L%0ALNCTWIRQmTRXImNmjokpbuw3hwsI+njckWKhlRWrFXa3B1tpqeA7T3WGbh/I60YfdoTQYbWmTUnE%0AolZjnaFRMD5gvcX2knNvxqCtwQRHygnXjbIJcI5SBZssMTsh+aXShPyEAAAUFX/tJqbWiFE2U90V%0Am73MC37bmGuHbYlx6KTkv6w0ZwnBEXOht0a23sFKPLBWiZlrJ9hua0lLZOg7yEUGE1XJ5aI1ERYf%0ARkzZrtJiTVVNhiU0lJNDU8pCu6sVgSA4TS6Fpqx8P1As68ru9g6cY1s2Mo1WCqU2ht3APF1IZWPo%0AHWkRP08sMHQdpc2sW7pGFStaF6zWuOAwqrFcFoYxgNK00NAojNaoqrFZCHstN7TTOG0EfuEdPhhy%0Aq/JzbYZh7MBCqRrrPGmdaUqRU8M5edZaKhIbbu0asyt0+xGsoXeBmqJAh7ZEaxD6XoY+NaOyxDqV%0ANTQ01sj7szpDqRqti0AlmnQ2W1X4TpEB6x3ZblAqJYnEVjkwWn4W1ihaUzhvqd7JBdUHtBYXltIa%0A5TTKGcqWZQihw5Uqex26WUfZMlPKpApWa3Le6MaRLVeKqtSaWddIHwKlSL9Ktas3iELTDt0Smsa2%0AbBgXrrS+igkdujVaLBACrm/0fk+6TOKayglbHMY0/G4PFZrOGGPRFLQzaCu9GBS0Iq4iE6w416yR%0AzUvT1BQprQq4wHoZeOoiA0Ql/SnbBYzyLMcngmtC7fM91hjW6SyexHbVa6wbIXRQxauJgnlasEaJ%0AjFgbatzIStOabFnyujLc7onLhFUHnDKw81jtaNtKH2TwoJ1GOQFB2KsWRnuB12AsSitKyeS8oUwg%0AzrM8j1XJu98FTqdnkdbbRlkX+sM9z5eZbZuxfiCXxuA9LW3iiszL1YFWUVisFrF6s46mHEpX2YL7%0AnRAcuwFFIbcL3e5AWTb6URGco0aFdk28expCbLR5xfdQe4seAroZobgqhfeWohS272VLhjzs+vr+%0A1tZQraUlEb03ZQmdJW0rtu8wxrOtCzUmgcWEga4PxMuFoe+ppyOX4wU/3sn55f237MYdcVupWyZ0%0AlhwL1kFNCeMdcYl0/cB2hXmZzhD6O/KayQqsNvSlw2iPMhBeN9Ztog8jtUoK4+7FgWYqRRtMJ+eZ%0A7TIRDrcSM88R7Xa0knHBs+WIbQ1tPf04UCoUKs5ZlmljXTdUKbw57Hj/fOTm9sDz8wO3L9+gXKDF%0Ajfn8wP52z/O7J25f35OyeMes9bS2EedCSZnx/iX5EmnlgnaGGoHW8DuPKo2b3Svp2K0zprthmiaG%0AYUQ7S7sUhmHHUiqolfHwMSlFdsMOgG1d8eONbOE1bHET1kIz+GBxIVAyojL5F9+7MH/yJ3/yr+O+%0A9K/sz3/zX/9Xf/LXfvSH/MEXP6QPRgAHX/2CH//4r/Hysy/YFvmmPfzml8QcuXnzim290LZJ8LA1%0A00oTik+WGIVSijQfSdtCjmee3n4grkc+vHvPJTZO8yNhP9K9vEXdjiiTeThvjC9fkLcVvZPsrDYG%0AP3Scnx750//lTzlPGz//8ku+fzzx069+w9e/+Yr30fLz777h3/9b/x4/+8k/Y3d7Sxgtv/zyK1rN%0ADMMOY+T+O3rL/X4kbZn+7sDYD+R1El/KepYIzBWdW0rF90FM6FcPlzKavF3IDbRKVIs8gC6z5CaF%0AbC+XUPvigO49duzR3mOG4Vrst+T5gnYymYrrQi2FeXomT5FL0zx8+J7/82e/4ufvT2w58vTugfP5%0AzIv7G2IpnE9njHW/E3AqZZjWiRYLxcKyzIxdz83dARcMNYmXwzkjeXOnaU3jhv46LRLxoPIOrMGO%0AhmXZ0IMmGWi+I5mK23W4uz3sOow3+P0Bu99DzZixp+VITQm/26NduB58C9uS2GLk3fvveX565ptT%0A4mmZ+P7dI9ZotrwyjB0fHo7EWmhoLvPC/d0tx8sZo+Vi8zCdqSnx4uYgBeksHaqUFrrxIFQ8rYWu%0AVbMgdrVBGTmcusHSHOQim8JqrjJQrzGHHebQ4/cdbpTpl+17jDfXiFEEJfLnSsP5jufnZxSGJSXe%0Avv0GZTsezmeen08M4551njC6MQwdP/nzn1+Lq4UlRfphZF5XnFI8zhO7oQNgS4WbQS5PKTeG/V5w%0AqrXi+pFGplIlbpa2q0i5ogdPpoJrJNXQwZF0RfcWNY7oIFFCu99hxwEo8jtZshDDnL1GTgpPH95R%0AiybWwtfffgOqMWdQRjP0Iy2Jm+vFyxd8/e0H5nWmlEawii0XKcq7gGqFwy6Ifb7vGQZP3YrIW72V%0ACbIxNOfFb1U2XB/IWbbRyliUaVQHyiuydSJY7hw4RescqvfoYHH7UTQCxlBVoVX5/mA1xnsajenp%0Agcu8kpaVaV04nk+ErgcDWlmm8xkDtJL4y199h6rlSnsTl9LVAIYzRi4gNWOdkY7KVafh3JU8Z6wU%0A2p1Fq0bT0tdAVezQCUCgRvBQTaUYhRsCNThU50itojuHHTxuvwOtMU5TayJHGRLpK/Cl5ExKUboN%0AtXK6TGjn8H1HU4q0Rby11LRRS+H5aUK3TM2F/djRtCPFRYh2VslUsgjAxGhFzRpnzP/7QaeVbG2M%0Ako1IK2AkxmeCp2lFcZWmM5uCRkONgWYKOI/uPW7w2LHD9EGgDnVDWU+phWYN2ga5aOcsv/dVxMEx%0AJfqhv2oQjJS9m1yItrWQ4iw4YyMH6ForNU5oa0klEbcNreoV/KMw2kJthC6Qtyixls4KeVMVKlBb%0AkS2qMRTVaL5RjSUbgVCUVlDBoDuH8gbbe+wgcBFjDeVKwGvWYpxQzarInGQ7Byy54K4qk1wliZJT%0AxPkApaCrxK8EQ6+p2lHzRloXpm2lFYm+amOECmoddUtY3/1O5I41QLlO1Q3VarpdTypFtgNWYBNb%0AibhDR9FKNsZaY3YdpnPyNVq5cJa0icfq+u+1CZWxXNHypTZikTh3M43UREQ7nYV0GnPji88+k8uE%0AcWgtSP9cMk4p5mWBltlSRim5WCtlqfmqzlCgaqHp6/f+iqSvRqGdPDsVRTYFZYWKp7zGjj2tVapG%0A/lmDCg7jZVNa8kYD8rZSjSHH6+9BrawxsW0yuFpTxdlGLEncnMvKvKw07fjiB19A3HDBSd+oNLZt%0AFfoj4partYGSS67WWtQ6tUJDtrc5Ysf9lQIrEj3TBdxg0L3HeEdxckHOtmFHcwVpNSoVsx/ACcmw%0A1oztpRsm4B7Puq7XzR802ftRUqJiyAg2fysCGEq5Sb+1NPa7A85pVFOkTfyUpYl+SA77RgiY63qV%0AQCsMVfqbrUGRZ913MgRW1oC1uL7DHzpy3GijJ5dIzhm7d3JJCk4GnkGjO48ePNoozHiglQQKtBVJ%0ANbpDWSMphrig/Yjth+sWTLyEqQrJs7XGVhoGTcmV0Hn8NRpK6AjdcL14U0jmPwAAIABJREFUR1JT%0AGFVozdCNPevlTD/sKDGK289oAZeURCmR/vaGVsHvPLls4olzmvnpkdZLPDynjBocCaGUtmAIY6AZ%0Ai9/f0feOuM343R3aShKgAS543LhDWy/KniZex4Ki5MK6SepIaY11HUXBbr+nXc48vPue/e09a5xF%0A+6Arylq2ZeXmxQu2GNntRtI8Y60RamSW3iM1g/WEww5jHeHFiPIa1QuJtJRCapHpNOH2I5dtouhE%0ApeIGhw4DCcPudkctG6ob6He39Dcv8eOIbgXjDJdlRWvx7aWWfqfteXw60gXPf/cP/yH/xT/4B//l%0A/9e9Rv/ruCz9K/2jNH/8Rz+ixIWsDEnDU+7whwPLdBbBLo7D60/JOZOWTQzprqfbDeQYgYrf7VFK%0A/AEFUN1IaZpCj7/pKGOH23nMvuJvRszQU4eBMHiG16/56Pc+w1jNtk6cj0dyavT9jvX5PT/5J/+Y%0ATz5+wz/7+V/yw88+5stffsnPv/wLfvPdW+J8Jj6/53/603/EUhs//+Yt//y37+n7gZf3L9CqMS8L%0AORe+Pleel8i8zuTTM9//+jfUopinheZ2LE9HSgLbjVjviHOUyZ7WKBcoOVOtx46BNTea8+jbPTUM%0AqFFTuortR9RBMv7d3R7T95LtjytNNeK64oY9tUgsptJ4engHTZHyytd/8ed8+eUvuawznWtsOfLy%0A5b10LLRjjkLhOl8En91a48Nl5nmT6fLleOTy9Mhf/vxXPD0deXieKc2xpUxM4kJROKBeD92Q4oZy%0AHuUF0Rxrxd0OZGswg0fvDfbQw9hB19HvR8L9S5oB2jWaoQw2DNhONp9xneEayys1UtOGV/ICTjlS%0A4oQbRjSKly/u2Y/jVf6XmZYLW0y8f3hH1oFSC6d1ZV1XTscLD09Hfvbr7zklxeN5wu/uuZweSbmQ%0A5k0wwdqADkCVCJ0pxFLJGuilx4IH9g499uh9R9j1+P0BM1xfbq1ghwGUJexvZXMC8nKrBec8OUcM%0AjWAdz8cTKS7Y0DFNEzfjjlIV87KK+2ddybUSrGaL6eojq1fvxsrldGFZNx6XzIeHJ6I2nB+fmKeT%0AkL0o102AFYz0EFBBEQ3EmiEYkjaY3lM7ias1L84tO/aofqC2SkkRG+QlFva3uH4v1MMmxWSF4nJ+%0AlshPafJ8yN6NeYsYBf1wYNuuZC9jMKIdIhiZusVtZY6FdV55er5wOR1ZIkzLzLSuzNNGLvl3XTel%0AkEhTreLO6ntap6idpTnDUsWhVIKiOqCz4AxuCJjQUVumpETaJqE6aYcNAw0t6PdciA1KjMQUJQKa%0AheJYgZISu2FAKQ3aMgbPskViWlHWM3ZWvk7ViLEwLQvn40yLWcTBRvxZ6yoX9FQyWntohVKExodu%0A6GGgECmDxRwGkjFkZ9BDoHhDM3IRc4PDdBblhYJWcqKUJCoM42nGU3Il58IWo0gul0WiTb4jp8y2%0ArtQK+9sblmVmXiTeZZSipEXAIssCLeGdQyHnostppuSrU6rKoW/eVnJurDFRmxBDc87kXCXe6DVm%0AcGRXyQ6yVsy1UCmofUcLhuoMmCY9Lq1pSiAkrRUwQUrgrpMpsTFUpYkN2dKBKC+MRHC1dVdvT2Jd%0AEy4EnG547+h7L1G2luQ4aQzWemptbItEn/ISSa2Q0sqyrJynmVgbxshzkEpBaQ+q0N3dUFSleEUL%0AmjUnUhGgxob8ve6dgFSNERdbqbJBzkm2vGFAmyBDAKUpShPXKPS46zMEDecD3neEoac2WNeVBqLw%0AoFBLpOZNInnXiNr/w9ybxFqXpelZz2p3c5rb/F1EZGRGZmW6qpxVVrnsslXgRiCBhJggZow8MMIS%0ABiEkRjCy5JElEGICEjOQB0wYABaShbEQwgLSVcblcmVlZWZlFxF/f5vT7Gb1DL4TAQNXWdgMfKWQ%0Aorv/ueeevdde63vf93k77wlrxKMwTVF1o8WZmBNhnsml0rSoHcoalPcopzC9pVqF3vWYXU/TijUt%0ANNUItZBaht7heoPxVhwhrZAvmeHaLu2GpaJEV7uo2yu5VLS2tCp2N9MUQ7dBK4tzhmlNxMsAoShR%0AYeI6o1RFNenVc9ZwPp6le6vrUVWRwgmtL7/XUsF32F4AVRiN7nv8KIMzPXbY/YDxDt2JBblZQ1KN%0ASMaNHbSEHQbp5cpJegZLI4WVqgxxmmgK1iUwh8g6rzhnKVVhrBG1X3viHNntNhgnedFWC3YcWNdV%0AFDEvJdK1tgtuPYi1LiVazIS0osnyTEYUUDdsKLWgnKbf7oTIZxRNW/AG3TmsNzSVcYNkx1OTzkQ/%0AXNaeKAX3GEtaZkrONCMqtfc9pcG8Rk7nMzlFumEgxoixhrZGWgKMZRisuPKtJrcqvWBWY51mnhcB%0A72hDms+s00xbVzyWsETW5UApXwxn1CV/K/nc3BK6dzQlhcilCSFW1YJxCrvp0MOGbI1UzYydDFqc%0AkYr7roeWaVWhnBdbXC5oq1mnhSUk6HqsVSglkRJnHWGJULW4WErBqUZcA4uSEuxKY00FUyKH+wda%0AnKToLARUVajSOJ1PDNsd63yiKkNSBu1FeatNysjTugrADCPX+HmirBPdvkc7R8ZC71jnSdR1r2lZ%0AsqWb6yucbqTWMONO1mgtdRIxXQYbYbnQdzPDOEoVoragFF1n5GDbKofTmWEzoGh02w3Odhzev0Nr%0Ay+HxHq0057sT11fPuHt4j8mr0DddxzrPxKrQwwZMIywzrUTC+UxaF5bjgXhaycej7O1Mo2nH8PyW%0AWgtD37HZ7ei3G7TXXH/yMU+e73F9Rxuu2Gw2aCfD/DgFmnEkGpuhFyZBifS+kwqSUtmNnhCDqNR/%0AwNc/84rXf/zX/tpf+crHP0doho9uroinA5+8uGYqlk++9rE0oNPYXG2wruN0d8dmdyON2HlG5Yrf%0A3QBNyE3G48ZBJN5ccOPI5vYpu6dPGJ9ccfXiQ8abG8abK+na6HqW84LVhfevPmcYBtZQePrsKdob%0ATp+94vM377i9vubhMHF3WLh/uOf29poPv/I12vEdsWi+cntN0YUfffaSKzq++tELXr59z831Ezrn%0AWZdAV2buM9wOHU9fiFXFabh58YLD3QP9ZkstUKtYHozvxO5iNCWsKGdxXY82Hdp3uH6LcQY7OLbP%0An9HvrujGERT4caQ0jdaNVqWtXjyqRcK+zlFCoqRE3/e8e3PiMJ148+YdVSnS8Y758ZH5vPLkeuTq%0AesenL9/xzecfcnc80ve9PFhDpqNynifWmhmM5rSuGGu52VhunjyTALa1om55AymhkIJErRRNaYFU%0ApozxI9o6KZJWFTc4httbXN8LmclatO/E6+07sUqUy/QuhwtyumGGDWk+g3Kk1jgdDqzzxNv7e85v%0AX5FDJSwn5hw4HWY+evIBP3nzmtvdjvO60jlH5zpYZ14fT3TeUkvCOotViqFzxJDZDpbT4cz+6Q3m%0Ai3B0ygKLUIKsVg0wHqW1oO6RQle/lZJLY+3FztXTlJFcBpKNo1WksASMtaRaSetKXhdCLqRcmI5H%0AXr55S44LtmjmZaXvLefzhNIe2+DNwyMpR2IK9MMVLQUREHTDtErKCe97+sGjqqiQ1EzXCZXSWE2N%0AEiw1RkLmxlhyKhg3yMHFGGhJQttGS37FOykr5gIRsBbjnCzuSpPDgu08yzpTWiPNC/cPD8QKd2/f%0AcZ5mlhSYjxPbfgM1MWw6puNE5wc+ffOaXKToWmmDURrfKq2zOAXuYtMb+hGyTOQVmc1mS9UKRcNU%0AAcYaZ2lo3NBBbZQsKGA79KhLL9lwPV4+R4vfjrTW0N4CilpFcW+1UtYV08vBeA4LeV6Zz0cyjXle%0AWJeA7zwYQwuFm9sbsIaHhwOgefnmtcAklMZ7hzEDXSsENK0WrkePc0YsQ61QU5b3r5Vsoo1QX0V9%0AEJWiqSaTOO1p5XJ9WS1VBb3HOIfzsn76caAA2lq00VKVkCvaaBpNpvJGkUO64KmN4PyVwlgPztIP%0AG8Z+JKyrKMFZiktjqTKkqJmGpdOgjCe1RKfk8JLiilFKOnByQVuFUYp6eV8tiEJujJNC71pptcq1%0AaBq282LHG3v8IGqG6eXhqpxDWyVFwUqAOCkl+X5vhILWoKZCyQlsh7aSI0Eb6TxTQnNDSzYupUxp%0A0kWUi1jwDEJNXHJBNaG6GdUEW47UlCjVpAvJOTnslSz4aSvrRb7Y35SWdcN2noJYy6oB7730WjqD%0A8hbbSwdXq1lyJGjaF0XCJYF3IM4rMoVSKjFnhs2OVBteWZmgl0ppGmMM67Iy7K6otWG7jloV5EiK%0AmZKiHIKK3Nu5ZCgF6zpKyxgllpwvsm+279FagntaackVoiQP1Hkwki+yXlRp5cT2itZoc1EIqPLz%0Ax1XK6e2l36kWUszkmskolmXFd4OARJzHKdmAVnXJJDZ49uGH5HjJjGlD5ywlJnKOKJrgzWvFdCNl%0AnaBJt5nVRqh1rUm/XdfLGtL1olqqiusGAT85j7ICR9Fe471H917WnmFAfIiVWspl+FcpKUMtNJUJ%0AMZJTIcVIKoFYFLXCZrunWYfXmmHccw6FkOA8TXzrF35BhkpK47qOtAZaXMUOFxZ57hgttrEUcKpS%0A22Xdl4QuJaXL/fTFINGIzVKLU8MNTux2VzsKBec9thOypxvEAimNg02e08awTmcUDQxkGjmupJhF%0AEXM907xirSUW6MbNpRpiQ0NzPIgLqe9HjNYXpTzQO+m3M4jFryqLKoVpOjEOHmtF/W9ZOums15Qg%0A7hTnvvg5Hc7IwTSXVaz9RkiN2l2KlY1cg6bvxEWg5Dpu2glhMif51TmDqjKcSSnhhpGKIcWItT1V%0AawbvScXSlPmyDLuWhqmZWDS5ZLZe03Ud+5tr8nrG+YFljYRppaTA2AvozLqemiK+91Ju36SD0biO%0AUDXGNPK6UCiUi+sArQh1xRiF7iSn6QaP73vJ8KIpVQ7RbhxJ01HWcCU22hwzfnC4bqRpfakMAGc0%0AJTWM86QsQxLnLFYJ5fHh4cj57g376z03z1+w7TS7qxseHmbyOnN8/47RK4abp6QwE1ap4hivryFB%0ASgHFRcWPFUgUIMVF9l2XWh9UppSAKuIiGPZbSilsr57ImtXg7uE9u/0VtUG/v8ZZJU6AVqgXp4NG%0AMW53pJzRTdGQARKt8V/99b/OX/7L//Y/UvH6Zz7jpbXhj3z8EcO254P9DS/fvOH5s6d8/ZsfU2hY%0A33N+8zm+88yHE+8f70EXOB15+vO/RDMSUjRe/KlOZZksdD3uow/JIYNuqJxxmy3T+zv6m6dilVlm%0Aaly4+71/iB9Htk+ec/ezH/P0gw9pZOKcmLF8/ee+xd/+nR+xe/YJ//Pf/O/xpue2t/z+D36fT168%0AoKV3GG0wmxu+eXXD7bjldDzwyQfPuJ9X7g8HvHFYZ3mxhe3Nhpefv+GD5x/yZnmLsSP9/tILFGaM%0AGkm5MHjZ7Gk/omyWzoQ1YMdebHq1oFRPzVFuNsBe7yEE0nQmh4mqFakolMp04xZrNTkK2h3nWTPc%0A3Z/odxu+87f+Dq8PM6RISJZsHfiC1gPncOTnvv5Nhq3h5rzlFOLlIZRZm+FqNFQqj2vguet49+Yd%0Ah69/jbvXb3CDY3+7u2zUG/1uSzgeUF1PnGe6zkLTX9pEtRtAVVx3JZ7pooW05mR6omik5Qwhoq3G%0AdAN1lfwatVGMJoVAiLJ4Ht++5PHdPaVpfvKT12g98Ob8OSUpDIbt7S1vTw+0C4Gt1ca8zBzOE8+v%0Ad2zzyhQSW2s4H1c+5T00pADVVHZPrvns09cMXceus2yf3LLc31Nz4ermlhAmus1OblgafjteJrQG%0AoxtNfwFWcZQY4HIIKyHIhLpN1FSl3LMZwfuGyvnhnrjO/OzlOz579Y51jeSW2W8HprVyWgNbN5Jb%0AJq8L5yWw7RwPh/cY22HTSsqghp4NliUmzHmio9L7G0Kr3K0RtxZKTAzDQDf05BAYNiMpJmqpsmAV%0ATWtJJp8VvLps/mW3hOsMrTZM19FKxAwXapgVVLDCspwOzCehLp0e3/Py7TumNdG0Y391xeu7Nzy5%0AfspxWrHdyOFw4Hg8sxl6xr6nxYWoDcp35GWmbDfUCiU1jtNErwqdg+I0d6dH9ldPoFWKKSg3kNZF%0AymRzvVgppKQVLRP/Uiooi9sY2Ugj1yyIDVhsd6KguN6RYhIkbYHpPDFNK7lVQoyirFRAKWzvmdYg%0AXUi+I+ZKiImWIn67pdMwTY8w7lBp/bLQU2tFSJnOKryxckAYHFkrvPaoGmla8iPGKbztpGNPGbHk%0A1YpVXopNjZeeuFYoVXronLeiUBuH63pCC3JQ0Rqso6ZKbJVliVjfZNhg3aVzSVFroVktFjSrsf0G%0AV04sa0AZQ4eXYuxhg2kNXWG72YgSrw1hnbG64bylNE1SFWd6VA6iIBgr8AJlQFlaLJf1YEetiW4Q%0AsIy1TjbEl41gy+Vi1zWghLCq7YVsh6bmKocb10Fr1JplA9BtcF1P1eaysajkWmhFiSOggbeaOSU6%0AZ3l/N1FKEyek1RjfURTknGgl0TnNvEasrVhlWKeZ7W4jyP4slvNhd0VKAWe8FIHWyngtCrG3Fu0c%0A+pJf0k2hlJU1RGuss4RlwXpHqhXtexSGtSXBcFeZjFsnz5Kh72jWcVpXapLNVWka76S7zDlLy5kY%0AV3JqVN2htfQOmn7g/PCeTe9QWjFHUeJDDXRmhJqw40UZUppxtyOuC6BwVYnylCPb3YaKout66S+j%0AfHFGBcRCqI2VapEvStSzHMRiqpTaSKlSwpluvAKt6LylmMvzrJQLrEU+75QT43ZDDBFF5XyO1KpR%0Axkuua9yQ5hNqDdh+pISJmBLeN6kPyAXVSy7SDD2tNsl3Xe/Jy4LTvSDDuw6MxXUOOXVEqjEX7rjY%0A/dAGSqLmKK6GplingHY96zITU2RdV3bXHdU4Slxw+yuqshxnARSpmrneS7686xxGKdZ5gZJx45XY%0AKvuR5TxjtCXHhWG7o1FIYUE5S1wWXN8DhVaiFHPXgnUGM1wTTgeGfkNYFozVaGcZvMH4jlaQoQBI%0AxKIhw6UUKOlSRm/kwCQY/EZpGqUFetR1A7FUxu1AQ0PXs8wzvuvY73bECg+nE1+53bOeTux3I9N5%0ARreMquli91asSnrlSmtYI8c/Yw0hrPjWRIUyivnwiPM949ZQIphWZWCaM6YzTOcz3XagNYPVlaqF%0ACI1WGGXIOWGVLIloR1OGEitrkQxhf3VFWia08dhxS0qBfr+jVMnFNiRTnjDMITH2jlSg60eslSHO%0A4+evMYM4b5y3xGRRqvE4rXij2W7l8zEhklJm/+w5tWTiGhl8xnQbVOfxaSCbnlLFQknQYBW6VNrg%0AZeCQAv12oGpL5w1FKdKyYjc3MjwxPfMSscOWZc4om/DGk0KgWofvOlrnWWPEGk3X96zLQmsJXSpf%0A/dpXUB8/J4ZAmlawPTmu7K+2xM5iauPd3Wvc5sC6BK63W8zQE+YF3+8wRM7niU2/YbjyGLtHKU3x%0Aszy3dSbFhPGGfDqDM+xun7Gcjwz7vSiD5wPL6ZHNdodyG8btFhqELNdJ1V4AHaNYwB8f7um2e4pS%0AErPIQhxW+g82FP4TH7yUUl8F/mvgBXL7/Jettf9MKfVXgH8LeHf5X/+j1tr/ePme/xD4NxHw7L/X%0AWvub/7jXaUpzms78/d/+LX79l3+ZJWZOy0pdDywHw9MXH6CePMVtdlxbhUkzp1dvaV3P1XLCjVcs%0AD/e4nOmGQSYzInugAL8ZWaYF7zwKRb/dc3z7lv76ijKvfPq7v8nNh1/h8e0bPv+d7/HNP/ZtyhpZ%0AzjN/7ze/w/lx4rs/ec2P3t9xtXlCzIWnN3s+vXvLL331q/zw9WsArvdbul7zzW/9CWpe+I2//9sc%0AlsTGNlRKPH3ylB+8ekNRhU4b/sw/9+cxurHWhjIZXRPxFOl6h/YO1xQlJRpANCjVBETQDRcPtpRP%0A15wvioOiqkCNAd2q2D1apqmO1hLj9VPyKpCJeX7Ee8f54Z67+xMlJ37z//p75Fx5mGfWZcY0zZor%0A3/7WL9Kme55/9FWq2VDymbtzZjBZJsAN1hhZUyGFwJOb59w9HNhuB16/f8v58J6vfe3rbA10V0/Y%0AXW1ZDgeMFnuVUkL4AX0JSgaMs9IM7j3UhmqKGmRaZ5wlhzPGOmpr2G5DrdLn8UV+oiIgkdYK0+HA%0AdHikKMPD+cymdxyXwG57RTET81rpu57eWU7TwqYf6b1jnmcqivMaSLVhLVQMS5gIhywZhZa5HgeG%0Azcjj/Aa9u8azRR0O9MOWkgNxlcNTTUEQ50oUEdP1UsxaC4V2KRrM2GEkrTOqtMuhq6KMY10mWs7M%0AS5S8SFx5uH/PdDqjjGO76cRsY3pKypQc2WxvhCRVFWtRbL3FOceaMjEnCpXeanbjnnWZyOtK148c%0AlxXbRXo3M88Lu84zqGuGwUuHjxJvPbrDdvLwtn5A4QRBPnZwsWcJ2MACF//3JYvUcgJksrccD8QC%0Aa1ypqvFw/5a3b96RqmIYOlptnKaFr714wWFe2V8/J0wzT588Q/ufEFNmt/GEpCVoT2NZZp7cXBFK%0AZY0T1nvCpuc0r7huRKXGfHjAG4uzO8I00Y87GdLARdWSwYc1HtN1SNuQoqQgU2ylJFdke3KO0pNm%0ALtmcAuu6sF5sxqkV6Q1aV07LyjCK/XTcDNzc7Lm/f2DNQoLa9JquGzjNGbtMQjm9HIqWdQHlOa9B%0APkOt6fue0drLOtdJV1WSg3ItWTrhlBI1Tl1gE1ZBMaJAGH+BYyAbbSUI5gZo7UgpoppAEUourJcN%0Ac8lVLJb8P1mXWsEiKo5z3eV3ooRs1iLK9phu5Pz2M9zQy7ClFXKOnE8Hnt/sqFSWGNHNMRpHaQ2P%0ApiRQdSXXIgd7eWWsVYDC9AZNoza5n6TcUxRalMZcgv3FKDl0aGgX26CUa0tWSPbCjdoKIWa8c5fX%0AscSULoAFOUCVSybG2h6dEusq9u2qGt5ZspJpdswBbyypga4K141oU1Ax4t1ICoHWGsu8ULVCN4Uz%0A4Lx0VGkt5Lg8rYxXO1F6jMEYK9eod1QqJaRLcbf8brSxNG0J5zPWX/5cq0lJTjICqDKXonVP5yQz%0AVmuRa65WUlQsoVxcF6KK1pSpJTCvK53RGAXj/gbdmpD+lpW4iqorU3glBLrSMFrjlFxPtbXLe1AM%0AehRl3/UXTHxDF8BZUSguh2CxlfekJOjstCaqauScRDVcktSdmg5ttWSisZI1rjAt4WKpk1qAdYny%0AeRnpo1Itiw2xFqz3+P01y/0D1RbJbjWoaPK80m8GcorYTsrsbefoxg1xnXDjIEXb1oraZaxYO5VC%0AdR0tR0DUwJxWUQK1UCG1M4RlJq2JvASMM5hi5TAdIuPVlhBWVNJ0g2U7KO7vH3B9z/H+QI0ray54%0Ab/DjSI2KFFYhdhZ3cZqoi6PGsiwLtjaxJRtLjgLgSCmgs5JMcykyaBt7hFRqsL37Mkf4Rbk59eL8%0AuPwrSpHhQMgoLZvoFFaqVmLBzdLb1bBU5fA98tloLT10tRBTugxReshRCpuvN5S4omqFVgTc0kQJ%0AddZiSmVZj3Smoy4r9J0AOLqBUgthyfhOFC9KQTlLXSa6qyvyfJKcakhSDh8SWsk+zDgn+VkUKgtg%0AyWhLqQVDu1xbRgbMp4lmGiWvbGyH7XpiaPjLXgejKE0GR/H4wLjdSQwGuS9Uy9ihZ1kTrAI6GTqP%0AsZppObJ1lvPpxNB5sccOA9PpEWc8lIVuuCLlIMXVNEqr9FfXhPt71H5HCwlUpCmLdhU39ChtKFlc%0AJP2wAeOkZF2J1XfYjcRQJAfWNGGNxDDR7W7ofI9qQlIsrZKDWN/3mx0PDw/keWHjDAZNKAWz2cE0%0AMx/e06rFDCP756J2We3JOVHPkRSkyNtox3a3lwurZKqp6Jqh68jLQUiROWP1gN1syDTW44PYfY2h%0AZIMbNiwps90+QVMp84S70uQMzntSzgybkXVeabRLpCPTeUctjVPJqFgv9UH/6K9/moxXBv6D1tq3%0AgV8H/h2l1Lcv/+0/ba398ctfXxy6vg38G8AvAf8K8J8rpcw/7kWePXvKV7/1c/zyr/wK537k81ev%0AGBrsbj7m5sOP+On3fk8mbzEyPR5ZcsP0ghk9n4+8f/WK/vYpw/5GvKfniRwlb9BKJk1HnFWE81kW%0AXkA18eTH6ZHbTz4B3fjgF77NB1/7KvNp5u1PfsCbH/+Mlz97R2c0m61lPZ14f3zA1oTrLX3f8/mb%0At3z0lU/4l//cn+P7P/w9xuEp3/+Hv8Nv/+Z3+JN/6k/yyTe+yikGPvz6N8F6nm9GbLNMWfGDH/+U%0ANSS2/cDp8ZHzcaZZSwqZVsVjXgBch/EdxnRSQlfql831xlkJSqcsNDUtIIZWG8Y7/HaP32wZdjtS%0ACBhvpYjQjSjl0S0BVXywprHWxM1uy7Pra5TR1NqYD/dgHZ+/veOjzYgpma53PCwzatiyub2lU6Bj%0AkUJaJ5v7lCKHxwntRh6mwPF4BoQaFsJMqLLAoxTr8UTKcpBrSlNSxnQdKVxw1FqhvcN2vdgvkDyZ%0AsVasQPAlRjjFKqAGbaAVdE0s88Td3R0xrLy/f+ScEk+ur9DOkoxjpzSDaex2G9YSWUtF96P8rmNC%0ANc20rvjOcbXZ4JSmlkZMjcOaWJaJosSedFyOhBBEmrYdISYOd4+EeSHOK60KBEbVKvYEpG2xNail%0AyBSz8xckd6bmQJhmSq6AWPyWZWY6PtJKo2jD8XiEitA1Y2I6n9jvN6QlsnOGoTOczo8UGjgP2uCV%0AFFWW1jhOZ7y15JjEQoMhoTgcT4QQqRgOxzs+/dmnHE+ni+JWWNbAclooKVHWKGjgBlyye6UUuY5y%0AltJzLYXDrcimbzkfiWEVeyWZeV6JMbIsifMaCcsq93BMlJp4d3fPsgbmaeFqGOl6Ry2BSuHxfAbr%0AsdZjSmPoB6Z1ZVkWjNaMXceaYEmVaYmkuJBSQmvFGhZKXCklf0kS3nQEAAAgAElEQVTpS/FSXNrA%0ADD1pTSgu1jst9t96eS85LBfbmBzU4vksZcwSWGMJK7Up2dRoy7omQgiXXUni7avPJSOVslilSiGV%0ASGtZ6FgYmnaSHTASxk6tXfI5kuW5f5hQ1rNMR7RpaOeEWJeylO0aS4qJVkBflDrTCTofDNpoyago%0AeV+1FFotYvUuYuOrORLDKgCRXOTgV6SDBoygrM8nweZrRVwnzscjyzwRpom0RmornM4nrJaNuLYO%0Apy1aGfq+5/F0kuGC0fS9I2ak1mEJFIqQFTsrbohOLNelNvQX1Q0X1dB0XqbUXiAAxmhySQihQ+iS%0A7VKUWksWclWJyD6xyLBiXgVp7iT7V0pBKY1qWcAHuV4yOZVYMssaJJ+REiVlrO/RDSFvGstaqlyf%0AzlBaJcRGiJUYJW+otKbQJHujjUAGcsboTtD3StNtBrSxON/JZ6YVrRVSDDS02MJQsnlKkn9epgPa%0AmgsKWZFzk/4mIOUCVax2tWbWefrycD2fF8mnKoXzHqPFVRFClKJfbeh8J4Mp35NTIOXIuhZClol+%0AVZCr9L/JQR1RqWIU6iRi23VdT9Ngu42s+UrAJrI+Kmq7WCcrMlgqhbgupBIpJZFR1Ko4ns5Y3zPu%0Ad7SyUqLct2GRWpqWK60UXDeQkO4xrRpUsfdpa2mlit3TGLzvKCnT70ZMv2WNlRgk31WUIi4LOWXy%0ALJ9ZifHiXpC10LgejJZnHaCswKZqTgKWKPVyHytKzJfX1oTl9CVEJuTK+TyRcqEfB7GU5QjKYFri%0AfHjgdDhfMjeVfrdHa0M3CkLf0C7KbMX1AzUnUlgo84RRAmop1UjpdAjyz8qxTif0F8+lJAAkpQxK%0AGbCefr9HGytDACeW37ysl6GNIoZF7qWcKSHK2hgXcXQYSzNOypOt1M5UKpSVuKyQIyUGHh4evlyX%0Audh7pyB1I9PxSEmBdhnqWa3IcaWzCqcEvGM316yxooAlJMnvhFUOkTmJUp7lHtZKYcetgDeGQWyN%0A+x2u36CNQzlZV3Bit00popA1XzLwlWWepF/Pes4Hsed1m55htyUGyaLRCg/3d6gGrTZKRQiwKREb%0A3D8eSNOR4/EkUCVjubrZYa3iauzZXe8w/UC79OgpbQgFUm3E5UxZV+EBVEUuSQh82tBUx/jkmQyK%0AthuG3R4zbPD9RnKJwxZlB2IQe3NnpYvLeA1GhqjxkvE3WpObrMclr/J5lszpdCSERIorNC3vLTWW%0AGMF6fvr7P2RdJg4PDyhjSPNMv+nZbrfc3l7he09LFd3t6MeBORcOS6Hb76FkwnwkTPOFHm2kXH1z%0ATcPgNiN6GLn+6AMwTrKXfkN3dUXTTgAueWY5HBi3W0xnKHXmfLhjvqjStSHdiFmU3jjPaFVZ1sQc%0AEjEK4TVf8vZ/0Nc/seLVWnsFvLr8/Ukp9bvAV/6Qb/nXgP+mtRaAHyulfgj8aeB//8NeZ10X3n3+%0AOT//87/E3/gb/x1/6pd/gc2LZ/zwd7/Hkycbds8/JKSZeH+PdpZu2/O4nnj7O9/h6vk181ox9Uy3%0A3aNKJZsRdfeOYX9DTYKkNqXQX99wfnjPej5jtWJ6+zlLDMSwcnX7hDA9Ml5t+Y3/7X/l5uqG3/nx%0AT7n54Dl/++/+PW62I6PTbLea+YMX3HaWl+tCcBoVJtzuGX/+X/iX+NbHP8/LVy+5ufoW/+D73+XD%0A58/JLz7mJ59/yul45Je+8RV++Okr+nFLfLHw+v0bruMWN1wx7Pe8+dkPuX3+IfVY8MMGozMlNfL5%0AEb+/pS4nwODGXm6C8xnTeyqaskzk5Uy3v6HkmRqlaDGFWXzxJZKr5XQ+48eR4+HAfJqhRt6/eUm0%0AHd/6xjf40fd+lx/NgU4nvvHhh2TXU8LMt7/1R/m7P/gu3/jwCWNn+OCTn+P1/QNv3ryi85ZUC7nC%0A+eEdsRu53XQcThMfpMzh7hWjB15/xvXtEygJJ1cvtuupWqaIy+EBv92Q5wLnA36zI0xnyjpju55m%0ADC1KOW+M8fKQFIJcKo1CpNG4+8kPsd2GHAKPp5mHOTMOjofTygcfXGF0z+98JkCRm92enz284+c+%0AfMp+7OTAgNicUorMTfJjV7sN7+7u2I8D26GjVFjmE5+/rdQW+cqzp7wPK31nOU+ZjX9g3G4ZjKbf%0AXjGHSchFxzPj7RV1niRj1STQ36r0nChrUEkwv61k0IYlLKAM8/lEXmeq1pzPZ85r4v7hiLWGq+tr%0A7u/es1ZNdR0vX72h3z/hMJ8Zk2K7GdmOG+6PR+K6Up2h0wpvHNP5RHKej55dM68LVSWsVSTv+Gg7%0Acjwe2PQOvGUbE9RHopUS2s3V/mLxicQ7Kck2RaGVHOpqbpALTYuMr7UFCnGaCLWRUiSEyHo+kVPh%0A7evXHOdAyDI8GDY70uMjm90tp2nCqkLNK+8OK0+IOArDuCEkyfpREqEkOufZ9z0hSi/NYV3Yt0JJ%0A5wtt8podilOtDNuOpDrK6YB1Hd4ZWmmsS8X6gTDNWO+pNPIixL6cMkYpCfq3AqVdwCGBajxrWFnm%0AhTWszKcz8zRTjeM8rzRr6Ld7nLOENVDxLPOBse+JGZx2hNMD+378MkM0GsPxeKaUyqb3guHebZkr%0AbEvDlMTpcM/VzZ7pPOFNJPeSlTk+3NOPA9poNJqmFS0WFEImRFXysgpq+bJ5tMZQahKrnFJoCjHL%0AZzodj2jbMZ0e6YcNrSTWrGnGovoBZaT7JFTwzpPDQqGyroneKTYEzO6KtkxcjSOH04GY0iWj06iq%0AMOy2NCuHihhX2fDUyug6GhZjCsuy4J1kT4xWqM7JRkojG1lVhUCXNco7yZIiJapVQWuK1iQ/o7qR%0AZTlRSqCUgvejVFWoSgoZpZ1YTXIi5YTWntIKeZ4JBTbbHp0WXL+RoZbRGCVUybY0CcanTFIVYx0l%0ALNS4fIl9740HlJSG1oJaZ/pxpCgj9izlqA2MlfLRZpUoJ7Wih5GyzJSSSDmCEsJea1UofRghlymD%0AXhexyNWVqhylZtpmx+g7am1yeKNSU8b1HXk+MPQdnojrekrNdGPP8UKnq2nFm54WFtam6VSmXfrX%0AtLXUC0kupUYjCfqZSoyKrhflxKmLouc7ObRnydpoZ8lhhTTJ5lsJldVZTVwDIUXSWoW6Op8pVTJH%0AOUW0cSRlGLovfm+O0VrWJECbUjMbX+lMEyeM96QwU3Mm5IyhMI4DaTmTUmRdVjajE8po70mq0Rk5%0AvNa8Eo2AnIb9DSk3Sprw4xbCjNZe7E/akM9nsBqtHPl0EGhNrSglLgZVErk21phZ44KqBYXBWC8O%0AmTWjLlhrayyNireeTEEHuH6y5/H+LdaJauW8Yw0JQ2NKGW8VliJrXBVqoAoruiVKLVgvNE6rFM04%0A1hguOcINMWZoCdfv0K0Ql0XqbpQmn05woUDHZYV1kuyl7ljThHNOMmdGM50ndGuXouKOUqI4dQZL%0AALzviCmhteZ6t2GeJZODVey3Dm23UilRKnPJQgfFsiwzg+9QLZELhGllGGVAEUIgVkVZC2qzRZcg%0AaP2w0m+uqCUQ1pV+3FHjLAdN77CdIZxOmFHgCmqtYKRsXpsBYw25Fhn654zuFWsI5Oow1mFUIiyK%0AmKXgXKWKrSexxncOk2XXYmzl+sMPmJbMoEUtS9OJ47EwDob5/i1+GJimA7l0GAdXm55lPtPTuH/z%0AkpvbZ5hBOu9UmkFfus80lDnQdY4UpR/TjXvCOkkezXlKyLhOk1Km392whgnf9eSUJH6hNDkt2G5L%0AXKV8u8bMtMx0uyu0VsTDgadPnojV3jmmEDFW4Z2mFEOKJ37lj/8K6zITYqE10OXMw+OCNwk73FCn%0Aie2m53B3x2oqutuj20IFbD8Splf4/ZbpcKDfjhATvXZCqnQW3TJ23JKVpuYVh5G+r1aIsXE8nBg2%0AG4bdVg7zbks1j7TaWM6TlGHnSLe5IpXGsN0TwsrgLlUIwH7cMIf0h9Hk///JeCmlvg78KvB/An8G%0A+HeVUn8B+A1EFXtADmX/x//r2z7jDz+oAeIDVm7gt3/rO/zan/6zdE9vuHs886u//ifYX13z+ed3%0AXG9GnNL4/RatDOP2hvhw5PqDZ7z77m+RTgvpuPKd/+lv8i/+hb9IKQulDLz/8Y/ot1dcPXnC6c0r%0AHt4d0Wnm+sWHUBpWG+7u79hst7x++Z71cOBbv/jH+Ox7/xCdF/6H/+U3yEUxh8D+9hlv7t9zdXPF%0Ald9K0HwYCDHwW3/nb/Fn/vk/yw/e/ozXb17xL37911BK86PP3lLjGes7VL/juGbG2y2YxKev3vM0%0AVTptUeOO+eERM9xwfnhk3G0JMbAbN2jXSRFdWCRXsMzE+xPDZovtOkpaUXQX256lrKs8+DtLXieM%0A9xfrmWI+vMP1jpc/+RHadTy8vePw+IAedyS18vKnP8N4xzq9Z1KGa7Xy0fWO8+aad3HhT//qr/Ly%0A1ad8/vaOeB3odEW57kIQW3HOYFxHRnEOmen1a8b9hpuuY/B3jOMW7h+4uroiLSumk8mBMZolrvhx%0AJC0LftzSsibPE357TUHT6hflpJoapaer5kJcZeK1TicaVbo7mub49iUZw93DgbGz5FyEpoajNcWv%0A/ZGv8/2f/oxVOf7YL/5RlrCglCFUcErUxnEQtKzrHJmGsY45ZlKMbG8sXahst4pSYFoDfddRQ2an%0AI+tq8Tayekd6uGNzfYvRYhVdjo/03S3aX2wZJIGDlAVjdrSaiWsg1yrlnxpCaeQQKXHl/u6OYj3T%0AcmY7es7nidfv7unGHU83hsMpsH3xnLfHlX7YolxF6Q6lNbfbkYdLNi+2Rlomnt7cknLl01fvuL29%0Apdt6TnNkUwpLzPRDz7vDgX2fuCuw229p8SA4bxT9JuOGkVbElpeVhJBbE5vbxe8oAeIs3U2yEEbm%0AaQIvfV937+9Q1nA/nUk5CKGxNXKtbDpHiQ1tPJ/ePfCNr37C/Zpx3RZlPIMqhJDJJWG1JlB5dzzw%0A4c1TliUwz+/xX/uYugaMipynAFg6L5uw7QBLKuy2Wh4mF/ob9SxocaDGRlMFsvRTSXZBFLuSk1D2%0AUiLGiRJXYpL3mErGjSNTLOSS6DvP6fEB3w+M2ytanNlvN5znFe0dU9Z4P7LExtVVR0WxxADAdjsS%0A4sr1dk9YMq0mHpzn2heIioeHIzc3N6TWKGtmpzW1inW3hIJxHqMG0AnrOpn6FumS00pBzheFQZT1%0AkhJoIyCXINPVWgrKFJSRbJrpB+Ia0brQ01imWeiFRsDQWok1y3sB5oQIm07jraUZwxIiOUe22x11%0Amem7gbJEzqax3fRiFdSWGDO6aWKKdN7jdKMYBXFhDmIhNZ1BacilIeY7TS6SN2pFbL2tZuJFNVFG%0AcnxxOrMuM34cpSIii9W5pELXW7RxciQpDe07qAl96baqa8b4DSmfUReUf25SehuXmb73zOcDqmpK%0AzAxDQ2mH8wnje5blBN7gnSU1xWA7ajOUmEi6YVWj2+wxBrmX0Nhuw7ocxRp3+YxaSaAdiir5syw1%0AHjUWSmtSVWIkNG+sxVkreWgaVKGJQkUpQz94UZWqZl0jtk+YUayqMSVSyhglk/qcJkrKdFqcAL6z%0A8vOXiLeaXAXUsLEjOYHSis4Jce3Lji4jeRZ9oVUqGmWJKOMpdaU0OUjWWllWsVKnNbAsq+RGlQAU%0AunGgZsGv65JJoWC1uGRaSqgiZemozJRFpS5FIBopVTSVzWZDCDPLfKbGTFoSIghrilG0Jjm6pYqF%0AznQDAs1zAjFoYFWlJMkZ5iRKfwhJsqFRBjU5XdwPzrOuCzkmtM7Mc6DljNGakALGDVL9Mp1F6fSO%0AFCLNaLJqjBtHPU/M84wyhofDREXcJ7lByo0aVrx3cBkk0i7PhFqkV0wBrmM+H+icpirpNPTaU5sh%0AhYv10kCYjzg3or2XvN2yXtRzUbzaZQZWW6G1M01Z5jVIdjQ3rPFi1auaZg21VGw3QtehQySu4rbp%0ANiNlnim5UFDYVjg8BHbPvkJTjVQXypLQJbN79owQLKomTo9nbL/Hd5KZjjmjTIcgoy2Hx/eMw5au%0A70mpMp8OaCUUy5ITxhqqspQwkbTIrDXKfZRylBCLkiqSWBqu7whBBhFNW7QDi6U16YFqfWOzHQih%0AsJ7Xi1Ijw4PWDN2mp2R4+X7mw2c3VBqHOXBlNIos93S3pRssKXUsjw/0/ch5DXT9wBoWNtdPaLUw%0ALwVTEkpLMXVcV7ajlNinoMAbVIVEhlbw2pJjJaSKLo1hvyUuUs9SlTwHeueZYsVtb6hasYYZUz3b%0Aqz2jddS8sGQvnWZZipRTBm/8pcg7czhOfPD0idBUY2K/GVHa8PnLE8+eP2U6n3jz6Y/Z7bbkLPfg%0AsBv58fd/yPObW+4+/xnOOMbdwDwHKaZ+FDLuepiwnaEog/MeHQL5fBJVv8iwJifJLTbnsVdPiTXj%0AyazLxJIco7ZM64q5dM1OD/eSGdQvqLWxLGe8k+FbTpVUxBr+B339Ux+8lFJb4L8F/v3W2lEp9V8A%0Af/XyBPirwH8C/MX/j3/mXwL+EsDNzRP0eMUHvSXpyt1nn/PxNz8mPj5yFzIb39A103zH+fHE7vqG%0AVAtVVx7vz3z8wSf8+Lu/y/b2A772jT+CMZaixK+JUtLpEApvP/uMj37+F3n82Q84vf+c/YsXHF//%0AlOsnt3T7K8aHA+O45fH+PY8TfPaTH/LtDz7kNz/9lJo1X//gA77z3e/xr/76n+Pl59/nX//zv8YP%0A7o90u1tsgjeHA7ZG4uMbvvv977HdXfNuukOtAeM7vEvsOkcfCikk4gCvX37GTacIOWNvb7h98Rx0%0AI5eGbY0lT3Q7Ta4rxlmW84luc4W1nrgsQKA2hTEFNw4sjweMkZK+UqRDSkhEjVoTh8OZberwKH7/%0ABz/CdA6/2bOEwPnuzPE0c3sz8iu//Av8g9/7Ic8+eM7hvHJ/OrLpPD85PXCaTjjneXh4oB96rnYb%0AXr5+xdY7dFOcloVaodt6SvKcHx5p3uEHw/54wvkXpFgl+N4qYZ7ohh2tLMzTyv56z3R3LyWmOeCv%0ArqktY01PixdJvylUTeR1pTbNMp1ww4YwPRDOK2uMpHbJ+hUk4FzP1LTydNfx6bsHnO/o+p7D3QNv%0AcyTWSkgRrSwpR7xzvH544GYjdqGSpLultcZuHKkhoMaeU0rsQmBZdxhn6ExjCYmQjnS9peqC9T31%0AcGDYjIxYmlZ0fSTFIhafNVCaQVlFjYGSIzVVwjoTY5TC5JRJGY7nM5iOx/tHDJ5SE4P37DaV9H8z%0A9ya/tm37fddn1LNca+3iFLd6VZ6fY4HsJBKJqRESUhASbWjQoAE06ECXfv4DOgQJQQMQSBSNiBb0%0AkBUbYxKQE9svz37vFu+ee+7Ze69qVqOkMZZfLBEbIYPEkk7j7Kuzz11nzzXnGOP3/X4+aUHZvnZt%0ACrzZ9ZzmlevmsVazzTPjfiSczpASjdVo5bjOE1pZHvYjMpd6mi9h8pH3H4503YBV9eT8vJywg6N1%0AhlQiLy/P7OVbbJyrYHWZiClg+h5FpYwVWalWUkJYPFsIbPOVZdtAwnZZuVxnklBczlfW60ZrLcoU%0ATtPEq7sdfjrSDSMpJL779iNenk9oo5Eisa0rWgkUhUvI7FuNzLBrGi7TxN2uxcmO7XqBpmVZNmyz%0AEaOA4vnOp58wrzPSaGzQKCV4OT7RtHts12FKIPkVJTXCqoo5jx7ddqSUKCUSgyduHu83lnWhyHqD%0Avk6B42lmP7TILGjcgDJwup5rl/DygWbYc5wXlGrqon9dGceO5TizzittZ1liwirNvKw8jDu0ljgr%0AiUmi4wZtzxQjjc88fXjBNQ1jq5kFIGayaGms43R6xpoe3bQ0TY2P4GdEYyi5IHK8SUdLXVwbhZ+W%0AG55esMwTQiqu57meQitJ8QEpDI1V+BDQUlOSJ8XMRWi8T5QUSBn2u56QPdMFlIUwXWlsQyCjhMYN%0AHdln2k4hsyLFyFbq91AxUBqBFjXiU0wirB5nG3JY6sJ83chDX4mAqVIsM4XgN3KmOodyrhE+Y1mn%0AiVKqo6sIwbpEUgatqYFb7UghEXwiKVPFr6nGxIQ2HE9XjFSUDDFHdJFV2GkVm8+/2EwY16KFIumV%0AKmvayKrlunk0qh4aBI/MgaQacgkIGorfCDlWdHrbUIqvjrbTc/XmCUEJoUa+pKgEW1F+EWnOArZb%0AVEtqRbxNn6XU+KhoO4WPddLmS40HoiVbqn0wdevGFSlZlhWo6OxSqEVz1SCtQJQVrSDMmTWGfyjn%0AjakKVrczRhuUhuIzoty6YikQfSBnjZDl1rmrxjpyZpsvlVCcEqVk/C2yti0LvpTqXUtVvqt0dV4l%0AaelsQyoSfVMriKQo2pFLqLLZDCnUmG4IkZQijRJM1wWUx2rFjMJaTasEwWfOlyMAYduQm8c2VdGw%0ALXNddCYPakBRSFKQpmvtUslKbixpq6kNYJuuVJ9WhrAQUyIFz+I9UdWpRc6Fkh0xFLQT2OGOWCTG%0AGlSloxOUY149dr/HYZjnjc4NGKMquW5a0LIQYmaeJ1pn8UUx9Dv8MmMbQ1nPzEul3bXaEKYF11eB%0AdtSWOF/o9odfiGQLIESph5nakkrV1CBEjZzlCgcSsvZAi9iqCijn6lqVCWU6rqcX2v0BYxtCUtgU%0AGA6PbNcLyRqiX7HdWOEry4YPgr61WC2YL1daA6dtQ7WO4/FY+2djX9UZ1HikuDkq1i0glkA2N+Ke%0AX/HLlW4YK9WzaYj5FvdLt2e2UJAjkXKLIkeQkpJzTQ5QKX9h9UQFJawIO7JOG9oKChnl+tq9jNB1%0AA/N8RTUVnqb7Hmsc65aYryt3g+VyPtaut19ZnGObJkiZ3dgRSiTkiLMdgkzXdjy/HOmNrX7FFLCt%0AqTG4+YztekRJrFt1lUkyyefaY5qv9fBzu1CERpn6WSwRUhBoU+s1xViWdaIUiQ+wFoUq1S+5LBFJ%0AJCRFo8LNX1oQ2iJyIfjAZQk87Foe71rWnHAhEbcFdbfnyz/6ks++932u56fqZUTQdD3zdOL0/MzL%0Ai+Fx/wpnYVky+/0dKSxI4RFpRbeHSrDOGWE74vVMCAmRAtu20Owe2KYZouf6fKQoxyYKhxyZTy9E%0AJ4mbR+uOEDbSlmhbw/v3Hxgf7vBJc335QDuMWKuRUrN5j5WJOQh8iH/qHufPtfES9Qr+b4D/vJTy%0A3wKUUr75E//9Pwb+1u23XwGf/Yk//unta/+XVynlbwJ/E+A7n3xS8vM7yt0dzXLm7eMdPq48v1xQ%0A3x55/KUf4inIXGhaxfnpS5TUfPZLf5EtB8I88UBg9/CW4HvWywthWpG2pRv3SNfz/PUXvPredwnr%0AwpYU3eg4ffjA/Wd/ga0U3v3+H/CTn/x9lmXihz/8EZtY+eyXf43f/F//DnE6I3cP/M7/9pv84OM7%0AtvDMR9//DlvRPH/zU+zLsZZAy2v+8U8+4p//y/8q/+Nv/xbPp2faDN46vv/4yNG+8PPnF+72d/RN%0Ax/1uZBjf8u1y4YdvPwIref/tO5wA687sXr/h9PwCX3/F3UdvmM8vWNv+YnGkXEfyK8EvjK/e8vTF%0AV7WztM4IfctiS8H08hWXlydc22FU5PPPv0LIlsNh4Kc//jFuf+DdN18xdnvcR4+crgvrcsUJweef%0A/xH3hwO/+ulrXr3+hPcvJ66XIzJvZG2RSJKvBWGfCoehxc8Lh/1AUZLOaL6drmzZ0bxc2HfPFQct%0ADujrsS4EQqAPvsaIhoF5uoLQXJ6+pTvsefr88woEOD5jmpbiC7Ix+MsJ2zdcj2eE1Jyef8bluqCc%0AI00npiARosaCvN/44psPSGPr5mPccZ2eEd7z0WEE0zKtE84apnlDS810neisrbjZFG/Ie01jJEtc%0AENJyDp7hCmHoOc0XXGdJSuBTpmlbvnj3NZ88viH6hDGqbgh9pWxu81JJakZVyha1VKlKYVsXUJKw%0ABkpJfHg+IrRDFc91jXRDjzQSlOByurl4ELT9SAwbbw57Vh+YYmE39mgc8Q8/xxjL+XzBKM2aKq0u%0ARI/RDVkKiiwoA9foGd2ALnURNPuZKKBvEsIYfv71e14fxpt6YSW/vEcJjbIWLQRGK+y6ICkUpfCr%0AR1tVYzx+q76slFm9Z5pqQd9oxRqrU+fjj16xLjMhZvpWc1o2tHXo6Ak+k1XCWcFusHUzRGHoerZN%0AcyfUDVGd8cJgnSIUgZYBrRpCzsTVk1LkvBzZtw3TdMHZjhI8xq74l6UuQNXCvCyUUiXUtSMqMObm%0AgjnPhOKRVGhDRhJDRe5vayTmQvATummYb52fsW14enlBWMu8etrdjsvphb4dOc7XGsEjsWxbjak2%0ADSVD17Z0piOGDd1Yllynpc4q1pxxuVTFRknEklA5Mq+JkBWFQoiF+XpF6YYQr7gUOT17tK69Lk4Z%0AoWpkr1ABHDHVHgmlYqrlrVju10jwC0lIKJqQCo3NXK61Y6GNoxlGUi50FrIobCSElMzLjA8J02SU%0AbAg5IsRG1/XVpyUNphWEFIhpwQmH0RXxnSm8XM6MRiPkho8GSiA2ASMkq/cUNpZtowiBs5a0zUht%0Aq4TLKMRVkkSN3Yl1ZVnrZEHIOpXbQo2lZDUgQiD5RJMDyroKINAaZxwlBYIPaFnFust0RgDX07HG%0AbC6BZTrirKsbQqEqtlpKSlrxudBbRYhV7r7GiBUaQ0CaBr96ti1itUFrzbzOLFulQ1IKWoGSmhBi%0AjT3diFsgSLnKdoUQtYOGIOeCKiv1ai0koel7z3XWGAXTWtMExhiKp+Lii8THjC+JZtxTyPgtEsNC%0A8DPGNEhKdUlZzeYnErWEfr16ZE6sIhG8JEXJFiNpiVAWnKlyWakU81J7ukiBdVV8nhOVQFlS7ZUo%0AWR1MwbOFTEmZkCLWWLatdtGEqpV2qzN+W3BtT0g1spxKhrV2ZWOOlKJA1OmPpB4MLT7U62nZKFqh%0AkYiSbhuK+v8hcoZcabkv00yjHW1TWM8zORZss+Bc84tp16i8jHgAACAASURBVDQt+G3DuOZGfy2U%0AEMkK/OorXOHWZcuxvq/VL9imJecAJteJWi5IVXC2sGwb2tSKgSLDzS0niq8eptWTYiQh63PnOkEO%0AkBLBB5rGMZ2PCDIxFMLiK7QjU11PJbJcC52GNc3EZSXGJ7RStw28YL7UXuVFnFDGEG+TKdM0xG0h%0A5ILQCm0dfp7ZfPXZFanIPpCZUX2lF+ciMKbUuPd0xSNxCoS+xZRvyoAUCvM843ylhk7zRte2XOYz%0AWhpCWG5UzEymcL2c69QtJvqhZ90mrluhCwIhEzIlrucrQgq2abrh9Qu6KEI6UaREidq1rrCaVMEv%0Arn6mS0yUWNUE4oasF2UmlUTKEqscIXhs3+FjrvcL5+qBZCrkda2EaTSNFczXhZiha2z1Yq4zaxGo%0AdSbpAlozXa+0UhCTYZ2vlFjAJI7LQmcb/PFMjgsaw+V0re4q6j0tbIGuH2tP1jr8stT+tQD8Rvf4%0Ahq+++Bn93QGxFFIMLOcrbhiJKbO/u+N6PmJcS8oCLTMha4zRoCVhnbgUWFNCy0pxNRKulzPXJXB/%0AGHnxgaGxvDy/4GPk+evP6zWRSqW5llIJq7sDbdtyfn7HRotrBoSTiM2zrYVMqnqBW8c5fHjPcLhn%0AXY6U1DG9nHj//hmnBVsA4xqmbWbfDhzffY3Ugi0Knl6OvHrb4rcZpMInU+FFUqG0pHu8Z70csVqz%0ArhO2aSkKUvIY/acjNMSfNQ77s15CCAH8Z8BzKeXf+xNf/+jW/0II8e8Df62U8q8JIf4x4L+g9ro+%0ABv4n4JdKKX+6ZQxomqb8yg9+hZgCXb9DisC6blhluUxHDg9v2Llajv8X/9o/gb0/4OJG53p++KMf%0A8OrTTxnanum6YLsG2zh04zDD4ebBoDprVMU+x+sZM3aAZDs9I217Q/IKCnUE/O4Pfx83jhBmVLun%0AaMcf/fZvgbT8/d/5TVbRMV/OfH2a6TrL//I7v83z6UQ37hn6jtff+xHHn/zvTEHgY8ZphVaCZbry%0Aer9n9RuHwz2dU7Wz4hOHN49o4DpP/NqPfsT+0PP28Q3FZ9r7A663aGPo714R1hlpGnTbkENCtR3p%0AOmOcwO52rOdKKkTK2tVICakbtnkil8J2feJ8XSjScTm/IGPhD37vx5wuV37/Jz9h7Ed+/vLEGgrv%0Avn3H68ePuZze8/FHb/lwmlBS1DgECaMbRpP5+NVrhJB87+0DD/f3CFFjNL1zNGPLfhhx7UDrDKVk%0Ahm538/DU7o8wFlEE2tr6gJ+XulZqWnLYECqyXRaKgBADSgnm85kUBddpJQvBdH3hfF3JOfDTL97x%0Akz/8KUXqCtRYluof0abGo6QgREHbdzwMBtXuCdOReam37aHv6K3mzcMd3339wKff+ZQ3r1/RtA3a%0AaFzT1OhJ2m59vIp2NlrX6ZhW5LBU+eLma8SFUq31sRJ/ypaJcb49VBWX8xPRB0IIzNPMhw8X3h/P%0APB8/8HQ8cd08n3/zwrvnJ1qtSLnGQTKZvunqaZgxtE2HVg7XCO4e3yKBsG71pkais45XhxFrFEZp%0A3tz17IeBtm+5f/1Ipw1bgcYo2nGP1gqtDVqbSu2LNXNfqJ6pUgTSVKcTAuIaq2gV6mZFV19XQZJS%0AYj1fePd85eXpPdN8ZUuFL94/kWLicn7hvES2UFjChrkBB3IBEIQkGTqNlgLcyC998oYcQGvBsq30%0AjWP1G8SALIGxsfWBWjKdVri2xRjN3d091ki6tmfse9qhr0JSWb03KUaafofS6paULAgt0NKyTCds%0AO1Thqq4bk3LDDPu14rZLSVzPJ3yGmOFnP/0J3keeTxvvzxemywmfMrP3bD4QU8EngRSJkOHt3Yh1%0AQ3U8yYIshWmdabXkeLkiyRhZNyhGVEqcMJaxswjgYRy4G0f2Xcf9wx4pBMMwsj8cyBkOr15RskdL%0Ai24t1nTVy+V9pYrmP4ZrFHTTIHKd3iS/cTodWZeZ4+nKaZq5Tlfilvj6ZWLzK++fntliYtk8a4go%0AoVmjp3OWUCTLMhFTAQopRjprsRpCzEgiWkqcMew6y9A4hq6ls45x6Nnteg7DwND17Hc92jqs1bi2%0AQwiNbVusrXhqUXKNBRYBMiOVZT4fK4Y8VR2AsZrrywtSSt5/844QM5fTkQ8vF5awEmPi5RJ4Oh5Z%0A/MbLdeZ4mWr8tRkIpRLKpGnIceWblwta1Hva4CzOKFojefvwQNda+sbx3U/fMnYNd/cPaFGwbUfT%0Athil6PuWFAJGG5CSpu9vKPVSBcSiVBWFEJC59ZkUIYS6+Q8rQmjm6ULJhW2a8N5zmhdOxyOn08QS%0APJdlZlki8+bxKfHVh2eW1bOEWD/nCNpxX0E8UvDX/+V/hWm+slwvPH3zDUpJ1usLjW3YDS1SwJu3%0Ar3jc9XT9QGMNWlQnXtePiBwwxmKNhCKwXXfzSwqkFLVXlkAZAUITlnowFdaFFBMheIw1zOcLCJhO%0AZ9Lt8/Ph5cRyunCZJo7Thcu8IYViTpmn05nrtLDESppTsh7EFApaO/77v/XfEULELzPXl2eOLye2%0A9cLP/uAP+PLzzzldpnqfFJFxaOialk7AcP+Ita5uILXGaIHTBt1YbDvUtYS8wViExFpdfWJSkaJH%0AClFl2kYR/Ya/XG9Aq5oSmC4XXpaFD19/yzovfHt8Yg21u3ScZrJQfDidWJYKqNmyYllmMJUC+5/+%0AR/8hbhj59sMHyrYxXyeOxw+8++pL4rzwzfMTmhoH1yVxd7fHCcHQ9xWNj8QqRb8b0SWiXYMQkuHu%0AFWm71IPIW/xTaV1BMkoS1g3T9uSYmJYLVhm2eaYIgdKSp28+cA2e6TqzXWd8Smxh5TjVeNv1Bi65%0AXhe2sJGEYV43lDZsqTB2Ld/55BO+enlGZsF0ObLcYoxD46oIWFbNhCUx7DrIsLOWfjdSQsaZCvNw%0Aqm76msbSNHteriesAZcFylVa437cY3TtKxpjSVvG46uSg+oJlCJhTcd5ujKtEU2pvq1t48PxCS0l%0Al3VhK6ZST8NCKIUVy+M4sBbJx6/e8Ld/+zd4d3qhlArG0aJ6JmOVu9ZBeUy32Kuqrq/GMYdMjhmn%0Aaj9dynpINq2eoWnZUqFrFK22xJhoWscnd3vWkOgsLFkjU6Efqu6nbxtM09OaStktqaBtJWEuk6cf%0AR06XC4KIVIUtS56unrt+RykbpX/k7f3I40efcehGGuX5T/6r/xKUZDqt/OjTj3k5njlNZ0TOdJ1l%0AXdZ6qOcD1mr2bYexDmV6hF+Zw8av/+VfY948l+nCY9MgTcv7y4IqV9598Q33r1+hnWS6bPSusCTN%0AaZ7JITBdz2zcFKnW1GeqcMzrTO9anNacF4+xLQ/7GksdD3cMd2/IIfP973+CkJbP/sJ3caZBOsO/%0A9W//m/zu7/39f2TV688z8fqngX8D+D+EEH/n9rX/APjXhRB/ibru+inw7wCUUn5XCPFfA3+Penj/%0A7/7fbbqgntqZvuP09MIQLixZ0mkYW8WvfP9X+eLLL/hsvOdf+Of+KqW/Z+wHGi347Hvf5/T5O9TH%0AgXW9sn/7Met8RdqGgmB5+oBpKoUmrxuybYlho4hMDoVSPLrpkcbWsnWuYlKpC/3+NVJKZDvwxRff%0AsK4ntJEcjx/46Ac/4P155jwfaXvJ+6++oG133O0+4ac//ru81Z/xerlwnBbadof3MyJ6LnPkbmiQ%0ARnHfjbS2cG81RRbe/PIvs5wmhsHx8dvXtO3AdjnDw543P/g+xXREPyNcR9g87f1ryrYClcAiRQQH%0AshlYjhd016FSQBpL3DwliVp4FoWcFLY/sDcjx9OJ7fRC2/W8fvvIQuD73/0uP//wrprkU2bo79AC%0Asmq4XKZaogwJQUZngc0z+/EVmcTjoTpoUqqUxN3dgXF3T/XF18y7Hoeba6dm44UohFi7flJKtGuJ%0Afsa2fRUWW9gSSL3D7CzEiIqV/mbcDpGvHEbL4gV0PTlJIvD2fiGGzzjPC0/nC924I/uNNdaicXUG%0ADRXzrFvmtVKhkiqEJZD0xOHVd7gbGtww0o8NWUm2xWO7ji0VTClY0yFUzVDnFInJ15hCTkjXUvLN%0AZyI1OW4oZStyN8yIThIuGttb5vMZ14w3oMrEODhEhsf7PX/0peSj1488P19x2tBbwxYTx/OF87Zy%0AaHtSCbU8X2r0QbiC94bt8kwqAiM1RYBFYrVASUHjLLvW0N/tyQnGwz0pCaKRPDzcsy7LrSSvavG6%0AQPIC7WzNzMc6bTNKEWM9hU1xpR0tyzXT9iPT+VgR0WKgJDjNR1TT8uaxnpBBxCbB2E1owClFyCcQ%0AK7v+wLxO+AxayBoXEYnrFLjfdZA3thBYvEcvsOsUyzxhNUQCOUdS0eSssEpTlKRpG5QyWK2wRuG6%0AFuUsQoAxjiIMrquLX9e05OwBhXaakj3KSFpRiZh1+kAlmcXqa7JdwzpPeL8gjWZ9OZMR7IY9P3//%0AzP1+wKc6kbosE0o4WlU7ENMy4ayukl3b4lThsm3oW3HfynqNdbZGl3LMKGVpnYaUcM6y6waskYx9%0AS9fv2O06Wtdh25bd4Q5nJLZpsUajXYcyDshoY4je0w49fl3pd3vSVuOTlDrFFanKXa2zbPOGaxr0%0ANNNbx5wTuz4wAYeh4/l8RbcNirWWrIWg5MjYjTwdj7TWEEKs096SKEWgRWZoW/QtCrfrenaNYew7%0A7g8HhqHDOIdSmqbrcE1LKRnt+rrxomB0ReSXIlBS1UioawjL7WS56xA3SE/OGZ8Stmnxm6frO+bz%0AFWsNu3FAb4bnlzMpeca+Y4sJpzWtMTcioCeJOrEw1rBmhdWSzXu01jRa4Ixk13fs+4a7fU/fdezH%0Akc4Z7scWbRxSKaS16NvPVNsW4wwpVqcQCrTWlBwQukFKRZinKiFWqv7yG8o1t+lWpu16wo0Et5ye%0A0AIO/UAMie3sGZqOmFbMDcYxtg4rFXLdiLEKkNf5UidQ1iHSCn5hXdcK7ggbWko6Z3DWsOst+77H%0AuZa9U+RcD5/atqVsa40bS0XSGilqjyL6DUkhbSvSudvkJpPjXO+ZgGt6vJ8h1w6KaxqyELRZMC8L%0AMmf2bYtMCWktHoGQK7P3yLix6zpaY3j3fCJWkjuket1pA9uy4tfaQ/I+kNPK9XjhfLkiRaExgkZX%0ASe1Hd3eoIsBUh5xVoKVCkojFYp1F2RYh6+GUKAWpb4RdadimK667+eQyIDIig1EamoaYK1UxbgmM%0AwW2e/dhjnOHiPU3OLDGxhcQSIrumQcbC2UecESRra99nGJmmqUJ0tokUYbqeKTEzjnvevRxRKZFL%0AoXcKYxyNUAgpCUlghUIV6DuDMYaEIktNN47E5UKKvr5X1wACY5vq+ysF42o0MUtBYwx+85ibJPpy%0A8bS7Ef/8hHAWmYG44VNk1w48n45YIXDOkTfPNGdsqxhcw2mZaJ2r4AZVWC9H6vYwcxj7KtSNgd7Z%0AepBZPHevP0Jnj6RGD6dlY7D1MyOyx/Q7hqZh8RHn4LWpUcBhP0KK6KajG3p0jvV6yoEsMr2tACap%0A69oxJkMClJLsnGZdN/Z3A9NF0Lg3fDif0KFuqJflREoSpTUyeU7XCW0V03JGy4LIsK5XjKoy7zXU%0AyWLOiTp8FfT9wLIutMZxWgJSQGNAoZDillwQgl3b0LYNj86xhZV1izWCKgSBTNvaevCRAl2jsMrQ%0AWlHjtY2gJMnQHYjxyrZFmqahfdyTU+T1/Y4kBcs0gY+8GluyLOSgKNcTdI7Lt1+iXn1MlKkCOSh8%0A+rDneHrizeMrXNPy7unnnKYFKRXaGHKRjMZSlKPrWj59NfDhKfFXf/gjfvbVV3z85oHH9p7n84XT%0A6YVdrzhfCruP3/Dm9R3vns90dyNKWsw2Y+YrF1+J4dEvNN3AejnR6Ja5LERyhUCRCdlz13SEGGic%0ARiPAR5pecn25sBv3fPsPfsIPf+VHPL174s+ia/x5qIb/M//ob/0//Bl/5m8Af+P/yd+TS2a5nmhU%0Apm3v6LnljJ0ip8g/+U/9FY4fjvjzCTkeuFxmXpaZu92OT371LxHyxn5/R/ABax1hXdFGIoUgxVCl%0AuilWMpeqoAlI5LghdUuJgZhyBSgsJ6TcYdqKKI5kHt8+Ei+SiwT6A0II3v3G38alwLvn9/zuz77k%0AzcMjx/df8PjRr9D0jhInurZnKwUtE1tSNEohomCNkcPQ0DjDpUBbFJ9//TPeHt6Qi+DQWu7uD2j1%0AqorsqKXFpr2ri3ltK2VNCWROCOOqiyUVhBDYrlrqlaY+nLVFiGq9b7qOOFdnA1oy7Pd04jPev5zI%0AVrOTLS/LibSsKKXYQkGowpJgCRLyyuN+4JLrpiPEwhQE6xbpXEsR9cNbnELppmIVRMTYDisS+8dH%0AYhCYrqOkhBAFEmhVjee53H5mUhH8hnSObV6rVydtVQCbQXeGLV1BUt9/KViV2HLDMBquSfB476HA%0A15eZ1y9Hno8TcypIITDWkBJs24xqRr789sTjYUBIiSaCKghh6K3CCE3XGASK6/nKJ599hpGQjMY2%0AA6wTRiuizyALuh8o8TalkJqSa1QlS4mSLYSNIhRG1uhdN9T3qoVCW8U1JVRjWKYrtum4Hp948/oV%0AUQiO169o24G3D3VCJKXAIDlPC2PviDmDthhXs+em3bN5z9hZitS0urCuFRnvQ6LP1LjhGtgd7jES%0ATONwuz1Q421FyPo+FCAUxglylkgZK7K8Bv5RVX6FUIq4bjRdBxTapqNImE8nIrVjI6SibJ6Hw467%0Ax3vev3tiN6yU4LnMK71TTHPktEScFRVlLioFSylJYxxLABFWjBQUUUiicJkSfVux+NUbpkFZBqvp%0A2gbdGA53d6TN01hHP+6QRmGNxRgDpdDvKqXPOoc0Gi3NzUcjkUURc8G1N3ePMeQQCYBUuWLXfaBt%0ALc5popCQJefLmZQTb17d8fx8ZN+2hHUlxMjJL4SY2VJEkmmagWmt2OGARYqMXzZSyRgJMieUUcRY%0ABcVdUwl2rm8ZjEaWwr7rUErx6dtHlulC1xlcP9JYg7GKbjdim45tvmC7EXED49q2QypdJ8P1fo68%0AbUpVyhSR0VKQtMW1XXW4xRo7FExcJmitJvcdL5flRkSUKCVvRLOO7XKmUbIi3EvFPG8pYY1FKmqc%0AqcBD3zJ2jt1YaZx96+iso29bTNswdg1Na1FNjbxaVyW/QpmKzbYNQlchO0LRHe4Jy3RzQZX6edQK%0AG6vnSQnBdI4Y1zNqiy9ntrQx9A0hRS7XhaHRXOfC0HUVKrEuWCkQuiWkhF+uiJvrzcmqztj3XXXF%0AOYvSln3XcLg7cBjrJkkbjbYWLTW5RBprQIn6PGu7uqmSonYZbEPynqIK2ijS7SQaqRBZ/QJ1LI1G%0ApkDxAZEDlkI2ptJjm5XGO7ZtrRtcRL3XSkUuFXsfS30uV1CS5uo3stBsPtYFtiis68xuGHCdw1qD%0AtQ1OFobeIaxGZXDOokUhy4IxmqZvCTd5eFxnTOOqxFt3VQfC7X0qWSXCtkHkuqlNW2BbV2xjSLF6%0A4pyWiNZhhK7dO9dyiAuSxLItSCnouoZvvp1R2iKkYL31XZdQbpMUSabGvZd15ng8oWWhxI2YK51N%0A5Y3Hw0NNOjhHDpESPN14QCiBRiGMQmuLSB7dOBLy5n3K1R8XA64xdZppLTkXjIKEwM8LKS60/cgy%0Ar7RGQpKo3Y4cItJoHvcNp+tGJtc+GYWYDMZm9tZwXDY6q0jFMm0eIWH1Edv0PH14jzSSfN3wq6dp%0ANJdJoIKntZa+c7f7qEArUQ/AnCH7gOeKcg5dMmLTKKOQskZttZZ1EjVfq5A3elQz0u+qYyyGjBSZ%0AEla0dXSNIcbM3eMrrs9HJJn15UrXaEJINE0VhyeqM/N+t+e4TsRSuN/veLosWOHr9EzW+8Vyvd58%0AVxkrMlkJGmuwRdKrSEiFh70jpHpv0RSsAOUauq7DCEHXK0ouNMOAEoLXD3ucklx9gbAhrGbXdzhn%0ACTGQqSTHpq2C9SIt5Ejb7skho06nqp/RMCfY9x0hFozLLFuADJTIRQq0TExrQU3X+vnOGa011hhm%0A7zH6BgZTCqFrrDHHDVu/CWNjWEMgZcFhbJl9IKWEcg5nqn5h2VYKis4W7nYDu65DoEklct+3NK9e%0A48OCVdXH5rqGRut6gJAC+7GHvcVPC52RCNcRhcBYiW9bXo4nLh6WeaEjEF3Ly3zm7f4jTqczbt9w%0Af3ePKZEsFEnAV0/PpG2l74cqqF9mrBIYVfu9XW9QJK5R8tknn7JsgcO4QzQD6+kJ2wy08YJp7hDX%0AL9kPI1IUtutaQTT5AqUwZ7DtyPHb9xQpmKcFpxVYjQ2xkoRTQYQNR+J4euGTjz/isnnuR0HfCJYl%0AUqTH+yPt/ae8P13YH/Z/yvaovv5foRr+f/rKmbHr6sVTAohST1ekYv/wQKstv//8xPu39/yz3/kh%0A+eWF9NAx7EZsmVCdQ9wWJEJamI7Yjz+BQoUv+NrLiMtcXQ/tSFgWdNsDGaktNiWQAqEbfKglZ+sM%0AUjtk9GzBc5w3xHLmx5+/5zSfEfaBX/uLb+j7O/7w519yfPoa//49/9Kv/zpTqFI2rRXnkBkbSw6J%0ALXv6ZJnOZ2LX0znFKgTff/0dXu96nDGYfofNG8PoMF2PaTWUQpwXZOPQpr7fUko9tbOOknLtfKVC%0ADhntLMgqEQ0+IUyLU455npFaYZVEpsC2XDmtuQIlzldCrtMaq1p2O8FhL3n37Qe+fXpP7yxd37MF%0AcNHz4hON0hx6w9AorISWBFKxd6pay50h+YhUK+7VR4DA2YIMtSBdsq2Lo1iLuVJUR1ERpTq7pKj5%0A4s3/8cVCTIGS6s0zNh1SLGwhI3Kd6sksaEoiDgPX9890JeCcxboVoTs+XM4oJdFasK6BvF5wrmEL%0AhVbWU0BpHIfdQA6e3fBIpyRWS7phhDShmoEYIqi5IsZTRsmIkLoKGsnkIhHlRr8TGkUmi6q4L7cb%0AacyxnnxKi1SeeVloTHW5WV2R5Xa4o+SEv16wUvL9z17zs59n3MuJV/d3xKfn6itSkiQSKUcu1w1t%0ALU1cSSUToqFzmS1LurbDKkHvJDJHTAko2WPLihQdQmTwE0X1BAR969C2Wu2VUaAMEonIgT82ZEpj%0A6rXna0/EdgPJL8SQK36bTCo1DiGVRgnwxt4w5YWu7fjo8Y7rdGZJGXJijYmn04LRkjlGiqiF3phq%0A92jseq7zgipVYCmUYNfVCYcgkwVIAbbUjfy2zux3ryh+Q2lN03coI2m0xrUNxhiEdrdOR0FJXadZ%0AueK1lZIINLqEiskvokpk4eZhE1jrqteFSotECLRW9J1jjXuW8wuu7VnCGesMTW64bisqVsKq1JrL%0A9VzvS4hKScx1A6mppWFrK058WRaGxrB5z/3Qse8aWutACLrWMY5jnYCNb4gx05DrRl0byJXoZ5q+%0A9hMA1/cIUXti9fyvgDYUX91bSkIsGmVy7fRoiyxQHQgWZyNFyvreY8JZg0oB7+vPXKsK2BC3GJ4Q%0AYJVBiEpUizHhnPnFBEFpzWE3su/aXxD4XFs3w63RNF1LSAURPSkYshQIWYXB8nZ/lKWSSIWsrkKE%0AvKHWJTIVSvQoffOi5cT969fM08Z0vdJYzawcnYOnnIklYZREKsMWt9q1k5otRVTxxFQYxx0fXo5Q%0ACtsWeb0fcVrSdS2Daxhbh7KGsK5Eo+j3B7TVkBPSOiT/EJAhxE1Cm9IttibqZ03W6KtQDqHqv902%0Abyjdol0iUCctyjo6KZgvkXYY0E2pcAVryV2P1JZ1jUxKY01iJ1su80r0KxLFljyqQJEJawTFe6yS%0AsAUaY9B93aQbUbUUy7LiPnrD+eXEp599Wp81QNM0eF8nTDlFyBljbz2foEHUmLUUooqirUFpXYv+%0ApUI2coqYbkBqS8kRIQPDbmCbzygtEXmp2oUCTTsyXyY6a0gZ1E0yrWQgeA+5kJOslFUEKabKctwC%0ArXPsho6Xd9+gmo7ycmRZF+7ePFZKptKs04x1rm5yUkZqR8oesUV8SWAaSjpj2pYYZtrdgRQzUmaE%0A0jhnKm1tnlFC32LaCm12FKVRciOLGrFXsfapNBrTDIzFYNeJ81RF9EFqkvQUHyEVPpzPmMYhdYPf%0APL1x+Bu1NPvAMs/k5Akxo0qmaMsSYS81jZIEKTj0Fqs0ay61X0oizAumc5SY8DljVPWvlQTbMqOt%0AxnY9SlRiZgoRLQ2rvyCKQllTD0nzQmMNW8h0g2VLHuda1piRYYJSheFp3liip7OW3ra8f3lmmj1Z%0AaRrXsmYIwaNCxtq2usFuwvEcAtY1lCwJWdEbSU4BqyydEgzDwBIiShZMLjRdnZtJY+md5TD2KK2Z%0AloCIK91+YBhrVDutNcq+hQTGIqVBm3rImYO4rR0KYtehfUMIgSw2yJ6IYlpWfPiAbRwySFL0zJsE%0AYyhFc5pmGldJyiUmnBb1MDXfDsspJCTWWIqurtR523gYB0oRRBTaCFJcMFLQO8t1Cdz1Iw+7npQC%0ASUic69iPDdZorJA4rdjMiF+v3N3tsErT3L1BhukWvbfkImlGx8tloYRAv7sj+oVlqnqVcDzVzXsW%0AFXYzL5yvC8OhUgqv08wynemtY7ezhBBZQqDVAlugiK5SY5ue67Kxu7+j+ISMhffnrT4vteLHP/ua%0AnYo87Pc423I8PmPbgY8fHvnq/VPVKJSFN4+PvH/6wM41vPvm5xU6VwpDfyCJQgwrpnga0eC3icVI%0ADvuRuEWWaSGmyNUHxm3i0O1RumDNDqMKcfXMnCo86E95/f9+45VLIYSVO/uIj0/88NPvsmrN++cj%0Az+++YF16/pm/8muM/Z73P/s9vvvxI869Yn+4pxRZhW+nM+3jA+tlxj084OcFkQMl10W0bBxCVu8J%0AAkxjyClVOlTIlLSRQsAOuypUPWfSbbEVLs/ImBh1i28zv/y9lt/46o/49O13+NnnP0Uqw1wkr+/u%0A+bBm/u4f/hFvPvkBKxq8Z9/1bPNKqwuu6xHWcPd4XZ92YQAAIABJREFUR9hmhsNIjhkDFSUbNrbZ%0Ac//dj8m6pesPkACrMIPDLzNRTrVP1HTVGB8TylpiSGiZq68mF6Qw+HUhl0yMGTcM2JyYLifUbqSU%0ADaskY9Ny3q589uknXOYLP/juKwgrwzrxWz/9grFzPF2WKu6dJtpxzzIlGm0QEVojMbZhOOxox45d%0A1yAQ2K6hyIaxb7BGIn2BthZmixA3I7qELCi6LhhFSVVCWyo1S0pVcdZCkMNMEhpjHOu61ZNCvxGK%0ARMvCy2lGtx2iRPKcmF4W3hxG8tjx/rxwGBq++ubEPF1ZQiIrWEKsJ4ssBGOIoeCMo9MdzljePD7Q%0A7/fYoZZJcy4o23I5z9y/foNfN/rhQE4b2rWUUhfspSSUNOQYqhFeCoQwiJKQUhFTqMXmFEl+I5Ir%0AAjsWQty4Xs9sKSFCrmQkrchS8OajO/wa+KXPLG3X8fd+7x+way05gw9V3Ipzt1gSXK8TTdNUUabe%0Ao3WNidqxxzUdY2PpD3e0tv67huxpzB3aDUgBRhtsWzsyuu9vn9ha7peuo+SALKJOunI9CCgpk0Ui%0AxgRKkOONjqYMKW8obVnnBW0sh7t7AlDMwvpu4f7witknShw4zisPO8d1XmkUXNZQ0c9FEKMnek3j%0ALLI/0C5TjVBtM95HemdY5gu7YWD1AWsEbddX2meR7NoOa6CxBucsbTfWYjSANijZgAD9xyLXnG4i%0AYkvOtm6AWktYEuIWPYo5kWJEIskFrLXQDsSc8THRuoA+3KHXDb9NbFstY9/FnkUbilg5zwslZ5xz%0ABOWwUiBzxqfaEWyNwoeNkDJWV+eKlFX2unkwIvD4sKNtLb1zKMCYBqML/djVLqtSCOEqBj2FWmpu%0AquQ1p4SUEFMgbls9/DD15D6GBMkjtUPLTKsdxw9f83B/z3me8T5wdxiZLheEGpmXhaPPOOuIPrDk%0AgtWCmAVLSBh56ywFj7OO3hn+T+re5FfSK03v+535fENE3CFvJsmqYpequ6rVVi9s2JBWhpb+cw1t%0AbBjwxjC8EwxIMqweLLmrqovFZGbeISK+4cxenCB71TsbaAdAECCZybz3fsN53+d5fg8CvO2q+dNp%0AwspOBBys5fRwj3cKpRzjfLgpLHTroTWYwSOqBNnLPbkd9N1h7kXkKfbi55JulNdekFly7vCL0vu6%0A1A1mYbTi/jTx8lyYvEMquCwBzRtOK0pW5JgQTfRBT0iqML2UWwjmyYOQWGM4jJ7JG6bDgfvTgcf7%0AEe88WkgaPdcqjUG1evv59DtNUFBuvA24omcJa+vDiuhF0I2GNppau/1bklHes71dUW7AjhPlekFr%0AwTjOPH/5zDR6KgVrDHfHics5c9l2RqsJQbPte4cKib6cqdWCsBjnsfNA3Taa1gxWYkUHhhwPR0Yn%0AUW6ilcrgNE0qLsuKMxYhesmyVh2IZYaB2gpa3FTzJpFa9sG89gVOi5la+3u4pIhSlRB2kLoT5pTD%0AaAEorHmj0UB46v0Dfgzkjz9QamXympAk+17QUhDrDbBxQ8APo+rQn+dbDsxZ9ssF1QqDHxGlK+8p%0ANcZhQBuD9I7YKkMOuGlCyq6aunmmNRBN9XdCbQjZet1G7WXJNQcEglwLQhv8MBDWK6LQB08hKCGi%0ATFfsWK7cHWeSN5zPkmHZkAj2/ZXBaD6dz6jWF60hZ1S+Ms8npB0wUnN/l/nj5Q3jLOu2kZeFZg9M%0AEqZR9eymtgxaIMxAsxqbM0JplLQcJtUzPlIhWh82Ol24q+CtJqgWZKZugZB2pFIorXvdjVB96WZc%0ALxQWhbQrDocBZx3ny5nqOtxjXTeygofjzLZtxLhhje3LBKOQCLYgGMcDLy+fulafu8NCo1lrRO6J%0Ad8eZ2VuUNDgFj/fvQCSmacTGxNNxZvB9OPfTQG2SwQ3EuKONYRwCxtxhx5FSKgLRi9Rb5ngaaDUj%0Aheql9LWrksp2IuQwadwkuF43lBbk5Ghqp6bC07s7ti2y7Buztxg7soSFx3ng74wjXlYo3QHhpSDk%0AcFvC1r5ckJLtpmo5oxnNQCmVh3lmTYl5GGEeGWy/rv5snng4Hjm/Xbg/zvjB4gSM48heBA+TI4ZK%0AFZmHxz+ltkaLO7lI7j58zZfnF45394iauF43fvHNB4ybaIJ+dn154XJZiKeNdb1lAUvldP+OcZC8%0AnxoP7z/wtkcexyOlBmJQHL0hDJW0FX5Yrzwdj+wRJpM4nO65Loqneebl8w/Mh3vsNFOl4Wm27MXy%0AaVuYTeHD0yPrHjmfz6h0ZVARN94xTQem647Nb5Snd7yeN17fvqBFZj9vWNcQ44HXfe+9e6KxPb9i%0AtOHJez7cvyOFxOfrwlgFX3/4hqYK+7rx7utH3j2MfRn2j3z+yQ9eUkre3q7E0fD16Elh52ff/Aan%0AHL94mKnW8m///d/w7VffMvzmK37/17/lX/yrnzE/3hOWDaUEWQqg4Y9HBIkG2Kl3ReXlij0eKLEg%0Abr1D2o+QM412++ZpFIq8r0ip2N7OhNx4+GZia5KExjweef594DBP/Ff/zX/Nz7/9JXt75X/47/9n%0A/N09NTV+9f6RUBOPR0N48+yXRNgjWntSXnEVqPDl+cyvfvEVucHBOi6xMMnE3dMTyhtSqczWsJ+f%0Ab5KxoZSMHXs+SgrZqVUZ1OApOWOdpeTUe3Za+mkaLzGhtCZcr6RtpcSGUI4iHXJQjBaer1dUAZES%0A91+/41sq/9v//h96z0Wp3BnLOW3YUTE6zS4logFWse8VjWIQiloV8aZqhC0yz7p7iJvE+T5kIzvJ%0AL4W9t6UbRWkdDCBb6VvPUuFWzKiMobWEsCM1V/b9yno5I7RmvVwQUhPDxrZupBhQpgMnBj9QjKHu%0AgXeniX3fef9Y+bydUXthTwnTFFvaqcaTUsS5bh3Ya2JuPTB+cI7j8Q47zKQU2K4bp8dHcsoM40jJ%0AAWMtDYkymhZ7SLSW1P9OR++K2sghALKHxmOgpURpgmWJfetyudIhzR26oozk0+uVQUumYeItXZjG%0AkXVPDH7i6f4Op+DzEtlyxnrfsdg/WjxcZQ87Hx7u+0uz1l5qWiHHwnznOw3L95LJwR1QUmGUQiuQ%0AsrEvK2469INO6z52qfqmWmjzU4lwa+2G8C793hKSliu91zgT9xvdyxZEq6SUyClSEJSYmb0nbIHT%0A8QRNcryeuUhFFpplXyHQS1FDQBvd8eaiEyf3sPWH57YhRcPQleA9BJ6OI9YMPT+oNM5opnmipIQ6%0AOprSlFYRtb80lBK3nhU6XKL1nI28Eb3oUDNq6ohmKSW0ghQSoTV5D9Ra0a2xryuiFubDTIg7ksJ1%0ATT99D91kOC8bSktKFXDrn9K1263WEG5W6IKshW3rhZRbCFgpOA4DUlaM0TweD0yDYRoGZj9grMXe%0AAuKS1m02zqBMt8WUFKHzC7sipS1VVWrovWTKDzc7oOwluzdyZgyB3FovG3WeUmBwhd1bcssoZQjP%0AL1hnmWvlugW2sPcFQIo0FForKJ3wqYXEmVunlBKM1mAEeGOYp5HDNGOMYxgnRqsQ2qCtIZfCNIyd%0AKPtjjoYGrVFK7i4IZbsK2wuw+hDduhqmTCdrtpYRQiCUJt3slEL2g0m5LigB02FERctlCRyPB67r%0ATgw7pdS+Da4ZrT20wjB4YuwHa0T/2Tjv8N4xWk3LGTdOvdOwCaoy2KH3Icnay+Cl0gipkUoCvSux%0A5Xyz9faBtdablZkC/EiiBDNO1CrQQx+ASimkVFGDpaTINI2s14hVlsNhRKdCbZVryFit8VqSre3E%0AWQQ02QE3LZLrDRIkwWvJNHWrllUCLyrK2n7vKYjF4McJJQTUnj/tXZNghonWMlIZ2o0T0kTvFpNS%0AdQBFSv1ZlTtNrh8WNNJYhDKooolxobVCozLOIykkSs1oY3D0LOK271itcVrjre22VtnzmUY5JIU9%0AbHTXu6DWRCsRP04s5xesyCgzMB3mTjlUmiIth2GACoO3CGNpOffeo9xJoNJYmijUmjogqtTuJiiy%0Af72tIHQH8ggpQfY+OUFfBkjZi1+Pd3dIKWlLz/IgFubBUVNgGkdel1cejzPP646TFdkU5kYDPAye%0AfV359IfvCCWgWmKaZ8r9PXq9YkVjPp6wpWBURfkjiIK1fSkqlcT7oSPVc8ZNDlUFGIWqIKi4caSE%0ADa1Mz8rRce0AaVvQtiuj2lvC5Y24792GryRaGmqpjOPE5XLlNE8do48mpEqUPY+qXGWLhar6u+bB%0AQVCV0VqEECRyL1CXisfThKX30I3OYo1mnCfG0THNd1ihOV/OTE/vmXQfHqQzvYy6NvzpXXdPtYGW%0Ab8P0MFLy3nvelCUs176sEhJ/PJKWC/lH0uhgO8k33Ei8Es5xRdFwTuGVAVPRhxPP+45Tgvl47Pda%0ADmgaUkucHbluV5xWCKExpp9XVW80Y7Ca+8NIzpqHuxGZCvM4Mc4DRki0NhwOAwevef/4jqfHO7w1%0AeKOpsXB6PCDUiGqRuO1UecsWG4Wb3pGkQLXCV199oIqGQuOHCaUl296XkE075mlnW1ZykQih2W48%0AhXH2TPNM055123CtUlMnbl/DQgi10yuN4N39iRQyzSrWGJlFJpKJNeHGkWGcWdbG7AItVUbrGUZN%0A2FZUSZQaSSFQqmAcDqy18PnlGaEqxVjEGhhVRp6O6JZ4eJj44eWMzBeO44g/nDBG8unlla02Qiu4%0AvCLRXK8L50vk4eGJ8/PO44evkTWjh0O/b/+Rzz/5wau2hvOGkFeaPBArqLygFLwuX/hXf/Gv+e/+%0A9X/Lf/yrv+Mv/vLXDHf3vH6+UP7mPyEGx1wLy+fnHkwVlfOnK0+//FkP8doeqmyiob3rSGH5o52N%0AXqhoDU1qSlhR2tFKY7y/ZxKStF4Z3MRoMmWYmNzP+fi731FS4X/8n/4Xopb8yz95x/dLxD+947sv%0A37FUw9MvYLlee5cBkeuy8O440krk4E68ezr2l1GVHB4Gcqsc5oFLLkx56tu00rNRNWTafkWrbj2w%0Ao6PUihQZOR9pgLaGRkNIRY6RmjPamn64apW0b0hlkQjG48z5+78n5l4IOcxTR7BuK+/ff8Pvfvs7%0APl6ufHi8Jy0rlz3xHN4Q1vNyXUgFjFLUGikZlNcYkfDjyPF0j/UAivv7O5QR3V40TaTch+OWGyaH%0A/nBW8oZgFb0UWSiaUD38Ljp5StCQRhOXlX259MJhCXvInQC4r1ALYbsikYS8EyPc3R+YlONtP/PV%0A4xMBwfZ//57HhwdefvhEThBUw0pBqhVS7hARLTHa4LTAuaH3GG2Z6V6jrbwdJDLC2n/Yorf+5yal%0Afg0JkFbcNp/dSlNr6S9jBHm7bdlFY1uurNeF9XzuA0kTKFEIKeKkRFTQ1rMsV2KI+PnA6e5AFoJv%0Anh4J68pxtsTa+sY3JBJA671L2jjW0G0bw+i4rBFjJe/vZ/x8pNXIOI/knJGyvzxE6+W40rq+tawN%0AfbPz9UNfRQqBuKFcWwV563ORN1pcvFypDVLcCaF30hg/0XIg7ok97MjbALJen/HOkoRkkJK07bw/%0AHigicL4uSClx2rKGjDOSJhq1deuPKBkjJU02kAJ9GwpVkzd7jwIBR+cxSjKOE4rGcDghtemdM8uF%0A8XjsduN+ZO5/3a5HacxNeaVTDFMEKtp5as4o7cih99eV0kBIMgZqIVdBa5VpOpDDzjEnqDe8e8xY%0Aa1hedpSEwXmMKoRcaTHQUuyW1DXgjEArhTcW2boS2ul8lYN3OKM5DJ7W+qDby0tByIa+0axa2DFK%0Ao4zrmRdj+pFd9JSXlBKcR8ZOrRRCkGPoarx2NDJNaIxVlCoI+5Vcc+/HUpKDM+SSeDwceHl9I4SC%0AkoXJOa4hIlv/fykqey4d1CUr4+CZvOv3lRLc35/6wud4RNuByY/IVqnS4Y2+0TQrTcheQJt6cBtA%0Au6lbGWVfBAjV/41UhhT3mx0403JXaEtt1JQprWH8yLquNGnIog9BXiv2BEZrjvPEEjKw44wDAq3+%0AOPYIwray7wGlVEdkW4/3A15pxskxTgOD85BzX1BUgaqN5izK9N4xpUx/L96okvJG2i0p9uFS/Kjo%0AydvzUVFav79yiMjU7Z77tpH3AEIinSfue192NEkRDWMMUvUsjJA9UzJ52PZA2yMhJLTttsZys4Eu%0AS8HZidNp5vJ2RhuPaRtNasxgKSEilWRbA94aRIpIP1CbAKWRuodO+vXWFxYl9J7L1rqy/GOVQS1d%0A2SulkGO/31JKXfUrIGrPoLVWOkCqCapQeK/YVkWtPagvUBwPjmWLSBkIW+rWPinYt9ArGLp3H+d9%0At/gZz/L20t0xzuKtI6wrUTgetEGkDdp0s99WvBBI525LDNsbGFpGG0dJkXrLLTcBrXX0e84dc15L%0AQYhKoaPJW8rYYaQiEHsjhZXWuvJ1fVs53d3zer4y+JFYNozW7KFDSkTrKniJG26eyUiUVNx/9TW8%0AfuEadvbzhfV6xvs+zOc9IG72NZtj76erhRB3xnG+WTUFUg69DDeVTtSLgdp6tY00jrC+gbQd26+6%0A2wPtyALqtiFT7s/x+URNG05qRAjoo6O8ddLeGjKDG8lFYmRBa0OLC0ZYgoAYElLCZd1xtscUJK13%0AQElNapW78YBoFS0E8w02c9S657qEpqTI17/4GSJn3DhTZEbagbQvWOtQhf7u1RIhK6kZasyUJsm5%0AonVXv1CaPQY0lZIyuVaU6apg3BZQPWOVkZjBI2NiHEbGIaKk4bovOBSzHXnZrhQRETSslKSmuO4r%0AqjWEUKTanTJGKbSEx3kkxoJXhsM8Mg6OZGEaLNPgeTgcyKkPLePgGJ3jpI802xeqrmaK8diSsMOM%0AEAZrDa0klLP9vSQFUlpev3zm8PjEXhI5rfikMc5Ra+F6XkApBq15erjn4/dfeHy857zttDUj7gak%0AEEzjwMM08Xx9Y7CCoxlZtwuyFarUeD/RdCBf3nj3cMfby5UPTyOXyxt3775CD4bZSPbzhdNh5Boy%0Al+eV+e4ebSd+Ns98//yJtG+4aaRlgaefN6xacFT+2BJOgqq9R/Xp8Z7z5YpQFmUUg7PcDSOPDkIs%0AUHsv24ev3rNtGTfMPI6GEBLHacIa2fPD/8jnn/zgJYRAyIE/ff/Iu7tTH3yGiV+++znv7macDuht%0A55//6tsbwvbC+68fWEujlsJyXVj3M5e/W/jql3/C+HTP88cfmK2mCUEB5od7GgbtB7TT/aGgNMr7%0Am82h9Yd4qZyfv1Bb4fDwSNsu5LCxpYZLG3GLPDw98N3HH3j/7beU12ce/8V/yb/9N/+Gv/jnf0FS%0AEr7/nu//819jjWarDS8FpwGQ/eK0o6cVQVHwODu2tysPJ0e2AwoFLrPtO+GHRH2MxFhpz3A8zRg/%0AcSgZOw6950Q06t4teEKK/mCUAmUVtVZq6dvfFCspvbGHldwkenvDDkfe9p1P3/+Ru8cDzRsyjcPp%0ASNOGLx9/YDqMfLl+z3D3iLiujNYhlOooVemYdMMZyzQeKDWCLAzjPVYJWq6UuKHtQGoVUfY+oLy9%0A4SePopHeCtb28j6lXd/m/rjxs5oaErUU4r6RUiQsbx0v+/zSrQ4IsoDLthJKxYjCbB3joDmvkZre%0AkEJRZcYphXMWJwxCGZypFKUIa8E2iCHwcJwY9IBRjdMtt3a+dFvM+nZhvn/AGUkuYGImG4fVitwi%0AqppuzRHd+kKDVrvyQ6590MqFEAO1JNbXN9bLlXVZucYArXZQQ8o8PL2jXBpZNMw8IJ3lZI6cHu5Z%0At4iyBtEyIj+QSiPskcu2s2473hoakVQ75MIqTdgT9uk9OVUeJ49uhZQ6DXQYR8KemOcZ6SeEkgjr%0AQRvq7UApWqW0hlKWcoOilNI3jDWn7i9PAUQj7YG872zLldToStets0RIyRZLJ/cZw3K9UEvicBio%0ApXE/n5BvF/TDHVJrhHljD5HzsqJHQWNnid3eOBrDHnbWywWlHTUt/YWLoOSGHSWDtDg7Mk6OahyD%0ANUirKFIi/UQtBRoM09SHgNpIpaIlPSBWKyhNzl1BrrlQW6QhOhZ/W3pWpVRijL1wWCti2Povp1EK%0AWKt4WXZKiQjtKXXlMM001Q/G4+DYUqQBy7rhjCXGHaMtMWZGI3G6F3emEnDO4bTu6t7kOfkBYzWx%0ANazWqGHCakNpsO+JoishZyZmsq0I1b9OWffeVUNBldKHFNEPiCVF4rrRcqYIyfr6BaEgbRvKaLLo%0AA0H/2ndKg/OW2S9XMIand0/E/BGEIOTEl8uCAcZp4CVGrLYY2ZH4NRWEywjVeHc8MruBaXJoM6Bb%0AI7dMLqoXjceuTGtrya9v2NGTt0ApXS0pbUdpTW4FqQoiZqTq0BehTC9Szr1QOO47sdQeyr5hy3Mp%0AVFTfaiqNGgdErKyXNwbnmcfYfw0Cv99KhzOge0G4s64rCUZwdJ6jHxgGjaHjxr0zND30LK5RlJqJ%0Ay4V4FRirSQhEExhvEVIjKsSt98rlLXSHh+gZm1oS2velScm5l6zHALVy3XaUVOz7hbztFCGJtSFa%0AZvKWZVspMfbshtKMw4B1jrdlQ8mdBuwxchgGvLOEmJmFoMhICjBIzXY942bDpDWT812ZkR6toUhJ%0Aiju1grV92A17RcneNScQZNFQ2pJS7XUFWUDZe7m1c6SwQ6V36eVCLf3eQypq3AnbTtOWsK9UJEYE%0AlmvoiHMheXp4YN83ztuG9xa99rzXnvp7xVpPrq0XgLcCrZK3yPp2QYmEFXAcB4wEO96hQkA6T6mJ%0Afd2wSuL1TC4J2czNbtirK1qDFGJXHGN3okigytuBTVSWyxVJt54DCK1RQrCf32hVdhWkKtzguL5e%0AyU1Q9oXT3T1hW7pqKwV//PjCNVZKS/1sIyU5F6yqiLD0Z3HM1FSAhFCiL3Wk6DnH4YhoIMaBvKee%0AGVSqd7rVTCoCN0pyCFg3UvaNirr1dRlM2km5IFTCWsPl9Qs59nLZcnuH+HGkloIOhSUkWsu02pgP%0AstdHWMf9veb1phyFtLNmgRaGJSXWZaE1sOPIw+nIx49v6JYpov83kxY473g8Tjfyq+b07gMirLhx%0AZJo8Qhhaa5QYEFR++OGZ+TRgssSMEy0XtuWCVIq9ZpS2vWdLdNhIk1BqRtD48umHXmWREkoItjUS%0Afrx+m8KYHSMVKIsjw+lIuJ6ZJ8dWEloZQg18fH1B09CjIKd4K1sOUAtC6a78S4H0vd4mp8Tp7g6v%0ANJM1+NEy2ZHDOFCVwNE7xA6nmelWQaStJ21XxvGetC7Uw8zTNLKXihCNw2mCVnHaUwQI56ixl9T7%0A6UTcuqvEe8eXbefOGGJIxOWMnWeMd8yicjl4VJN4M/IWEur5jcPTHW+fPrHnHa0K5+cvqMdHinEM%0AOdG853J5RmvD/d0d12aY54EtLv25cz1zIXJphQ+DpTbD4WQRbeJtWaEmLpvicT5xHDxWerJoaFMZ%0Ateb1Uvnq6T3D97/nebnwhy9XfvHuHr/v5OCRQjBaQaiSr755z9t1RZUdEQLCWj5/+Z7x8B6Vrlxe%0APWvtiP318yut/P8449Vao9XGdVv49sM7klAcT3f8/rd/j6pf8fDhTxm/euJyXvj05covfv41zx+/%0A8O6ffcuXHz5zebnwh0+f0SXy29/9PcfDkfcf7tnthNWK6e7EvuzUujNqc+OQFMpyxZ3uKTH0bWHc%0AaLVgx4EcOkmvNknImha33tPTGmkTiNJ4+du/5bd//IG//PNf8u3XP2NWDeMl2kh+86tf8+/+z39H%0AyY2QBProAcmWCpM0zFZybRVGixEN3IF93zHCIKNB247n/sPfB+zssa2yXVeOD3cYZ2mh2ylabiD7%0AZh3Rb0ohoJRKTT1MnHOk0VjeXlDOI0sihczzyx9RbmZwgpePz5jpyDA/osQb+/OFGDZO8wklP9Pq%0AGW0BOuXnEguj0WilkEoShaBKTVnOXI3n/unULSF+oklJ2ANVVEoTfduXAtIoxnHuh4dY0K2hjEfL%0ArhTVVKm5g07Cnsi5b3W3y2svJfQD63KB3Hj3+MDlfCHmjNKSvWpOIyyrQghLKp2UdpwmrPrM/dwp%0Aaf/pu++xWnZoQ8jUnDmHhdPkeUuZKiV398feU2IcOWdCaxxOJ4TsHSat9V6dWjPGWUqMCKO7raY2%0AlNGk1gtOc4qk605KgcvLC7lWCh18UaoAnZnvRrSRDFMHPpTaiLXipe3gCjuSy9ZtAdKSm+TLyysP%0A89Svg9ZYcsI5j5IQ9h1ndc/7ldID3WLqaGUpGaaRUgDVw9LogUa3YJVbxkJrg2iVuG9obcg5oVWj%0AyUJJ3QZXSyOXQtk7cjrlRm0ZaCgyZhr7oUntiCa76jROhBgwRpNbRbTC/eOJ579fOd3IeHfekULg%0A83JF0BcJVsuek7tlAUPqWPn5tngwquKUQJuOnm4InLFIa8g500pit5ceHL4hj7Wp5GqwupGBpi2q%0AlZuqJ5Cil6zGEG8KZqKEHVolZmiykVOgpD6UZdXLV1MsKDngR8vysqFEV1SX6xVi4jR6fliviFZu%0AFjuBELVvsGm0EvDeU3NCK3reQapOZ1WSd4cDZvTM40DKmcl5tNakBrPosInSGgZBiAEVDbX1f161%0ARZpucSwl0xIoZ4nbBrUPm6kkUgjELdyIZt0mXGpnqyire84tFUZnycNA3Hf267XbqFpFK8XTPPC2%0AbbeOGYEk06TBGsUwWLyzDFbjfc+ICqFRWiLpWc8QAl4oUi90o9SOrm57QomIkBM1bVg39HyJ8+Tc%0Ah7S0dYU919xhNyVRq0BoQTovKKspIRJzQmlD3hZSyTSjWb9sqJq5Gx2vlwsiV1SthLh3u3eppFpw%0AonXkOQ1tDMp6jocRpbuCY6cJc+sPK3FnbxWV+rAYULQccMPteWgUqfQiYqFG8rZ1+2GrFOE6UVPJ%0ArkaGRDOKFAI1JUpp7NtCjhGhLQJJLpVKQSKIia6wlIYEVIt4Z7CrYtt2oGJvZbVaVopolFrIKWHJ%0AqGEkLhe87/RQ7QaUkaQQaYOjpJVrhME5kpTGgZxFAAAgAElEQVSIVEjFQO1kQzuM1ARucNQKrfRy%0A2iYkeYtd0crl1v106ykst6EyJUoOtNLtbCkX4t4PyiVGSq5sJeOMJ4Uz2ijCOaFqX1pIQSe31UQx%0ACq0lWiuq0YjSOmk2baxh6zh7B7n05ct2PSMRuBjIKbLVjWlyxNrwXjOMHnDdVq4MLWe2yxmtJXvu%0AdQASOjBnD1QFoEn72p+3kp8qLEIInWZoHePo2JdAouHHAxIFZiPsK2FPiNxVQSMaSkikbFQh2LeF%0AcZzYkb1bMmzE2pUgpQ01bBg9oo0h5pU9Co61UFpjzxHvLen5hXkekRJMEl3hL5U9BNK+0ZSlhkQQ%0AjVZFByFdFnKpNCQlbqwxMnjbyb3Wc94vCGNwRoOCFPZu20NRyhllFde1YqVGNMg5MWhL0IrQem4z%0A5AwopsOBy9sbw+gZDzMPk2caLIfpXc+dpSvHd4+UfWfbFrToLqhlC9RSmCfPet0Yp0YMEQXs24Y/%0AHNjXgDcJYxylNdbXC8J1AE4tfXGZUqVoSUoFNw4slzPWGqArqcUOgOzL9pQI2uLdwKQ21rIzG9Up%0Af7IRU+z9Bnsk134uPo5DFw4Gh7MWrw3NeX75/hFBZj7coYWAnNFe34iqltlLSm5duVwDl9czx9PM%0A9eULRTlcTKy5YLWl5p2XtzeO44EiG0IU9qUToZWAGJae6ZKS9XqlKkXYE84a6nyi1A1EJUuHN4br%0A2pdqg9M8PB5YiubeV9brBTUOHIeG1420pu5CevnMLz58IKXKdd8ZdMBO9zg34rQmlcbb5cpoJGc7%0AMLDj6oiMO3fzSM2ZwVuG+3vOf/ie+yeHUJaYuvr++ODYtsrp7h6sZLAz17CjrWGabg64Iil14/cf%0Az/zi8R17rVxSxrbAw917xHTgy+sbd3eeb54eqK1hve8dn//I55/84KWV5HQaef/wRJHgRWO9fOFX%0Af/6nvJ0jd7bwV3/7V3z7eM/x7o6PH7/n7fmN89sPHB9OzOMdd4cjl0+fkXHn9M3P+PTHjzx+8xXb%0AZSfsWy/OqxkQzMcRYS1NSOJ1odbYrUJxZ7tcmR+fEMB+vaDtwHiQRBo5FWqoDEfDN3/yM16++wN/%0A9qtv+N3LwrvTzF//4SMvnz6TG/zNx09MWnO5vUwtBUViMoLr9Q1jH/j26cTvP33h24f3jIcJGd+Y%0ADycqsL/+wMPTBzbVaCkSQ0SgCMuZEk9EAVDhckX7bt/QtxbtkjIld5qckJKcE+vbK9oNrK9fqEAM%0AmXU9MxvN5dMFf3qklci2XtBK8vD+gd+/nZE5Yo1ixHFOV5LuaGmv+zZGq344epwt0yDx8x1HByIn%0AnpeFkxDowfH8ww9I7fC9Cpc4ntDWUmPCuoFpKtQgb7Y2qPkfbFI57TinyCETU+sZJO/ZU8A5gxwd%0AWtSbNXAk7CvTqJApwzCxbTtK9eJRrXsppDSOHDeMUKSY2bXqSYnSD4lCCLwSeNXzCsPhwDBYxM1e%0A1sgIoWl5J6UetNWykoRESEELfTOrWqGEitCKkDtIg1YoKVARONt99A2HFLb3uihLa4HRdOKcHwwu%0At1tRaic3NUa0GUBduNtXrrvjm7sj67YRSwIhCWukOo11Gm0Mg+9QEiHAW8lhMGinblbFESU6Qjqn%0ASE0LSZpeGlkyIUSE0ohWOgVMQP4xy6BvilCp3bpyU8Ray2h1K6n2A6n0HtsflRijgFLB9i2kcRbZ%0AIg1JGwfktuEGy+E0d7WpFZY9oaQjxIWMwFrDOHiWbaXVTCiK6ZYXyU0wqXYrEM/EGDlfr/1QTEVJ%0AhVQa7xzbFhinCW0zanBAt93l2iENlIpwhlIrSvfNb20ZSqE00fMdNaG0upEsRT9IlnIbxjdAIL0j%0AFQHijJ08e0woKbk7HdlD4boVpnFkC70oVSq6FTLuqAbKKfZcOThFojFPvcsqV4i1ME4TbhgYhpFS%0AG3sFsW34qR/ope5deaXV3jVVwUhBQSClpLYCcaflRG38ZPNqpXV6nICwh/6cqbUDfdpt2eMs5XLG%0AOcue++bbGUUtcF0Sg7UcpKTJbi9tJWCkJteGVRJrHSiBNZJhnDHWkHNBWEfJBav70GWdI6ZILBHb%0AwOiCMZp6XXrf3LqgjMWUgp+nW+6zX6OISq19kC4ldYua6LaS0qC2XgKeSiPtG9Za7DSxv2ys24Z2%0AFq0T3koGZykvKyA4jQMo2fNmVIzMiFZQNKzRTOOEFI3cbgry7R5KIZHSRim9ZiFsnxG6VxtoU6hx%0A7yqq7ACbnAsi70gJMWW07kWwfXPS31GlJLQ2/V6PgaZ6ue0eNkp/uIIU3W5pPTKu1Fiwg2Wk4pZu%0Akc+54oe+cGnAaDVumNm3HVkKuRac9cjWM4K5FmJIdPJsY72pJtY5YghYpYCB0rbb4bT2jBeiK00l%0A9RybAEqPIMR9vWUjNTF2NaCXSQvK3i2O1qnbM17TSuFumlhzw9eB5fkV5zXea45xJefKkvrCw2tF%0AzF29gK7MbNcLNQXqvpJKH+5plRzjT4uO58u196vVDAKsSgh5uNUwNLTq976WGuMGUgqIEjuwJvcz%0ASL4tP4WQpL30cm8hiLVQy4KwA1I2SgrsoWfeHu7vebtuNGMpyxlvNceDB1k5LgMpBHYpMFLRpGQe%0AHCkG3Djw9vKCubljKBC2jXnwaFmQwrLnhpSSa8ykWBgHAaLby5WSt2s14qf5RkVtmGGi5B/voYpo%0AhmvYqDRCjLTcLeFKCi7nC1Ib8rJhpcK2Qqh92eLGidfn5xt0SyFqYZocpRXGFBBt5o9vC6IpTCvM%0A88RoDeIw8f2XZ+ZxIsSt96tJ3ZdOcefuOBNzYw29pmC77JwOM3FZsPKmIp6vSAHb0l0t7sYA2Jcr%0ARitCzLRcwehu310uCCQKTQV0LawhI5tg3XZKWClqxGgNKERrbNtCqbesn1a0mvFOMzjDeev0QmV6%0AX9rRGdarYnKWXSpyToze443lOA8gFI/T1BH5jw+EPaHmI1L29wiloKRkWbpVPKeKuJEew3Jl2zPD%0AGFlq7Da/8YA2gmmaKDWRi+K8LWihUE4T18R4OFD3gKUgvYMYKDmzpUCs/c84OEdpmXYYuawBRGXN%0AgbeXHXP0ZCS1wiwVQfTh7DSOrEvg/bsHtm3BDhMfxnvWFHrxuvUIJLOBSYKsAlUTX56vHObSf4Yi%0AIFohZoe4nvn63RFtDNN44G1diftOyytKOJZ16zn8QTIaxXZZGA0sIbI2zewad3cntGigFJPW1NLv%0A+3J9I7oRVxMHCrOxvG6lP3v/sbnm/60B6f+rj0AwNNBF8POHR9YYsO7Ap+9+y6//iz9nnh/5zV/+%0AS6TM1JgY7h7Z90DaVtZ1x88zfHnjet35Z7/+Jeu2IN3A7/6v3/H+4Q5hKpfnz8ynJ6CQc6KFgD0c%0A2C9v3Ses+ratxMx+fuHtuz+QtUVZQz6/kWplPQfGaWb7/vd89xr4P37/HT//+Z/x27/5XznaXpj4%0Am1/9mv/w+cxvvv2G//jvP+GUxreEVkd+/nRkdLZvyUrkj5/O/PzpA/PxwDxZxPA1cpi4P81o8y0l%0AZdrbG86d4CBANmRKvH3+wjwO6McPZLFCHDvVMISeX8iBtEVy2qm1ka5XRGlc315Zzwvj7NBGMFqP%0AEhV3d09MO8TG5boga6AJz/HgWT4tPB4PbG9nzrlvUo/eIJVjaImSusw9+AEjNCnsbG7kkCrjeOwH%0A7+uClB6tFHvoJMlyudCcQxhLDCslzMz3Eqlu4fea+4Y6NJRQbJczed/xWlJujfHD4DseWEmU0Mza%0AEnNEq0MPaCuJiplpmtA+c72s3N0deP/1B8R3fyBd6C+OkghVM3tNU713S5bGaXrCTEeUHqhxZ2uZ%0AYTqxL4EcWy/TlYbaNgQ9L2d9t7AY4zDOUFsnMbSSe+g/BJAV4xzj4KmlB25LS+TEjbqWqVUgVaPU%0ATNoyuZZORqyGpjr10RgwZO7v75ECVINzqfzdf/47vLE0lWnGYYym1ELJFSsblgEzHHDDgEIwTiNN%0AGrSQbOvWiZhSUsqK9wNZKbjh8a21SJHQViKl6SQ1AS33g59U4gZfax1vXzODszTRMFKSci/qHaym%0AxEQl3tSbghQ9H5FL5egHVhoP84C9IYq/f35FSYWSCe89W7rR/FJhj5GSGqfjQK0ZbxRaC5QQt7Cy%0Ap5WKbpD3wPHhiHYeSSPkfoDd1xUTJaI1hqGTz/w0U3JCa/0PPz8BuWbitpL2gDQGrSShSpzt+aOu%0AMkuUEaStW39q7i8LTSY4j3Eepwcuv/0ts5+5OxbO28KWNMrKn4Y4pRXeDMyjgRK49wZRAed4OJ1w%0A1nA/9t/PWMV8POG9QwnY9oiUvVxZjf6nQ/A4jl1Rk41WIqVJSqmUW+dcvlmxOnyi5/q0NOTYVa/W%0AGnlLUDP7VvoBtFV2ZWildCCD0SAM1lmO88bz2xuxwDgatBIY41HScD97Rm+5O3hO49QLoJ3r5cw0%0AvDFsMXA43f9Ec1yzQN8sik3360qY2lUL738qG01h63m6GKg0pNCU3MmaYc/knBDKsq4bpSUaqpcU%0A14JUimVde6nxbdlTfgQkSIO3A9OwsoTAFhN+9Fgres5HGvwwYrXBKIExCm874S7HQk0RZ2wfbnNC%0AaoukUoTsAKTsEFvBeI+/1QkosXc7vOj2lta6jT7lSNkzqWaojZIaIUWMMaQCNUVyrZjBo1NCNk+I%0Avfy6tMA5GxCV63VBCom9UfbO6dqXKU0yDIb5MJHXK0J73r1zXC8vGN1VYnJfxF3eXjDadEWlZhCO%0AHlzShFJJ1wtKapLv1SRSFrTRHdWdMtpo9m1FNNhD6CCb3Eh170NaAqUaW0iIBlI1apM9I77270+p%0ACSszS20cjkdcKnz84QecdnhfqPUNqRQpZ5QdQfRntxAO7SzGT9w9nPj46QtGWVptvD6/4QfLoDw1%0ARZZlYRpHhGwUqTi/vvYlhBLEFHFG/1RrkFP/uYQQOjkzJ1LO5FAQVjP4gbhnlFVopVn3jCkXhNBI%0Ao8l7H+4RESMro1NkP3CYRmgvXLbMcZp4Pi+Qb/2FQlClwBpNTALlPSaMzKeZTz987tQ3C+fzGVFh%0A9K730t0sjzkVBL0PLIbuCLJO49eFaZwQpZdvtgohbJSUqCi2bUFgWHPCSNVL363DGEmIlZI2hHcU%0AGrYkwr5Ra8V5x7osGD/y8KBZlwuvr1e+un/kk1wwyw6jpKZIukGI0Jrj3R3rsvDh/sCHdw/kIhit%0AZhp7tm7QGgskGuPk2fdL7x3LsH75gtYGJSXOW9q+9BIPY7BaIloHg21pIa/d0bHuCWVdV5la4xo2%0AlBnILeGUpUnFtizoaSS01u9t1TOE1k7U0EvHQXE3TewpE5pA14o/3JEaTIMhZImqDT+OTL6j4wd3%0A4m40WG8ZnGNShtPJU5RkHC0hF2KRyNaBT7YVUtnxbrxlRBvaaQbXoUtCK1LZoTS0HVnjjvSSyTgQ%0AhphLXz7skZJu3XthQSmPUZ2E6R0EYUm9kpEcK0+nI1lIihQ4U3h330mKj48nthgZBt8jB6Xb5P8f%0A6t5kV7IsPbNbuz+ddbdx9/CMyMhkMkkWyVIVBA0EaKAnljTQA2iuQgEFFCGxyWJEZPTufq+1p9ut%0ABtsypIE4J+8ogPCBXzezY3v///etJYpi23X0G4cQkjIVHg57fAhITT3P+pr/iKnQSolYZ15SZNc0%0AEDJNETSqYU0apyXen3n3eOB6LCxrJesW8cBPH17ZN4o1SmQIXMh8sR94OZ3YbDbMEdqhw206Xl5e%0AMObuimx3NGRsgc2m53WZKgH03zLVUEnJZ+/e8Lh7gzaJg+vp+p43246ndsfz2/fM44Xt4Q1OB4zR%0A+PXCsNtUn0qGzWFPJjPeZja7HqkEg1aMp5fas2kdT88C+ScpZPEVjCBq1EiIGjloupaSEg+f/4qf%0AP3xCSc0iFCVLDjtLULUH5o8fUTHyX/7Lf8bZhv12wzvd4nPHX//ZI8v5I5tuy7xeEQgOQ+3A5LbB%0ASsWb5yecNBiVEQJ2w4G275Gto2+be4la0e82LEsk+5m4BoTVDH2HMgah6oariLo1rKV6Tw4BKapg%0Akhhp+56pXNkPB3bbHt041jliHhVCafy0MCjJ4gPvfeJ4fCGUgjOKWUu6bk9qzwyhIFWiaw3rvILS%0AuFaidKZpW4ahx8dMZzX7/Z5xvuLHTNe3DBaaxhHWQCYgk8B0DSUmUvAklyp0YarIYanrJFTJwnyb%0AUFJgtKBIQU4CXUAYg9SGFEMtXZOxruGus0UUVT/kAsT1TLPf8+k1sRkGzkZxODxgrwv+dkOXWtxN%0AReJMzUdLtVYT/WFfLxMIjFaQItP1Qtc2xBxY5yt9t2FZbjXKZ+rmbrktKG1JYcG6SkDSzpH8Sohr%0AjYw5iH4h+epSms4zQuqKBFb1MJJyQeh6IEppwTUtFKDESqRaPDF4DrvI9vUDtmnw610AXKpby20H%0AsgKnDbZVtE6xrJ7NbsdtXNkOUHJBydqnc20lWZWUyKIQvK+CVVuJeHEVJJl+wdajRBXA5lQLwG1D%0A8DOrr3k0v4R6gELidCbFQCp3mAMZpStQQCuFbRwleZ4fH5nXiA+J7XZgs+05X2eQmrjMKCS6KAqZ%0A7dARrSaV9MvDUOkGe6fJaZWxzjHstmitaBtHRmNNRcbnewndGl0JeaL6ZHIKv+C9pRT1v0n46AGB%0AaRxh8QhVKV6l1Im8EPXzKBC1qwb0zrDMV5I0dP3AMk/ktPL0eOA6eZq2wVmH9xMNgqbpkJWzhnOi%0AXq6lwiqN0Ir90LDb9DiredjvyVJx2A1I3dAOHY0zcL1hlMVojZKSpmvQppL1hKrPPqlrT6tIgZY1%0AliaAnAsl5uqUKQklde0wlkIWYJ0jCImTNfYZ/IqRgmvMtE4RvGS733C7TGhTv/B7Ubthf9pCtk7h%0ArKFrWqxx2KZFaGjahs4pum6DaRy9HBiGLePs2e069FhBPMQarR2GTT2bihr9dc3dR1cyCFU3RjkS%0A/YrUCr/MlJTrobhkiizIfCdZWosUCbEmVLvhfD3SGcPP40ROGakN2hSa1lEApxVGVcm2kALlHKUU%0A+sbgGkfbtKArdETJKlKWytVNgpTYYsmoKsWNVZ0hhQJUvXhkME4hK8WjbhwUhMWTqPGySK4Qh5Tr%0AcEOpuiU1Fh9S9e6V8otvrxGScZ5JCBqtuMRaNv94vOAaS7c2mKkeihujCSHSNo45BkRIlBIY+oHF%0ALxVOlAKs0LWuitlbjc6QSmL1gRgD1tn6O0kFVCpvQVDWGSl1VUXE2rMqQsGf/n/OFe6iKpxIKoXJ%0AkEkYZStcRWq0sTXZkDWLP7PfDMwxYlbPdrfn/OEDksS2b/lwurKuHqfqQDBJWSPi91jjOnu63pG8%0Av18Ac32rCUHKic4apNIVpCI8RinmcaLpW1wuxEhFnDcGIcD7O8H1/p6LMeB9QMumPv8pGF2JusOm%0AI4YFSgWehBwrSEUasohoa+k2PcTEZjtwuoOKHnYDL7cPKKWZ11BBUal6Kdu2ZTq9cjuPFAlOZS7X%0AW41p36mfQglCiPRdRympEmhVjccLVSFEfglouaJFQZIIS8THQM4J72sceU71ougRGCOQuDuAqdyJ%0AoQarNSXVS6IPAVlge6hDTY+hiZbdfs/xdqWxEq0UPtcUDDkhCpyuY319vOf9w47rdeKLt3tklozz%0AQmctUmsSuboWU6JxDd3QcT0eMaamXIyWyPuGNxFoiBQafMxoZ6qbcK2wIkH994g5AhJt7d2nWtUw%0AjXNot0OUQF4DAQsh1IutkEjX8vaNgZcLr8cT22Hg5XTFtU3dCKfIuMZfdBK7vsNIRdtqdr1FlEyO%0Ahec3O9CCkiO9dojk2T1tmW8zJUeWNVByptUdRhtCzrjeEcOEoZIhc86UEChKsYQL1jhCrCRGJQTy%0ATjUUqtZZpJLQdBVElzPrkjApUDI1Aitv9N0jP3w8su17UszotqNojVGF883TdA3LdKGY+tmSUtCQ%0AEf0AIvO83fHuV2+Yg6dvG/ZtQy4O2+24Xa+sy8TQNljbsEuZvm0IpbA/7Di/vtLaFtu1CCm5XEZC%0Aqr3ypmkoImL0Z5xvl3qWzA1ZFC7TlWH7QE4Lu7YjloSTiqftDqSm327qQKPd8/bNEzLXHme/29xJ%0Av///P//qL14FSFmzlpXkDX/2l79n9iNv3n7B46/e0u12jLcTcbqgh+FeYO+Zjq90rsOnwvbhia7v%0AuHz/HePLR5r9gThdOTw/kTLMq+f1+z/SbTZVdNpUp0allxXiOiNNi9IJkVakbdhvPdPLJ3b7Z5Zp%0A4vbyQtNnlMlsHx/589//lvBPX3GZPbec6OPCP3z/A93QY02LEAGBIuI5jSufPfT0vaXpN0itOOwO%0AxJLonUYKjW1bUsn4xVNKxnUD1liMbSlBk1fP6heEliA1JdSMtXH3w1GKKOPubp86RQw5Y5qG7uEZ%0Ao0T13UoB6wu5FJqmwxjHfLuyf9xR0kqkIBT8n//X/82gCzqv6FLlp9YYUogVDUzCuQajTPWsCMHQ%0ADzR9h4+RzXaLKIqcI11b6YDd0JNjwNgG7wOCRAkW6yxCy/8X+1zXJkDGtm2FIGRRLwFTPXCI5Imh%0ARjvy4slSI8JCXGZKNkhdc+ZGCvqHHcsU2R4Gfn4da7ROLWyM4MM607UdkhoVMaa5F/PrRWJdZ1IS%0AaCd5/TRirEOKwvnjhzpFNpppHGk7VzcU0lTEcU5VxitrHwhhEUqhjKl62ljX9H4J+HkkZ8HH1xdS%0ATDRdx/F0RiHYP7whzBOqrZ6xtqkuFLKk1KcAw2bLy/FG03TseoeUguNtxOiKgKVkGuOYpwt935Fz%0ApusqitsYxbSuCHFj6OqBkFQjFknX10DkgnEGJQVK2Tqh9usdSFHjGdW7JpBSV/S0T6hc8CEy3W54%0AHzDOEdeK/BZ3aaU2ApECBYmwmnUZ0UoRSqJvHWHRlNzRagldgxSZSUJGsGlblG7IaSVTaX5KK4yq%0AgtSiqk9rM7Ropdj0HcbZu5+mXqJyhrZr6xdLiqj7JTusM6btazRMKYSoG79lHlEohIbgayfULyvO%0A3g9iSsP9vUT2yCKwfXWXGSERWqB8pGksy2RY5yMlZobWsRt6hJDkLDDGQCqsAHdH2rZrUFKShaiX%0AyrZjcIa2aZCuoe06lG2rq2he2Qy7+j6su5xKWfQJbao370+fNSk0RQRirAf7ONdIqna1bxq8JxdB%0AGmeaviOHmZCrP6qUjELRtR2JBRcjGMviT8RlQUpBqySqH7gtK06KSlmk1O1hjHTOsHW1yze8eYu1%0A9dLctlWi3gw9CFWHHYunbTcgwY8j5Ey4XzKkFmhVDwml/H/plBKlDFlBXH2NW4cFrSS5aGRIlbon%0A6sG4pAxaoRBoBFFKNo1jiYnTZaydpJxptMTn2uGqfo0qhu6aBqeqNkMKaGSNa2VZ3/PyToyUUmJt%0Ai5CKMN1Q2jJse3L0lFjhBFIp1nmuz8hQgR9pjSip7uTDfNek1A0zohDCCkJTUkFWwzdaStYlorUg%0A5NofVIJ7tC+x+ILWuh4uU6LXijkWZh/YWIOmoKymiRaZCusyQci0TRWskutQrGsbBHUYl5B3imYV%0AyyutKKlO5KMPuN7VGK+sqgYp6nsjrCsSQcj+ly2s0BruUUOl9D0Gp1ES/Ooxtj53FZVGmnMmrCul%0AKPq+Z9O0TNNKoyWq5KpCKJngff13o0qLtXOsq8dKxUphiRGrzD1iVzdtm/2O4BONM6SY6oXs3lWb%0AlwXXgLOGsPrqldMKFSUxBEqKaC1RpkVSdSlSgCiZphsoFIyRLOOCKJmu3wIJISTzGFHG0DaWxWek%0ACmyHntvlCgUe+paP1xHXdKyhYEXtzs3TgnIdWml0NBgj+HYeURke9geUEqzrwqbvWEMVha8pou9b%0AqxwCQrSgK0U0ZY9TPeH+vJyXpVYhgsca/ctFLZeMD2u94GqFnxI5RcKaaLuBlALb/YbpNjONC1op%0AcsiYbqCcrvRtx6f5wrZ1TPMZ6xqyULi2xbU913liP1QnZWcbunZgDQv2T4qCnEjZY12Lcl2FJ4WM%0AUga/LmhbEy4hl0qKLgktCziJFYLldrnHFw3LNCF1Rwkr6i4vHudI4xqkvCtV0go+Isn0mx5tDedz%0A3RaVdWZNIItgTaE+g+NMEQKtXfX42Q5jAssacErQWMdgLIFSB5Ik3my3+HWh1dU1KUVGGI1SBm0j%0AeU30w+Y+hK8bVqUksqxcZo8bFGm+kVwlMCqtMaoOQ1IuhOladRTGEkVC5sI8r5jyJyddQmhwTe2c%0Aq5SIeSUVw5I8PiZuH1+xzvKbX/0aISvaXhG5XG4MVnIYNmilOV4uvH/Yc16udK1j2A1MfmLXtQjb%0A0TQSrVqM7Xj3cODD8YW2H9CpblJTykzzDVJk+/wGFSp8SEhBY1vE0ECW+BDY7A/0MZOzx4fEsP+M%0A5uWVxXtK0Yy3yKZzJJUwuqV7+5bz5XjfNjqCa/nx4yd+97vfYJuW6Otn8l/6+Vd/8VIC3j/0TD7z%0Amz//kvl25vPf/SW345WyBubLK/s3b7mcjuRl4nK74a8Xhrbj63/4hu1hx37f8tM/f8Ph6Q1FGXSB%0AYb+j6XryMqOUodiG25JYv/1HHr78C6ZLwE9ntm/eYfoBJQr+tjKNN0wTWNZMMhuUktjGIHTh9vEF%0A6TRf/dN/JWfY9gPPzx2rdPz0T/+FmDK3Tx/Y7bakMNNKiZSWL989snt44LB7RAvBRlsCkX7ogUIO%0AV06fPEVr8jwyPDxyPl0ZNg4lFKJI0BptGqypZDl5n0pU4EAlZPnlijCVYBODp93uiGuo3RnT4f1C%0ALJI1CKQGmyLn0yuyZM4/XKolXWT8WvjLL99zWxMprsifzuT0SlkXRqVppaS3HUSP6x/IyqKMI5dE%0AWEdk05GzIYUZrTU+eGy5i3eVJuV47w84RCd+QZOTE6XcvS1aUZBkQfWhiIKfPappyMtMDnD+8JFk%0ABJfzyPl8RiLpWwclY5sW5zTbrmd9eXeseN8AACAASURBVCEIQ8mKLz5/4r+tV07hTFGax+2WHAML%0AEh9meqsRKXEZb5zOF/r9A6SAnamUo3VBCFnJQ0tBiPbuYcpkIcGvmFyx2TnHGgsTgpSmir4t905D%0Arsh4ROTnj0eOpyMxFfy6Ms4BT6EfWr79dOTXn71juZ5/Qba7rsF7z27TsR02HM9nDoct13HHx9MO%0A41Zuq6+YdQq2bRmnK282PbdxYvEr0+JATejisW2VcXufyHHFNe7uIvMo09zhCwkdPAVDSAFrbd2C%0AFCCuFCHIQKEQgifnwMvPH1h8JBaBVpLbhyuJgrSKIg1dtyUdryglGYYN/uyr58c1GOolM+8PlPOJ%0AftiQGRmDhLUSB+ecGdJEjgGnJEpZOqMpSrHdtOz3W/bbHc5otKyQCRlihZ5YqndHCFIIxKUWpJUs%0ASFkoSUD0ZFayrIOamO/dNadJWVFUqtNwIfDLWlHafsWHiMqwzleMtcxzRfGbtkNGTz90XG4jw2bD%0A3ldC2jjP9bLFTBYZH2akFFXWey86S2tpG0vXGPa7PW8P+9qXkrJG6kKmlBGfIaZIvlxRymAbR99Z%0Aol+hCJRU9TWNAm1aigSU4U9jD9t3d6R3ZL4tGOcIMVKUYg2R8XS5R4Fr9FIaA0LRaI0cOo6XkcNu%0Ag6LwerxgG8sSF6SU9/6XQqFojOZxt2XTtai24XEz0HUDQ9/TWFcvFUKy3BaM08iK5GA9nZBSIgVo%0AoyjBk0qhJI00BSFqF0yiEPbeawsRKcG2Dcl7inXVAZQi0hq896zTXKmjMSDvnSqsJcwzzjVc5zNv%0ADhu+/v5nGiXoGs0cIjknnBZYe4cIkLBGM1hDuxlQxrJ/fEYrWQEOKbGEiM4Jn6pKQOjqcQrzjDE1%0A9qxljdoIoWpkWURSjkhqj1HIupkUCLSRCPS9C5brxXS9D0fIvByvxDvNMcd0l9HWi/bQtmw6ycvp%0AwiwF264FKZiPZ7SS6HvaQAGNkVwvN6RStL3Dth1G1S6QU6rOhBJVP/AnaEYMKGWhVPBIzpGSIvO9%0AA1lKQVmLH2s/r5RITBHrOqRYUMrU2N0aiaJSOFOsmPtpvNaCfM41pl3qdjjGRGstPmWWcWLTWNau%0Aft++Xidyrq+t1poUJZnIdDyyjrd7JzATY6If+krjbCQhVwJpSQVrLKv3GF1JidxBS0YplvFGyR3G%0AKLSULLcRv3hyqZoXbWvcSpAxxhJCQjUdKUeUlKRIhf7kgky+9khzwlhdI5ldi4kTh33PNN9wxrAZ%0ABj7dZnZ9w2VeK0AmUodJJZPnsXK4LjN6u+XpcKgbWAnXacRKTYyRxlZpvTaSlOvFP4aaZJgvV8TQ%0A07Smvse0Zr4tCGGIscaBhaybrpq6aLmNEwhNP7T3wZRBGEmMM003cD7d+NP5VUpJY6uMvm8bLqcL%0AWkpsY9n0jhwzdnCItDI4Sfv0gLn3U2VZiLHDKY3QhnUaiSHgs2BdbzRNw7oGrLv78pCM40LrFOvs%0A60VcZK7jSicnllBw1nG7XdlutxjXo0RhChVc5tfqRw0pEadAFgqlIsZqdE4s3lIWj2sM1+uZkgVC%0ACc7XCr5Z55lxmpBKEP3E2+6AkaVSklNiaHukUjgrebvZ0BiDFNXiVeKEWKnaihxYfWBZAiFU8Xla%0AJ2TOGCtRvtB0lsUvPB0O+NljzaamaYg413KdlorFTxUgZZzjejuyhkQICe0MOY2EeaJv2upRzJES%0AI+2wZ/GRNQSmkDCykIxmXkdeXn7iyy+/RJaAaxwmJbTVWKuw2vK0bRm2HU/7DcPQk8NEpxRCKzoF%0Afkkc3r8jZw8KHg8Hhq5jWUd0ANk0vH37QI4J0/R89/X3aGHw80RzGIjA427g04cXVl89Zw+HRz6d%0AThhpa+ViI/j0euTPvvw1rtW8nk60jSQnz9ObX7HEiLMNGwS5GyqwLswY1dU4wr/w86/+4lUoFG14%0A2A98/dVH/v1ffYmfL/zV3/4F2+dnrFUYa8n36ZGzLX/85u9RuvDV1z/iS+Fh3/NyPOP+8BXbuwH9%0Ai3ePfPb+C9puwJ/OiJR4eLNF6QEfMu3Q0T4+EC5XlIms1xfMZksrBy6vR66nE0m1XP/573h+/74i%0AyB8fCcvIf/ibv+XDp4/84/cf+fs//D2//bPfk0X1Ee12O84+8tA45rkewC5zorvNvMaf+c27tzy+%0AeazCOpnJIXO7XFnkyni9YpTk08uZ8zjRmAZjJfvNluenLW23qZG3rqekgs8BpMZ2dfqgm7t3JVgM%0ApeKgZV2PL1OVzOboOV9m1sun6ssJhd1+gzCScpvZDDt++vjCZ09PvEwT3357RqYRLQqzrB4rYTRr%0ALGy1waqGZTyztQrXtJimJ4aFNSWMVtyuI81mqIXtHIgl0qhCbnus1iTvaWydwKv7Rk1SZXzZ1wMQ%0AsvbS5utE9BX2cJvOHK8XTtNM9J7Tdaaxmh9eXthYRde1bJoOv87s9wcMok5sjeLNmyduIfK8Hzhf%0AziAlIhe0sawho7Xl6fDAZtORw0JvLSkn5nFE5ohA4Jxj8RHTaVKsmydZPBJNEZlfoujWUWWqdQsT%0AvWe53Ui5IIXkehkZrxeWaWUEvE8YJ2uF1xjafiCXiOk2aAlFgTYO5xzFaKJfK4r34UCJgR9fz1yv%0AJ4bWUXLB51QdRwVWn2lcPQCF6BFBsz3suU0Tya7EUDBa1d8rZ3K2aAMoXaNVWdSD4T2nnVNAGktW%0AhhxWUkqULEhr5Px6Yl4Dx9djjfIoh8w1AjneJvq25Xo51sGGMYSUyCXS2gafEq2xaF1oNw5nFD8f%0AL5xvNxrXUGIhUVUCVmum1eNTwiKJBgarMUJhhEIp8PNKUoF5WWjbSjpUCLKWWCnJbYcRinma0EMP%0AqcI+tLXkWGOgJZcaicwV0FCKZ53XOmwoMC8ja0g1Gx8S8+2G0oo2JrRWOG1IZUQ3LawLQ9+CkMw+%0AgNaEHLFase07lpwZpxkt1F2kW7eaSmRESjRmYDd0ldo2zgTq322e50r+XBa63UCcZrp24HY+It4+%0AoaWq3Z4Ukdr8ciGx3YacAkJJYioIpSuMSDVo5/HrwnVcuF6uxFhY57qVBKrvJdRBSY6VAtm3Dknh%0AOld33OUcau9FKnSOrD7gmoZN34JS9UJpNG1jGboO5wyEUOloUtTN2WqISyAqUKUwLwEnCtI1NEbR%0AdB2ugegjSkFMGi3rxkpJTVECZTLRR0zXgnGMpxemuw5gnlaOpxP6Ts40WkMuyCLRzlJ84mE31Omv%0Ac9zGG7HUC4dSEijVV5YLXWPQxlS3kxBshopkLylVOItfKTmxpnh3/QmSyHUTJhXLLVKEQhuJs/Uz%0AGEKqE/+cyaXSLcNSxbU5F7RUJJVIqeD9wuo9PmeSDxxPF8z99bmNN5zWrBeP0JqmbbBacR4nhk3P%0Ap+ORNQVmX+FMRdQIWkZVGJIWNMNAiJGubWoUTAgSGWsUMRWKKoy3G67v8etCEQVrKvjJGQ3a0nTt%0AL1CQnEGlUEmrKWHbDeSRaa4H15QyKQRCSEzzSNGG5FdKgtXX6FumRrXaoUdQsM4QvWe+LQy7HeOy%0AUkRk9KmCW4JiuesDUqxgoCIlGYGxDqNh//TAdRyRKVZioDN146M1OlVNQU6JFYlTAuM6sBojVf0+%0AvkfRfMnYvkGKjvF4ppRAvL/HLteRtum4Tp+qHwkwQqKsI88jRXWUnOiGgfFyJpGrOiI3hGWlSMN2%0Av+G8rHTO8mGaUFIDklQUKXmktbi+x1xaHh5qvL21jlwKndXcbhPCSI7nK4+Ptkqki66dQx9otGFN%0AGdG1LMEjZa4ALwAtar/b1+dhiLFe2hDEXLjdJmyKZAnaqjqElQa0xYfCpm/w60pIiaLrMGGZM8Nu%0Az21aaJqICZa27Zgnz+Ir0XD1AZUCZvdAN/S0WmG1qHoPoOla5ksd5CpluE4jnXXEu5Kgxsth8bCQ%0ACctCKpF96/DLwhoza6qUyWXyxJSI2eNj3Y5pFHNYScuKlqL24rSiLR1eSBhnuqFjutxougbRd8QM%0AymaUjiiXUSFyaC1SWKYATdsRTmd6Z+j7DX3b0jY10ZCzp3eOxmpWL/jwcuFhv2EaxzucQ3JbAq1Q%0AKKnxIbPkgIyJ0zLjRIK7I3ANC1JpuqbnfJ5QwnMca/R4Pl9xbc8YVrS1dQt2h43kIolhZrup2hJp%0ADcoo9ocdp08XpAuE2SHCjHN7DrtnwBJE1ZekEiHCdvfA6XJFScObw4Yf//gdv337QHID42mk7bcc%0Af/6JX//uN9xuJ9Z5QfUD+37H6TqhkUwl0OWICpHeOoRW/Oo373FWYluNkI73b7dcjkdc16PXkbB6%0AXN+wFXuWcebw8MC6THz5xW+Y5sD1dOH5cKDfdhyPV3bv3uLPIz4HlgWenweafst4HTGyJf9bjhpK%0AqWiMYZwm/uZ/+p+rtG69kQVM5xvdocNPE/v3nzP+9APruvDn/+Fv+bv//J/43V//O77+w4/8+PLK%0A8fiJb775kYeh5z/+d/+eT5cI+TseHw88ffFrxtuIajv6w1ON34gqiGs2Pbo1FPXEunpQluW28sd/%0A/p6xJNrNwIe/+0culxufvTnwuH1kWWaMtuwsFNHw/dff8OXbdyS/8nqb6gNSdbzZ7bkuN+aiic2O%0AXS+RzjEvM2LJSLEg9s9crjPzfKJYx/E68bDf890PJ1IRtDYytBYl/xo3Rd59/jnZe3Tb4LQGKShC%0A1KmbhHz/UMU5oJ1gXhLJNEyXI59eXjn+/Mr5/MJmv2fNhfH1E13T0nU9D08PrH7lV1/8io8//8he%0AKObNQNP2NINnOh7pjUIj2O26KlBUhn7/BtFVcaRMEryHVnEcJ1pj8UtkyhF/u4BpaVxL61a2+x4l%0AGoJMaKUoKKTMQEaUjHQNouT7pL5ebqKH6TZyHSe+/vETP378RKczpymx6SxaaPabt4Tlxiokwqga%0AN9ISbTvCekW7jt9+9sTXX32Fdi0peJoSabVGCUkhc75MvDvskFIx+kCnFVpYrBOsWRFKYbPdoZRG%0AKknKAuMaYvAYW7PYRdRYW/aVKDdPM7LESpv0KynUbZN2Ha0wxGnENg3SDdiSKkVnv8dpwzB0KGHZ%0APXRYUbMUMdbeXxxn2tbh+p7Pn3f84+VERpFEqcJhH+iGey48JXQRgCYrw7pOOO0qOr6IGr0zFR8r%0AjCPlKjsdbyta1sl0jpCNrN0ZqSg+3P1BhTXWjZc0lhBO+AwSyexnwp00qJRFUBDa0jQGSsXxbw97%0AZCo0SqKMIgWPLhKcY9v3POwGvvtwIovaj9moms/X2mCkQOeIFaqija1BQ41M5kDEoJTicltIKdG1%0AjmXMOGvwviJplbaws/UiLiQlVgtNDh7uE3yUolDJoCkXlvHGuASWxXMZK/EsIZAUYghVKN07rFSQ%0AIC0LXdfWySWZfrNjnsbaqZKGLBMleZzWNNayrCvqTsKzXcN26HjYb9gMW0pcUM5xO5/oNh0hBcbb%0ACELyww8vkCMP+0IIiabf0AwdKiaUseQYSEEibI2sKddQpMDkQiqCOAUKkXGJ+GlimgLH60jJlbYm%0AY8ZZ0Jt64Zc50w9tlS5frijr2G+3pBjplsJpPREKyAJD0zD7tYJMtEFJTdsOHPZ7FKCFJstUI2mh%0AwixuY/VsXW8TMecq282ZxjR0nWXjA03b0HYtRUpMSNiHZ6RWZClACVSR1CVAZJlXUsqENXE6n5mW%0AFb9MkO8RLdlByJDqAKUohRWSqcw8Pz5Ueud1RStDEaIKfZWitQZtLE4bnLa0rql/xnts1+Gnscrh%0A4wpo4rqy+oVxCnUjK0ApgbVt7emVupls2ha/BoRfsdbdHV5NBRSUTAwrISbmaWacFtZpZoqJZVnw%0AIWB0ncQ3jSakGnXsnas0NNewhsRlmmj7HjcFJB4tFUJrJAXnLDQWJQRKrJQSsFLSNQ1aCW5j9QjO%0Ay4QxDaIIcrmyTjPSNkyiglliAUclVpq7aLpET8m1x+aXCv54PVW3T7hUetjlekVKTYiBJWRyTsQM%0AWma01AytJRuFXysB1GhNzGDvkBrTOKxr6F1i0iOLUNhYo4Ml37HS0ZP9ihWVRtk4R4iZ8XLE58x4%0AOiLRdK3j5le01DRdjzYVwFKkqMJhc+/CxlrSa53Few9EhJFcpyshFuI8kyWc9K0e1O7/3kUorFW/%0AxDaN0aToMXcgUAqZ4hPOWLZ9w7wu9G2HNRf6rsfngrMa6Rqu05USan+tVYJVCZIQKK0YLxeWqUAO%0A3MZI9Invvv+WrmkZF4U2umpLtMIUoCTarqvDDSN+6QLlGHFtw+lcUyTBR6SA8/WClJL5Uh2Hrm2R%0A2tJohVYCkePda5lqx6kAIWOlIpbIMLSM88yu39S4c6+wKWKk5LDdMl1HNlbTy7rVTSFy2PVcl0Rc%0AZy7TyG7Ts/jIbZkY56l+L6ua5rBC1KgghXEZkdrx6TJiZI0JCy3xpxNGa8a1MgFSqmmVlKs+InJ3%0A0WpLqyXrOtMbzSor5bXpNlBArisiFLZtSymRnCLbbmCaF/SgUaVGOqUUGO0YrOZx29EajZKJXd+j%0AjGaNHtN1dOlCyYlcMkYJZh8JRbJcR7xf6+e9ZIZWs4bMTy8nnnysbrDGcTqtSPFS+3ba3NMWELSE%0AHJjXlUZkQpb1u52WRhWcNkzLimxqn1UsgXT9nr5/BO348fKBnCTOaUJJKGfwlxdc00DWbGyHKomH%0ATnOdIx9fXvndn73n2+uZ7drUXuYysns4cJ4WhrZl2O45jwvzfEEIcE3Lm67hp48fsW3L5BfCbURZ%0AA3pDXguHR83tPNK0A93WUfIevwaO5yNda6EkPv78wuHxgE+a3ib6/pnpeqzpjWbHECb044EiBN/+%0A+DNGKazWNJ1leOiR/5bhGikXZlU/SF/uDJfzijAdloX9pkf2PdefX2nliaIkqnX0mwPPv/lb1su3%0AdHvDw/s/56uvLJ9GKGXm559+5vd/tePlHEn5Bas0T1/+qnoS0krJAbc91Am+L+RlRaiWFGZ++uaf%0AUdsn3v273/O//a//O0wLr7crf/nrZzpj+Ic/fMPTw47XD688PD/zP/4P/5H/5f/4T5z8H7mMN5QZ%0A+PVvnrh9+sB5rtOsL/YtvQYjNY1TdCqxfb/n50+Z16/+wGmcaB/f8vCw4/JD4ftPR346f8A2AzkV%0ACoY//PEr3j4+8O7XXxDWQikzTddimlreB0mJEzFGhBRIZ1jXhRw9108jP3z/LX/444+8Lp5v/vBP%0AHPqW5/2Gx/2eZVk4Hk8YI9luB3SYGRrHh3VEbrbsth0fbzeE0oQiUaXm+TfbDTJ7dMmoUoljTZNI%0Aunbp0nzkp+OJJcM8TkQUl5cPfPb5F+y3HdO1Z3vY028catiSVl8nyLalFIESdbIWUy3hZgTBr6xz%0AIKXAF+/ekvzCGhPv9x2m1HiAFon94xPH4yt9VyNxVgvIC83+AWsdf/h24bP3b/n5fOYUPL4I5sWz%0AGzakWDAig5IcX145POxQuqAUdMMjTU4I7Wp004Pte6ySSFkxqmXM1f3lBH6eMW1HiQVjDX/SdbAE%0ApiVxOb2y2W/ocmGYBrYPWy7TTNP1tG1Dt92x2x8QOaGNQouKdJdS1C5KirimYVo8h+2Gr6Tm4WHH%0Ay+1GLpLRB5ZcELK6PZSW2NbROls9UzHTtVWy3A0bshDcrmdirP06IepBQ5Bphw1inek6ULYeElTK%0AtTwtHX6ZSPe4z3SbgUqeWmbP+8e3FFG9YMjqf9tt91hjMM4ytLVQr4wjhRWtLU3b4Vdf5b9Nlea+%0Af/vIDz+/EGLmtgbePHeEeCWGiGsE222HBLq+ZsZvl4kcEkuZKEUQfAIp+O6nia7pkbLw9PYdQjt6%0Aq6vEWwpSoW6nSiL7WCd+WbMsM3FZmceJ2+XIvNRN7uTrAdHHCDnjYx0mdLsBozTSWpTItH2H1qaK%0AtUWFukxdg5BPzAnKh8DqM/LeLWBZ6RqLdYpd73h+3tG19eCdkyAL6DbbCkMJgawl023BOYfQLUFY%0Atg9DjT/6FdH1VVirFeimEhdLdTqVBDlGlnmkoFkXT0qFcVpZpoWweIKvxe2hdyijWOYRYwxGSLhP%0Akp8eH7nNM8WvOGtQMmOkIoqA0pYboWohtEMZWamG2w7jDF3b3Q/fA2G6kWJ1bi1L4DbdiEmgpCQk%0AUX1o00hIKyF6tveOzf7hkSwFerqyGT4jLBMi122YUIIUQTuLDy2X8wemaWaaV3KsEuQsJPJ2BWmw%0AWqFMfcZKpdnv9sjbyKa1DK5eusbbiFZ33YBUNKbh4WGPc5qha9jsBmzTEH1ESoX3gek2kYvg9XRl%0ATVUfUFKlAzqtsD7iV0vwC5thIMZC01ustqQYUK6vr1mGcqflzbd7X0kqpmXmeBlrXDtlkog4Z8kh%0A42PEGoNtDDnXbqY1mv2mZ1k9rbM87ge+/7mCJZzraa2hNAOSRL+H5XYnOBpDDPftzeuZeZnx8UYM%0AEZ8zbddRmNBKczjs6fsaBffrihl6jLVIWX8nkMSo6mY1ZNb5xni7cZ0mSpFcxhtFSGpID7R2GK2x%0AJmOsYb1dcG1H31m0c/TGotfAOE8M1jJax9B6LrbhfKydIUHtnPmYwdTN0MunT2x3B+K6ooQgh8jP%0AP33kOk7UP2Z52A24TjFfbzzbJ4bdBmMU87jQDQ1d2yG0QorCdD4hheDlw4nbcuPT8cw4zXWoN82s%0APmD7gW1jq5dTwLs3z8Q1kbYSTf392q7Bbnpyymw2HZfrDa00m8axuoa27/AhkeYF11h8Sui2rwJl%0A4DQtNFqxxoJM1fo03m6M84KPd7m1kCAjyELbdVgpcK1DS1vj9bFu37RMlFIYx5GcJSkFlpSZridS%0Agds4Mc4rfdtRRKFfBjje6PuOFDYAbIaOrTNorSiiDsFKURgnOd9u7LqBuBMcb2ca1zGvN4rQ7DYN%0A8SbIORGk4qfXI2+fnzFtx3UKrOvMOl4x2nIbJ9YlMoWI07IqCe4AGu0ky1pBHMY6jDIMXY+sqF6C%0AT/SbLbFEFLAukW6z4Xqul7EsNdnXwZ4uhXGOdZiAohcR2baIXHt56zqx2z3wcqufhd3uQOGVfvvM%0AMkceHvbsNy1evKkdcKUYpxHZbdnsH8jUzbjKdRPddRt88rTWMc0ZIaYKWEsJSyaXyDR6oGWZVx4e%0ADxglWFdP1pJNvyGS0MbgnANj8dcr+35DRlKkRSlDUwIMHd5ntHXEXGp/mTogUiIgnEU7xXVeeffu%0APbdxrMkm2zC0hig3JCHpXIvpLLKx+OPE4eGJd2/eMc4X3u56YoCrX3GdRWbNbQlk1XCbjzzsdvzw%0A7VfgLF9/c+O3T0+8jDNlTShreHo4kNcr/eM7RN/hdjtc8NhhxzIvhMmjraVvWozbMl2/4undO775%0A9gda11aw1G3k8/dvUMPA7eWFIqquYYmFx/2ept1gGk3XblFUFdC/9POv/uIlhEA3A8SZT99/T3vY%0A8u7zL1nGKz9cf+SLv+jZPj0RLxcOT09cPv7Eennli1+/Jy0b3v5GMB4/sX98pn/zwAF42m+4hcxn%0An21oHLjtI+N1ZP+rLaVUAau++2GazYYsFcefvuP44RNZFFwSbLTmwVle1pHz9cr57DgfZ4TRyHRk%0Ac3jLuAQ2YsatK5D47//6r/nH//YdX339Nb993PFx9qjg0QL2veHx+akeVFXHeBnJIdEdHtk8veHD%0A8czpw888bHZcLpG/+f3v+XgZeR5amq7nzcMBmatozzUtxilUN8C9TFjICEntY6wrrm3JuTAtC5fL%0AkR9/+oDyHpcKRkhc0+BjJKbMy4cLyjX8NgXO15nH557nt08s08JHn9lvt3y2Zm6nEz5GtKyyldWv%0ANEbjXJ1YF0plYsTIh9cj6zQxxcKyBo6nIwuW6Toxf/cTnz9tab9omZYZ4wxNjJV0CNUZRT0ExlS3%0AXdYocnKsemK/3+HShjnMfPHF54gcadodqiSUEpRSke6H/a66s3JC2xZtHGuMSCKmCPq25/M3zyzT%0AghaS1a/AgHW1nJ3JDJsNOQmMrsK8FAKXW/0CkEqS4kw4T2y3PXFdaBtDbk2laQqJVOqXeJqyFmka%0A5tsR7SR7vaWxILStAu2HthbsHx5xrnarNpstTdcRlhUhC0pbjKsgiBRWYgrVQZIKI5F9P3C5jvRt%0Ax/U6YiioUggpoURBCFudXTkhpaHtOqSUuEYzTWN1y8TaAznfZnYPj4zHE9v/h7o3aZbsutLs1unP%0AuY27vyZeRAAgSGWmWJIsy2QmM5npF+hfa6qBrCTTTNVmMVnMAgkgmte43+Z0GuwLZA2kGmdiQpiR%0ABMLfu37u2Xt/e61hJE0N6w1NIdQiA9o7bG9oK86W5fZK1xCDBTw+DfQGPgyCbg+W3js2BGJMOOtp%0AZcO4gLMyLci7QwMVWbjP18I8DcQ48OXtM4N3POcbQ/TcbleJOKnOFD0ogR3EmOhHXn2rNymeXKQb%0AxbKuzKc7+c9hwtIZxoRzjoYGYw6UvExdTBIcfS07lILqsiDfG5zmiVor9fULVnu8d9StYCeHQeG9%0AROzGcaJVoUP6lNBK0Vvn6gzqwJh7BechsZfM67JTy070FqMgWiOTla7lQuTjIZjMbFuhN3hrilMc%0ACD5RUMzOkuaJeOyspGlknCdAYb09RMMyyau5SOXVq1ykg0WrLheHA8LioxBH27qx54bRYIzHaivu%0AoiDgGWccrmQqitoghkANglZetyw/7+jxVpOs5XyeUUYi5X5IpPlEvl2J0cuFeqnMI6Qx8eX1iuma%0AgUYvGcYBHz3jNBG9J8SA6pUwnvBRQDLq2HPqKIy1KA3ldpMiYkg0FMZG0WGsK9d1xSt51iv9110k%0AV4RCa72TBf3WhPCmFUrDnAZKWXFWGi7z9A0hRSG60ekKyrbx8voqZLGusSagjeW6b7T2iww1YHqX%0AnaohEYLskcpZVNFGSo/W/gsHFpqQImU31L7jfODu3nJ92wQuohRrLkJ9DBHVKnnL+BSwWnEeBr4u%0AC94JnKT1TvROAKq9ijqCLtFUjAM96QAAIABJREFU53DTiKGhaFyvL9Lc2Fduy0III0VxUEEhF3BG%0AvvemgzOK6eGeXmUSq6j0WsjbRslvbK1Ra+G63Ci10I/v0dgGGhp7UHi1d3itsT5Si4AOnDW/UhKd%0AF2hH9JZXbfBWY6zDKEWKnuXwLdYqiH9tHbVWxuTxqvK2Vz79/LM0f6poJ2gajT3ALI15mDBGse8F%0AbwzjOBCTxzp/UF8rzkt8zTrF849vMmmtldevLzjneLq/Z+udjmaIjlw7y7LKRfsoisdBUPa6W4bT%0AmfV25TSPvFxvOGcFftQ63mqchtoNIUgU3fmA8Z7oDM4o7i8T1+uN7dNGPN65ocFtEYlwpxGcp7fG%0AmjPzOJCCI9xNqNoIweGM5e36iveemgvP142cC1upeK3YcyZ52RvryohX1FpKr/J96J317co8Jdnn%0Ai4GYRvJ6k31NmkRPe2G5bliluJxnWmuk8YJdfuQ0THRreBge0QacqrTk6bUwvXvHcnsVD5oqdLVD%0A28EaXNcUBdFGtClo47kkw5Ybd+PAsm5olwjt2CHdG/M0MQ+dt+uVyyRQt612pmRxbqKqhkGhtcPU%0ATeiztZJbYRoHrFJs6xXTC007es9Y5ehZ6JS9dEKaudQrt3VjiBFvYPAaVXeGyxmnNK5HCJbt7Ubo%0Ajtt1x+03ejAMOHCOsi0YpTGjYYyGl7eFaBSX+cLrdsNZx2kcMNFRC8Qx0WrDRkfVlut15eIE+qaN%0A4cvbC0NSmCbf5RA1zmru54naFdevPxENbN4So0chJE9DpZXOkAZs2QlxZPARh+bu3T1LK5yCYXMj%0ApnQ+/u6B7xXs68K2d06XyLo+c7o7Y1UgjSMmzIRw4tvffuTDnvn5+RXTCiV34nwndz8rypXuB/Ii%0AtF07JWl6bRu6bjw8fgTbGIeRl68vAsJJJ7T2+Fo5ne+xOjPPE3bLrEFLEz8MOCtQnP7P2eNlVOeP%0Af/dv+du//u/4q//pf+Tl05/BeS5Pf01MEeM9qnZairQO490jtVaUtbz8vPF0P/Pn2wsf3l/4/V99%0Ay+e//IjvoIJhvDtTO5xiAqXww4BWFptkt6Dvma402+szLTc+//QXLpcL+/oz//bf/D3VGlgLv/nw%0Agcf7i2B108jL61fu9cY4Op5fX/hf/+ff83/94Weunz7jypXJGIx3fBedjF2HifkyknNhvr8jDY67%0Ad79l+PqCSZHaK+++E0pWOUiBy7rz/OkLl1MipUQrIletpWAvAbq8gLVSdEQs3HokZ4kk5G3DDwH9%0ARUhP//K//Z6XW+ZPf/oT+ZsnZh94ur/w9esX5iEypEQzSV4o+85mFHGwvLu7Ry0vlOsLn04TtVVe%0Avr7Saic5x+nuQkyyRL6vC61VrsuK1ZbXKqj70zjIjoVWvEbL49M33I+WGLzs7CDo7fX2KujPlg8i%0AmcKGAaWKWONDxjlDaY39tpPLxHcf39O7IgbL8/Mb3oA3ntI7wzRCyZRWMV6AEWq9ke3A+6c7nq8b%0At/ETn6bE81WgGa3sUBtpSDJa9halnUAj9sLydiXXwm19Ya+Nn76+EVIg/CCy0PvLhUc61liWl2dU%0ADBCjFGBdOuopTYThRNkzwzxhvWO/vYENQvszBg7ZrfcGpTo6iGS25h2oQoFUFuNPrNeFMETMs8cH%0AS5ru+JuPlT/qH9iKYK6TU6xbITjpzGstuwI9V6roo9m2jVpAWSOo/6Z5e/lCcEHiaEqThsR2XbDJ%0AiduqZDQVG0SPrfSFeiyktrJLrNcG9CGVNEbRjRbUOkictAn1SimFMofzpFXWtxs2BcK+Cg3Sjzyd%0AOp9rJriZikK1TutIdK55gg/EYBnSiDPgVMF2z2maBF7TOq0bXPKoBtM84p3n4emRum0i8A2CpB0m%0AuVRIA6DgnEdhaN5i6NgPHwDoSjNOUli22ql1I5eGM4Kuh0aMDmMiGC0L+TFQdqGAPT49sv/5E84o%0AhjlxaoVtLwwh8OXlhTl6Tucz5/PIw7t3RKd5/PgNhk4Htq2gjJN4I4eHq2Scc9TWGYcIquO9JwyT%0AnBt0WpOfH12hesf4IGAS61mXlTgkiWlpw7ptBH+j1M7L16+AxujGMERidNRcsQqcC3Qtk+f7x3tK%0A10QrBM++QqPjFoPSCh8s05BIyeNTJIZECAPWGEwvpHFGWce+rqAMrVe+q5DXK+tacE4JrVF1xuks%0AvjHVMe6X5+kfdzfRimDE21XLzr4avHVc7u6Y5srr9crri8Jaw2ka2G5vsih/7JHpXLDJ07tiLVec%0A1Xy8O/G6LL9CQGotxDgxDo7zaWaeBrS1eO+x2qCDQdfMg7qw+JXSFdPcqB0eurwLlbbkUrGqEQ+y%0AozHiEbPGC1FsHOko9tuNNIwYrRnnCyXv5NJRn39i+vY7KrDnjZeXK6o1tlJRPUNrxOiFaqZA9c6q%0AKyORZ2eYR2laPLuFVqXQ2vaGMZ15nGBf2ZooJPKyMgwTb89foWvGNJIbpGRJ0wC9Ms+JGD3GBxHz%0AhkDPmWEc6WXDhgGR9jT06Yy2XiYSCphPfAiJWivXqzi+bBDp+tu64b3Q2XqvBGNwVjOdT2hr2a83%0AwpiovRKcIg4R8/qG9Ra3W9F89I4xBh0dt6+Fu9PI+hJYXz+LG1MplNboplF0ugWjG8tW8BXMKARS%0ATScMCd0bIUSsFeR87xD8Rh9n3l5vPFxOfP7yjA2RD49PRG+53jbuvGhtjHcYZ3HeE6zFOvur2iKM%0A0sTKq8Rua+943dlqxUbHeQq8rpvQGnPGOCEOt1pwbceHSN9WSt4opTCfJp5fF1zvvN5W0LDVxmwj%0Aqsq/J6VE2a5sWtFL5uHxDusCyhhiqXgXuC0Ld11gN84YogvEMIiOBHHLhWjxMVBRJK+xzmKtpuVM%0ASBI9770S0sS+70Tv2dqKHyOnKfC2VdaXGzjHMEbGW2DfFjyVECe8kebzPE7YaWLfNhRg1YrzArK6%0A3D2wXjdS8nQabV/pWqFVw2MZJlH1zD5IwZukcZPzxm3b0cozjSO9FP780ycmY5hPE+shl972nRQs%0ArSqmNLDlzHCa8FrjpjO9dRKKbc/czJWX18wQNNoabAhMh/B9ShqF4b/5zbek4EneEZLDh0SwAlLa%0AjWWv0PnKZY7sSyXFQCVjBi8C6jhie2X0XmBZvTPpxOVyx3gZ2V6v3PpKtJE4OEre+PL1RfyJ2uCi%0AI+87p2Eg2S5Nt1JQ2mOiYfCe0hrjx++YTifG2mi18mws98ESpnvoBe1GHh8vjGng7jRiGxRt+TjO%0AnM6RND6hyk4MA8oqhjgTLxeef/yBp/vfcX29oazhPI2EaULVDWcDbZOUT80Lj+/OAltKkXEWzkAa%0AZiFy1k7dVq7LG8E6rGn0dqPZyOXuzDxFAbHUTrSabX3j5APdDgxWo/3ESKd0adJ0Y2h5++eNkzfW%0A8u3DI09PF1prWBJRaby1hPGEyldMGnHeoa2VqMlSqXlF64pRlfv374UY1gsfvv2AphziQqlSXYyA%0AojeFjpaaM6rJS67X/CtW+/vffs9yfWPbNNFUvnl4x/vHe/7D//N37Lc3UvSEXvn9X33P9bZwOl0o%0ADf63/+P/5rvvvifkG//m9crP14V3+8SC4i4FvO2YbojR8v137yjdEZLHxXt8GFG9052HfEP1QLMw%0A1cLdacIYizKaMQTB0FpFNw7T2oG+BtVkgkEXRH7ZG8ZYaimcHu64PN5zff3Cw9JJxvD+/Qcu08i+%0A3fjdN09c374yTycuj3do5xjHkdtyhaKwZOpWcWGmdpGy+jgQgmWeA9oq8pqpt6+M4wmLYs8LXVmG%0AVUSSeMf96cItbzw9veN0fsCrxulyIXqH1Zo4DShthGCljsugMRgjGf3eK3UDHwc8DR8SWkGtmd41%0AqiuePsz01tAUjJElYR0DtdVDCtvwB+67lhd03WjNMA4TtcHrdT1G7/IiV73hrCJFQ94KtMLWM+v1%0AytfnK2veMFi+/HnhdJeY55HSBDNqjfjGtNUHLt9BFcN81YbekalJNdS9ENOJTkVZh9JWsKhGHHLO%0AOVAW1TqafuCyZb+u9V9iNivz+cJlfuO6Vm71RAjPeFtlv2zNdCreaUqvBzZ+oxqPOhbb876xbgXn%0AjCzirgtZTYyDxbgg+wtGtADGOKwT55XWgdYKzjuMhd4tJRt6C9BgWVaC92gXcM7QunTrjXUH79th%0Aekc7K9G+0tDG4IckgkcjEbT39xOfVKXsEw2RrD5fd6zRsjzkNOt6Yx4Foz7f3bHeFuL5jKULdVIb%0Aoa65QAiaIc04bzFKMb97J6h7o9E0md6CyIyN4peQU6sGO55wo2K7vv6am695p6LYrxvaiatKdTBa%0ApjUUBP1rNUo7tNcYbbE0ojcEH2jrilWd2iS6mIKTmForBGuIwTLOJ9KQqL3jvCdh0NbQUWyL6Cis%0AMZQs02mlIHgvn8FoemvQOyEm8r4QhkArla7AuABUQpI9RBdEMRCCyEbztqPPM9ttxWnPkGRPqHVB%0AynctPyWouHXjPAbyYgnG0JymNIv1Dm8lKoiVHnv0UngP00jZdsb7J/oRW/UxUPZCNxalOnUbuVOd%0AvK5CidMKY4XgKTh/uQQab6BlOYO0QRshWfbe5efnDxx5aWgUqjb6GGmlcTVdpmfHnp8N4iPKtTGn%0Agc/9EyF41i3jnXi3rNUYBeueJaZaM854tNYidq4VM4x0bkz+BEYIhPuWccmjqzQQtFbYGLFKESe5%0AzLcmdDGrZYpitCYGL/vGv2hErMWryv27J/ZtBW0obUD4hR11XBRqqyjVhZR4kDrbDtprotIikVeK%0AoDXKBoyRxs3tLfOWK2MS76XuldPDI7dFxLr7tmIwnGIgt05ZM/cf3lMKpBAYxnj8XiJxGGSPRmm0%0AkkSAiyP99iwAnLJz//iEsgrlxI12X4SeFlNi3TIPShDtxgqSu3V5B4oTrYnuoDac9aQ0c71Jsee/%0AXElBJtG/bGns60bJmbze0D2T0owCjH7GGMWQvEBElOJ2W3k6jZiUBMKSM9M0C1Cl98P9J82tUirK%0ABVxvPL1/4jRPnM935LxD64yXE612Wm/ynHaOMz1SayaN4687fcM801snrxtpiCzXG2mYKXtlq02m%0Az73xcJ5ITqAvzXm8t+TrDac7WWnmUSZerRScluigj5HPr2+MtnMaA0uGwYp3bp5HrFEHIn+Rhl1t%0AWKfBeKwV9DkaxtTpVVxuay6MKbE2iM6CMqgmz2lMAesixmq0VgzTQNkKKoCmYbRFG880OH5WogC4%0AzIGtNIJuTOlENqJrmKckcW4UxihsL6yt8O7hHbfXr7zcFh6CQ9WVu7uZfd9pVXF390ivK8ORKFm3%0ADegMQ2KYL0ChN433lq483hvq7YqKlm+fHmWHyThCHNg3mYRpDQ0Iw4TaRAPhjZVkijVY5QQX7zxP%0A799Ttopx4KLh/Slyuw0Eo9AGjNWcTyeMdZwGj9adkncA5nmidEiuc3t95vLxUbQ7pbDXwuSsbBFX%0ACMGRayOlSIpedh1KZTqf8HngtmVCA+ctDw8PoBpLzlBhmEZCkTuB1grtTvTaqW2n0fEhorU4+5wP%0AtNaZbccbjTVgvcVawxgTp/GOGC2mVqwy2HQiGY3eFlJQTOdRuAG9s243zhbs5PCnDyy3N4z/IHup%0ANLrzWHtHKTtheMSqih8nWoO2Z2ppbG8LafSYoMkaBqVoRtJeHYdx4gnsLqHtjHGR9eULaRpo+850%0Af8++LWgb0FbonlZ3KbaXl/9qXfNPvvBqDV5vK8sto7pnmhW31584Pwp6nTCyrxs+BrSztPWKn2eZ%0ACoSRvr8y393Rtg0XEi2OlNuVYRKqm2oL6qDWaOdpzmGjjFbb8irizVqJQySOE8O68PrllXk4E0+a%0Af/2v/x1/+9cf+Y///k9oZ/j2YtneXvn9X/2O//yXz/zxz3/h6Zvf8Mcf/gLrZ2z0fDOIM2QcB3xM%0AdHfi5frGw8OZ69vKu/dnbJCdBusTSjdqqTSnGE6P5H1jX27kIMuMqjeU84fw1FJzhXaTDjXHrs/h%0AhjHGUPICvePjgNYdZaS7mcfKb6yj6cL16zMw4buhf/MN2iL+LyOAjq68RBnfFqzTLPuKOqJFqmSa%0A0pTmaFvldE6cLneUbSdjGIaJ3hfu7i9MZ5kU1gbnPrF38Emoc1NK2OCxIYHWaOcEQXxEgtCOuq0Y%0ArShFY1M4sPMN6/VBIxzIbYfmpEgsOw17FCuR0na8HXG90faF261T6858mfnw/h0vL1/4w08/gLFQ%0AMnsuLEXoYj4lQJG3ilGKpVTatvPTTz+zl52Xt+2YYER8N6jtSrq/o+aKO58JKWE69C55emU9vTcR%0AmW5S5DWtUcbLIaaj0B2DACdQUDuoUjFB0wETI3UrKINEDQsY1QBN3TKn88TXl1c+550YLFvWGBvQ%0A+xXtPNct86AkJGS0x9LY0MTkud4WnOrUPaONyDqTtYTeScnICB+FCQKi6E2inSYE1BFFarlilUR5%0AS8nUWplilAVjozDe4VDy8boUIeLnkbknGFCZjsHkjX2XqNQ8Jm5via9fn9FG8bYsoD1O7VjvpBEQ%0Ag1D7Mlzuzrg4cHn3XshqpaF0RxtH1+ZXYmCIDhMiRm5ZR+GvaHkFI12+nncEsSBR3rIrmpICWzNL%0AvFE1NAOlZIZxpueCtp28V6zV0lSYhCjZWkerTu2y/L8b6ZBex0Hk2sNEMi9YowlporeCd4HoI6fL%0AHWkasSmRfER0FBlQGB+wWlOrCINdirjD19VbkfMxr3Ix1OLgciEKnCfIq6L3hmoK3RTuOHNq3qkH%0AHKJuhVZX1iXTamZbD/3AEYX0TorKnF/xRqGVRh2d99IlehisYRgDVhnGGBmGidPpQhrEo+RiovdG%0Ay0roia0RQqCi5ZKqd4wxhBSgCqK7FXHOGSNTTXtI5q13YJRMOulQJIaMrRQNPXvS5NhSZEiRrmFb%0AN6ZpYF9X4l1kW1Z6F2H47Xpl23bOlws//vFPoCFXmbpNKVJ7l3ONho4TQ4zE4LA+0PIGxxTSOiEf%0A1m0j+x3tB6wR+qnWSn43VqOUoddfpheW3prQ8kpFablE5LzjlEEZR1Uy2bBGJMU4i1Oa1gu9S0No%0A33f5PMawrSvOW77+/AnaRpxn0m1lXTe06jRkYqIUuOixSMTOukAKDsqO041mFefLiVrk4qo61Emc%0AhM45nPNYDTYlvPdoo4/Yp3TwlW644GklYq2n1cK+7zjn6EocXlhDSBHrA8Mk+ypaCyJeKSWNtZSo%0AeaXmQhoT15c3XM0EZ3DWEI3Ce40tIqzet1WgOfIlOZDxCd0qy6uArWqQ34MzhpaFfDfME6fTjNMa%0AHwLjacbHIH60w92lUBgD2gtAxAwjSoONkVZEKh+nkbytoCVGbL0TCmxpOD8TY0LRQU9yVraGToqy%0AZ/Eqtl10E72L+FvDtu6/irzpHa0Ny7ozpgRjolyv1G1hiBFqJo0D/fWN9+dJKJ+l8DAOeBsIUaZu%0AQzA0NDFFrLEiyrIGpQ1767S+MqdIS5q8bQzpzLatkgY44F/We3KTn/U0jtK46x3tDKojZ7HzVNPQ%0A1zechuuy4wxUr7hdG5aOmy/w/AM+jlhVGcZJpmVas1+fqdoyOEtpIoc2vePGUfYKuzxTTe+i5giJ%0A2ireOprSRKtQ2hC9oXWDNobeizRd9kJIA8bIRHfdNpzzeGe57Y4tyxqLj4lgHcMQcdGzvDxLo1gr%0A9j0zBcPuPM9vP+LDQG4wxoiOA/dzYc0NZaS5HBzoqInRsd8WhnE6LgUd22HbNtLdO/LrV8b5jute%0AeHp6IDlPyQtrlmh9NJZ1eWUc71AoKpY4jdTPX7hMI/SOsxC8oXZpfBqlMM5yvS2U3pm9DDGMVnQ9%0AsN42ifYaLe9Jawhx5h/+4R8YHu4w1uJjOp5NRd5vLHZkHgd++/6edV8IIXA6zSy3hduXr5w+fET3%0AhlfQ55nl+WeMzkQXCWNEd4U2ilw77fDHGmdJYSQmz17kXHEpYrSnbDtYITAPlzP7sqCMY5gTpcnZ%0A7awod7yyhGBYtwV7ecBZJe8PN1JywSuPtQJesSWh9T/jHS9vDd9/vPD562d++OHv+Xi6EIaJdBKD%0Aerm+Mb17omtHXa+MDx+pOVO3lel0oqwerYEUAch7xgxCz+l1pTGitWEYRrQLdKVpWV7SNiSUsVx/%0A/o8o4zl98x0ajf84MAyB/Hzl/d1AfXnjX/yL3+O05t1vf8uf/vDvyJvCd8vf/g//Pf/7v/pX/O6b%0Ae/74Yyf/5ROfPv3M//K3f8N1zTzNA8v1E4/TR7xNXB5OpHHGOoOLHmU0CodKntalY2uUkqq8FHoX%0AV4CNkbqt0CpGiVNHutQSlVBG0UqH2ghRRH89rxgjF2SfEiZnwntNWyvDMELbIFe0DSIK6p3lthLG%0ACd+glTf0Q+LLF9ntCDqx9c8UZXk3Rrxu2GGE6lDOc57P5PVKa4EhBpSOKOcxwdOLTOi0GE1lCqQ1%0AcZpl6iijOlrLGDtQtx1ld/GdaItpu0g4tbh5ZNRiAIWuFqhoFXA9gGqCcO8Kp6Jcygxk4/FGUU3G%0AsZNbBu/xOlF5IRshvCVrpENeOyEIhej5px/Z1p0ff/7Ey8sV3RUxJJkqhsTdGHh6eMdpGPHRE4zB%0AK1Cqy+Wxy66CKtC4/Yrs1kpjTDtigxLfw/6Cnna4Do2McUGkqi2jvMiwtXUYKqUYmQoNA6/PP2NV%0AIQZLzgqFpZWVpTbuvGWMHrrGNMA5vDOMVvF2IN67TWytcpoT2g6MKRGnQDBC2aN1vJPpnXbuOHwk%0A395qxXlx6vTaCEGievYoEJQ2KKMBTe9g3DG56xZtZVm67UX2zK43rIvktYgkUjVay4TgWLcdd3Qg%0AFx/RShG9Y+uaO2v48PEdl/tHpsuJ3jrDNEk8Y5epnHWOsv9yUdc4azHOiYCobLKvFAcRg5dd0M4t%0AH5Mi8FH2LVAGgheRotK0VhmO4rpsC9o4oTcawRxzEMAwlrJncJowjWyl4II7HG8CUDHDiPWBoDvz%0AmBhj4v3HD8RhYJomeaF5LwZcH2mtY5ylhyTPiVbHMyQEJ62glYoOSaaueUNrh7LI3pDW9NYFMV9X%0AvPegxDunUzqgPQZqppTKqRSgk/MirjojwB0THOttkR1To7ntlWGvWO/xe6U5cPGeoCopyCTq3bsH%0AXEyk6SQ7YiGgjaGWKlEwH2i1SXSpZrSOIpHfVrSzMhlrAkWhSkGiD4edqLYF8NF7k6KmVVoRCafR%0AFu08cWjktAKdVhqtZ+q2oYxivW0orYQgWBs6eNxWuZxOfHp+wzmL6oo4THIenGZS9CRriOMgl7d9%0AJcSI8YEYB+iNWqWhpoyRglfL90FmhlUUFB30kDBW0hlaGzlErZUJWrdorSR6VishSiQ/TrIPo4zF%0AdUUzBoOmURk19Jwp+ybTYtWJKZFrxlhHHCfmpvjxq1x+rZVLiojSMwZDih5vROTeOtzf3UmypMN6%0AW6QQLxUTBcLifJD9CW/AaHSXOD40WilYJ2eEc55O5/T4RM0r6/WGDRFlNL02we9rI5/LHXTEIN+D%0ArgU0Ymwk9ysye5B3QdegrMW5A8jhJV3gQ2DbNnoT4ps+VhL6vnE5zwLc0bJXuW+bnHe5YmJkW69c%0Ant4T0ojSBnE8W/msVkHrsBdpSISEMuCjROSUNuQt42IgDOPxnPtf/XitVmyQ81Y7S2+gjKLsrzjr%0AqAo6GjuOhL2zlsppSKTomYcg06xhppRCiIHpdKIvb7S803rjmw+PGONYbhOtZwYro5quNEWJRNmH%0AiDMR5yQdNMZEGD29FLx3lA69wDBPqK+Zbi3aWm69orTi7vGRUpv8eUtmr41TSrjjPWecpyH6FuMt%0A6/NnjDFs2850OfN6k4IhvVxpfePuZChZQ8mMd3dQFloVkXtUmrLt7DlzSoZwumN5fUYbCHdnOobX%0Al89AR1uDaolpDJTaSGmg9Mq+3lDakU4zec+k6YLuK/taGWJCz4G6i69x3zackahuyTsWiVn7YKU5%0AZDsGy77mI9rdaF28bjoNlNvKOMz0XjmdZ7RJ0GA8z+jbFY3ifHeW91Pr5H1D20awirfrFT945mli%0AGieu1zcWLYLy6TxgjCfXDRdmkqvE0WOUxr47C/FQJ1JQmLKTQsBPkzQEa0Fry/ryTAdK6+R1QRlP%0A0qAPkqO2HusS2WasNzgXebveiJPlenthmk547Rnv76T50w3nd++o68p3H94RkyMDj/OJp28/8J/+%0A9APv7+8gN3QvGBrOeMwBZjFd7hOn8z0YScvEVtlub9y/e8BZQwGsdjQy3h9ePaOIYWC/veFcYL0t%0ApHHAhYG9ZmJM3L6+kIaR5fUVPUSsDoQhcHv+mfj4/kgFNJRzxN5wbkRZi0+R/0rS8J9+4eWcZ5ze%0AUZeVRMfPI2Oa0Ig0Mp5P1G1DO7BxAK3klzMM8oIdB3qHcntD+4gPGj2O5Nur7JYYiZ0AGOcoe8al%0ASFluKOcp+4o/nTE2UrYdGwOtgjcGMwaGJTD87oluNdYU1vXG08fvePn0zJfryp///AN9b/yff/gD%0AtrzxeL7Q24UlZ87zzK1oLofH5TRPEtFS4Lx0pFRr2HECBQYjFwZrUbpTi0ErRc1HZMlI1huEZqUO%0ASAIHilV7KeTattOtvKiU6tg4yt7NnGjrQmk3vHZofyFvhV43jLe00rDBs2wVGyzaBPb9jZI7s4N5%0Amni9PUvXtFtO84yjMd7dM46T7ADdv6eXXZDiyoPpxOmEQh1YdREpK2dRx4NrrIEuwmGtrEhDTRCx%0AYpUJl1IiDOy9C2bcO7QRT4pchBu0/Vc3kU2JWhpaV7oS54t1mhIatjm0C8Qok7Bpmug08qcvdCUw%0AgNM4QpSFTHqjYXl5+cq2FlQ3GKc5z4nkR6Yh8uE33xC8kQip87/umGglUwRj7fEce3pzB5FM0VU/%0AChOEVua9TI+0lkmnsRgdJP5zxE7zssqk1plj0tRQRmG7xqcRH244e2UaAq07ctvIX6+4u5PsSQ5R%0AnGnbQukBEyZSAK0reMUhLCIKAAAgAElEQVTZa5T1DCmRhhEfNcF6rPsl+qnEBWW8+MsaIos2Vj4v%0AimaEeuWOwlUZ2VlD6V93uehgrJOLc66ysKpA6yaS4lLRzuN6h0WLJPTzM/OYZJLnPf1V/HTn08xg%0AOyZGnI/HF8QQxyh/Syckc6gXHN7L3l+vu4BG6FKsoKVpUwqtKtmpc4r/cppClyKyw6+fRSu5tInb%0Ap8vFNxdQ6iDlWToVGwLr200+d96lIEPTa+U8J/ZtZS2QvCMFxzwmdGvEFDBHbMgGaYRYFwWrXmQi%0A0hEJqUrDEcnbjyiopfeKdpLRb8cFvh/gAuMk4tR7oyPuud5lCmm9l6mVVvId1gAK5TwosNkBndYL%0AtcoFzUfoy5VeKslbfs4ZZzTOWFaVcVYLpVKD09Igsc4CHe2k6NIHYEfYeTIhEleYxFH1sauojGy6%0AaS2S6tZ3ehPUvwsSK5UPJxd2q6RBYIx067UxaKWpteODAAX6oTzYtaMrcU3VCjVnTucT12UhuDd6%0AVwRnSEfhG53hum2UXNDKoDTU2onJypngBdCT+4bVDq8MrfOrdBglFxtaRWkvU/jahFJrLK3Jd6rv%0AWaZe8Gu8UmmL7SJW1k1mx8576GDnSZ7b1mTiiwZX2IwCs5PXHasVKQ7Y143gDK9NKHNbRcAq1h6w%0AG6FQihuwSsTfKIb5hKJTSuZyf4/2TiL9h5pBG4XqSvbulMV6eeaUsdgoEy6UQXmhtoKcfSENh1S5%0Ao6Ol5SrJl1whRNI5ijw5H+LrmMjrG1Ur9jUTvaPuO8EHvNVynisIPlC2LETWUkRJYQzjENmuRSYo%0A0ROjxypN1dLc6Ury/b1lLnffHu/bQzK+VGlQkqQ48x4VACx6u4HqNGNJv9xDjJNiW8v333jZCxP/%0Ao5OnX3WJ/I4jZVvAWvZtk/+9BlM6zsl3edsrp3k6YuXSSHHGsNEZx4G3daHT6NrQSiNFg58j66aw%0AIfF2fQOtcA1CSPgoE+VaujRoWqFtGm0txjrqtpPmiZY3dm85jRPbujNbR8tFJL5a4b2hOUXA0LXF%0A9IZxWiZ42lO3jdYy1nnKXojeiCpAGZYioIo+GNZtp9PQPjH0ldwUaRyl2eJkyhitNDLy9RWlqoAV%0AQuC6rHIGaYMKFrLsvPZ9Z9sWok+yB24sdc+kYSIlS86GYAa09uS8U/YdEyPeOYFLWUsrXfx1PROG%0AgbavqF4opYsioQnyXbWGj/HYDVJ4a8EEYozkppmHiU/XK1OKOCPgoRSk8C3LQowTRikulxPQ6NtO%0ANYZaM4Px+NNM3jLRG27LTms7dW3iiHQW1RplzUwXRetN7mC5YRW8fH3mdHmgqcbd/YVtW9n3DIge%0AIE0TRivyugr5dGxQoFIxFJx1kqwpjSEqNI097yjtsc7xzbff8cPf/XvG6Ghd83C6J3nN9eXGnMQL%0A+HC+oJ067nQDa944DwMujiy3F+T6YKWJ3Trj6R2wo7Ui33ZM1FhnWPJO9FF2u9qGxmFcwLJDyTSz%0A4FJi2zaMk6I2pSDvOKOwXTHMd3IHKFUm1BWM8+gmZN/j+vL/+9c/+cJLawU18/vvz3z96S/cffzA%0ATz/8Pef3F5QyaHcHpaOUxGUUHW0DXStak9hW3zdZ3OUYqagmF8siB2Ev20HJy1LYHDnZfuCrtboJ%0Aac3JpEO1jTiPqPs7urEieF0XlImcHiPLywunx3vaH/8TP/z0M98/fcd//vSVv/nt33DViq+3V6Zp%0A5O2WeZwDd1Pi85ev3LaNd9ahjdh1nRWJqvFefBjyjkd7K11AKwJL07pMS0xFVSH+dNXlwng4jZQx%0A9LpTb7v4tLSlHZQdVD9En0YupuNI3Tbo5YhHOLqGQqYbjW+V0jPLy4rzA0FrOpYhIhGernC6Ylom%0AJYkqoZTEifYF1SvjcIdKDnXEZFoFd45SSPWjc6nkAGq1oU0XoaaW3wGqozG0njHOkm9VetfOoPQR%0AxUOeC9XBBQfN/GNHVEmXiS4YhyboB7kYt4axA1p95m4+McbPLLtljPIMWQpWI/8/Ba+fn3n9/IXc%0AMqc08KZW7i4z7x8vjGFGR880j7ggZCbtJBLSj8V/pbo8ez6K0PIo5pSRG9d+WzFeLgW9NLT3tLyi%0AXECkWRJ/oEtxoOBwHG3Iy9mgVJYiSB9FX+8MKfK6bijEA0TNPF4eiFFgC+P5TKxQ847xhqi9dKd1%0AI3rp1MeoMTYKmMYoFA16xTgDqh47CYfPS67+dCRO0vaKihXnvexc/jIBUgLXOL6EgJYOcZfLXC9V%0AprmowzPkqXtl2wsxDRj9TAqKvVfm6Km1cDcGVO+Mw4SxBu8Dfd9hGGVKiuxMeWclWmQB2nEgy++p%0A10rZG/2X5gYKrcUxZrQIg5VGCiqOy5HSoO1RyEg+3cZALxXr/LG7YehtQyH7VTY4WhEinAsRu8k/%0Ab1k2Ica5neAsrXfytnJ3uvy604gyUCr4Tq2CgBYxZse6QFkXOV+Uw8UkNDEtzRuO3R6lJTKF7seL%0ATMlNXSt6rigt52fvSv57GgYjcWAc7oi9tiqUMI6zed92aXYgQmdjHCW/Yb3jNM3UCmvdScFR8s75%0AcibGAa3U0aQwqCYTfqWMTL+dE+R9rmincek4u+ioY/LY6FgvDRvtNL384x4hqqONou4FcyzFamep%0ADQETHXEs4wzGBOiKfV2wzhzL5DvQqbnSY6SUilk3NBJDMbsmOhFgT0eBMw2JOJ0IPmA0MlnsirZv%0AGDMQx5PATWr7dWcrTpFSikxJgLqvGHfsIyPFe+8NbS1dSyGClghzKwXqjrZeJoHGoMgycfIOssJ5%0ATzcWKDLJsw7XnHjudMEFL8qBX85jLyj9aYh0Jd9ZgJBG9n1lGtyxcwpdW1rJpHnGFtkFRYHRljAk%0ASpZnkNZlX6tmtFXy57OOut7k3W2k8Fa6UvMuaYDgj8Jb9kf8KDE9iQEbdO+gLcofv0/Vj+muRKX3%0A9SZF/e1Gy4Ut78zDwJob+jjvlVIih61VfsaqgbaUKnJcGz1eK8iV2mQqEC5nQc0DqmtQhhAcNnmg%0ASFOoV6gFZTQmCBDLKEXdMnEcjl068SViHHWXn4PWVpo8RZqq1ovOQ6tjL3aVSa+3mlpEI0ETxHy/%0AgkET0oC1hi2DNo7r6wvOQm8W3ZuoKlCoftAqayEYUC7CgVv31sjurI042yU6FgIuRXQX5LnRUBVM%0Alzv2ZWGcEiVv1F1hrEc5OfOdMgK5clqexxhpNCgZF2R3TOTmkjTYbyv7usj03llJjxhNrJ3kPGur%0AUGWab3UTBLoyaO/oTQpWugBvbCno0pimO2yX9Es6yzqIzuWYmDa8k8h/sJroRXGg0KQxYUPk7esX%0AWhAynh0GrJL93Ou+CgjGJdougCXvPL1mAbjkjW6UpDyspewrqhU6lfuHd5RWsThCikwlk8IJ3TNQ%0AKesbcXqQuHdvlCIN2uFyZvn8gnWOISZCGgVqNI5s11f6utOD7Pldrxs+OD79+InTPEkzxyh615wf%0AH9B0XHzHeqsYKwTK4Lw0aFRHt07JsrNo0ogqkrwK3mKSnFvxNKGtIxcBMBnrmIYBg4CU1LJgfKQq%0Aw8P9GbWvGHeCnrn78MT2+RM4Q/cBchG3ahzpVWKK8/lCzRsdR7CO7jqlgLKB0hTBK0wBbMOhhMo6%0AOHp3rNeV9e0NE2TNSGtLrgWjFCqMlGVBjYleBdhUlh1DQ/tIz2+oY2dTOApdUlP79ut+6P/XX//k%0ACy9rNL/5+B6C4vHxPbfXV56++46CxhzLgfKC0dCkAtVG03eJaVAkmoSWi3zH0LZFfBS9o3rDhEGW%0A4nOWl5LSAhducuD4cZJumzbs6/XI0Cp065y+/ZaeNzwnVGl8/flnxvHE7Xrl428+8C/Lys8/vXGO%0AkW4rf/rjn1DKMGpFSI4td96WnW8+vOPu6RE3zuzAZCNNiSi25yxcOa1FuLsuKCNOoV6kw1e2VQoT%0AY6WbpDkuR0Cr1IpcUKzCKsHoKq1BK4mpdZGOCku5oJ2TSxyaXjKqNZyXyAp+QzVHCpovz29YMt0K%0AkDkow1Yy1yXTjeftbcF5zfJ2o4+JIQRcnDDekm9XwjDSa8F6cxRWWl5UVgqJvK7in8gZukxDZJ8i%0AyIsLSykVnDmmYUKV0Vpy4TpGKd67pqsGtaJ9kO6u11A1nSxf0F2KkJQ89fUKeWermd4bASl8677z%0A49dX7u/3/5e6N+mVZMuy877Tmpm73xsR72VfSRYpClBBEKSp/r4m0kgABQ6oooAsUlVEZWXmi+a6%0Au5mdZu+jwT43ihwkx6kAEngZrwn3a2bHdrPWt1iSM8nk6yvtPPj19msL/M52OAUdfPzVL/E5k5bE%0AEiMjQbrcqPevvBMKXQhoH7jRLSME8M5bM+JA3YBm3zFEbzhYb9NV76yRGd0kC0P8VCANcBHvlNa6%0AbT18pLeDZVlZlkAsng8vF8oh/LF8piTH2/Pkw8vBp48vlPuD5fWFIPDh5RM5e6TphJ3cLKcrGW46%0AxgireYSkWlFk+HFDoQ8R4uXGkG747uDRbIS9MD2GQ8V8hHEeS7PotdmR5eWE5GFkgjcSkTabMFkh%0AbGj1ET3alSUufG13thz58vWNn//wkRys4fTJJH+UQrpuSBvkvMD0EPoZVusZDO9N+tXN8I5TlIF3%0AYSpao8VIqCLdCinL4YrTm2ENY8yrbZ9VGXHgMCmWC5GQBQgokGqh1KcNe2KE4MzzkyPPY2dZM60r%0AS3CsyczJgU7KmeCDGZnHgFbw24XvPWyr5hvsfZLf7FnQdtqZ4WBM6R3OPp97/z31jFrs8zsblDiH%0AyXYVwrr9F16YCQBYr4xe53/D4/xBr40ePK118rYSLxfC251nOSEG1uWCiPJhNSnj5bLYJq42xsWk%0AgqOc0/tj2x6GRWWMZp5BF2bRGBxSxUA6vQLRPo+3DWRIET1PtNYZNooNYoInxoS2ZoOkGBndpl6q%0A5uMYA3zokDI+ZtpRcCHxuL8Bju3lyu3+4O1pwZ1eIyKDa/KsEer+QP3PiHmzzW6Yvh/tjOYNshJM%0ADulTtOFHyLZhGwrZtjoxxUnttMysoQMXgkVk+ECfsrW4XE0qNG2SdA/ZnhnvA9oqo1mhH2NGW8ET%0ASVFhcZz70wr86FiXjD9O1klMXNcN7QVaoe7C7XYh5oXoFgJCXiIpmEIlpmwbeOdtNoZ5jJyf55hM%0A+fjw+CWjbW7DQ0KkI+duW5/v/glnWzodc6ZquVvxulpuXa+4OHBizxfazS6QNiPbDdubjrml/eHj%0AC/ejEp2a/1EFp41At4Zxu4AKvQu3jx8I9TQa3YdPSHnifTbPSK24vDKq0WF7E8vtIuCTDSnGWeeQ%0AbyBnIeaMnE9iXm2YE7MNCsfAOyVuV1MEDOj1JKZgftAJUWIoehbWzQKFj+NOPSsiRrT7/Zc7Ia0s%0ALtDOg3i70c4nwcPrp0/c/3CSfMTdLMTW9YaPidUL3Q3C+krZd8JiMSC9V7acKdLJ2yshBGJOOOz9%0As96ujAHJB6QVcgqklCmWcssY9i4fMnAxcdluFhK82f0W5vZq9I7TYfedm/62lLh9+Ej98g0fO84v%0AqKu47Cn1oJUHrTeCX8A7tu1CPXbSxSwV5Sj4OUx3PnD5cCUMRxNQt1gocPBsry/0akOoy3WzAWVI%0Ac4s4DNAzrHZcUmb5tHA+d3o3L2WpQoyBS1p5PB9IcPTzxG0vLKs1hkHV5MPBgDRpvbFSzActA6JB%0Afr7dH7xeM8sSOZ4m6U45si0LoZnc3w/BrwvjOPj0yx9pveL64KwFz2IS8SNx/eFHk7O7wa9//QPr%0A7cYPn17NJqDKiNmkr8uCDkcAnDxxY9CDqa7CGIxS8JcrtIKOgNw/c339ZH5/HNIKS9pI3lHPnRAN%0A8HL5+DMjIMZBr50YB//z//I31OdhdoXrC8tt45Ju9i5aF9bkqXUnvxgcyw0lv16pjztp+UhUheWG%0Ak8bxeJLXGX0hndHE6sWxIH238POqxOBNEh0XhnTq82mDImlcXj9yPp72XO7fCMsL/WyE4FC1BY0P%0ADjlPRjL69nq90o9CWALuv9F5/cU3Xt57/uVf/9LwwIsnby8Eb4fPcB76aWvzGMAnXJyyn/ViL0s3%0Aizdt4AI+OPx2o+1PO+xFEOeIyzoDWjdD2AZviOPeYN3o55Mhg3x7YdQT3IY6yCmiMSHPByKd1x9/%0ApD4ORnf8+OlH/v2//Xf8X7/7HX88Bvr7r3x8/ZF//PxH9rPx4eXGdt34+OFqum9sAkaIjH7aNirY%0A9/QpoeeDsL3adkOZ8h4jT8UYEefoz6cVrkPpx9MKKwLD27Td9T4L02YFho3/AGvUtFZ70FM0wMh8%0AGetQwrJOaQ20+zf6+aRjU8XrciE58Nj0ctkWxjBaW46J6Do5GiUqRtPaW6E7G0QRk/b4aC+u1g1R%0APjeU/XTI6JZdEpN5arrpKYeOOaUVm5oOxwgZl0yOp80kMIAVJa38VxNtv670swIBN+zBD++G75BY%0AoqdlQ4WmdWG7feD2ciHGhWN/QO/8/Oe/JCOsy9WgQBXykllvF4YL5t+4mBFaymF0uCGgjr4f5oFp%0AwySmc/vio/lunAwr/ka3xicnkIqclREiPiYrblu1iXE3v4qLEdUOGJGtt31KHAdLCDadDw6Vk7Qk%0A0rKSlhXpg9EHlyXatVsWolNyWiFi5vxtnVu22SwtGZWCtjqnsQUfF6RX22B5KwZHV0DMLyD2c9Zm%0AXhnvIoZuszw07/0ssGVK94bJL2Xi8sucvvthkkppoIJXyEtiyZHPMRi8Ia8mv8R09KNXwrLiHEgT%0AI2XWSthWvCo+WqHoome0jtRz0iSr+edcmJlJwaAhtU5P4WA0i6EQVZvI6yQfemfFbwigUxLnjRLn%0A/DsAgrntNR+Sc7P5ko7HzNfLuuCHQQrUB6OHqQ2ftVXcYkOJ4CNyHrOAt8GNn7LH0dss6A9raGO0%0AbaVgRTRWyKuaZHToiZuy5pi9yUVViBrmFmJu/JyBH4Ia/MVFAz44P4t8VbTq9FkFg1+4YWwE7/BO%0AbMuTFmKIROeMuqdi9w8RN+U+YRa4PiYzdIc0yXzD4BvTd+anRNQ5RxdmLERDhtrnlW6bLubAgoEc%0Au3nkpiTLvKRunq1gTViwvxcj6erp3ywTableSaUQQ2BJyc4eB9l7alwgLOQcrUkudXJZJo1w2ewT%0AqKBqnh/mNnsM2yy1fcdFAw+42Ww4N3PIQkSkTUl1sY8qA6jgPW0/8NET0jpBRe+ND0QX8cHRS5k+%0Al8G7Dy7GyLFXlpSJ0Sa+o3fy9UJMJj2O3rbhbjhQxxhzaxo9PmULmnYeEcjbxe51lbmNFGseRCBG%0AK1rEZEKqRhdzDEI0Qqp2scEFHR8TvRZrjCYlkvfvNqmYY25uTKI4701n1xEcwQdyinx7exisxZls%0AVkXRkHFdcEBv3fzIIaD1YNkuSCtIK4T1Qj8bUWwqobXiROhtArDen0+MCutjQI5mBdzc+BHNyuBj%0Atp9jeIeL2EB4aLfhwhx6jFIhB5yYh2esG7UWgoeUDEZxuShnG6QA5/40+ucYdBHiemHsT1o58HhG%0A8BP8EzFblxCWjHa1rLWcCDESndgZiCMNQUWhVfKSCW4gGDVPaiEuK603nPOc+0kIjq5mHVi3C++T%0AISlPRE2RklNiTD9Pvl0pp+N8FsKSCL5Tj2J+u5xh34l+UJpRinNarWmowrIs5uUfmGwYRXCsLzfQ%0ARhex9+6ULOdg9g3SjVgO3HohZmVJnohJen10yLmTry+EZaH3jpwVh9rmJ3j8nEFty0Ivg1p21i0D%0AjnVZyJcXO3fmgIuc6LXTOoRRWNfEoyZ6L3iN9JS4LgtNhdXD5XIDJ7y8vvJ4PMgyOEfnZcvkJZE+%0AfeB83El4fHLz52mD9fTxg/mI1SI+0E4KibOP70qSNcU5fHe43lkuK0OyqVqOKdsdQnPDMr2XK9oE%0Ad/sBPyJhSWippDXT1du7bQi324qPV4p2buuVJgPvFU0rX3/6idfXD8gYxCXz+uPPKD/9hDIIeWPE%0AwPX2AemF7fbBBsrPk5wTrhZIEd4HeC9XRhdG7QaayQ4NCS1Plu1qwKUm9HMnLBbnI81Bb/heLXrl%0AeMNpQ4nEdbMB/4C4eGiN7u09I1TWJTF8wkXz9aWY+W+JDf88duMv5Nfj8eB//z/+T9px0J/3aVx9%0AsRflkLliHyanYk62hrdpeJ+FWHzfLNjUfEib0pmATxHXGlpOfFppj2/2wpqBjc5ZwVhrI15fTCy1%0ALIRtsSBGbPLK3DAxzPR6eb3g08Lt5ZUf8iD5HV1XfvH6yv7tyZoGey2U0pB9R+sT/EpXC0T0oxO8%0ATULGXGHGdW4MvBXPLloxgza0y3eJjTah94bKgGYra1oxf4I2+mG5N6M2oyXibHocEy4nAzt0wePx%0AcdLytusENtjBqARCDHQ5ONw0kRblui4s2TJXqJUtDJ7f7pRqIaxpSVZEThKWjx7/ru0PkYGzjdvM%0A9XLO08+OYk2XtG7br44VHkwMsvcgSm+d8+2O1hNpipTTtnQhzuLQ49erZfdMyYs2k7M5r/h8YQC9%0AFySYlCw4y/SJwUIktzDICHXfYcD2+srtki1zy8O63nj95S/YPn6w8OFttU1kad+hGA5rPAhmJg9x%0A/jPMosVHRjX9fK8nvTaOr9/ox047dtONl0rdT7RXk6bFjBxGwOJ9ij0C3it+3VBnJv1g+iaSd/jh%0ASCHQdVCOHepJSiZhdXnFB8e2mZctELh++GgvHG/odB8TAHIWkDELeCAkdNIUe2tGjZsSJR/NDC7N%0AXsbSK/W5270rDqkWXGp+velxUsWNgU65j3YFOmk1II7PGYDSGtENns+DWjulVu73HSn7RLArY4zv%0AG4ahCt2KCL+slusxN8lM2Q9M+V21nzPOICvOWSn3fTE3CWy24DI5hJRiPqsRALsHh06TzSz1GSZ9%0AYvRJ5RTzy+VlloUzxFWF67bxfBqV9L6flONJOQsvP3yywtU7k/MqDGkTOGHhq3adDvNuqSC1mc+T%0AgfZKb/ZnAEi3wtVhTQrDmhftza6N9kma9DY/6N1kh84Ib877WU75d7Op5RB5rFgV2w56QF0gOKWW%0AE+nmdwxzEq4hUFu1bKchRsNrdfp2hDEc8n6eTwO4bbvSlLP575+zF4NjDGcF1PdV4Pz8ds+p3Zch%0AmQle+n+FFf/+3SYwBWdxBqjd+7WctPMAVaooovK9aV7zynVmn4U4Q9i122DAz6/g7MwZc9iiatN0%0A6dX8WzrwKX9votUYJvRa7fsPMe+Byjs7Ynr1vP3cGNZIi05Jsp0JPqQpebXhlIsGk/HTSzpMX0IK%0AtnX0aeHltrJlQ9iniY32PqDYwNNHT94WTAFrmwU3w9F7Pe1aDStebCgavzdE2pUx7DMbtMNClN//%0Ax/SrSVekVtsCDo9Uu8Z+emZsFWpXb8yg+n6etvkbJjVvtaLdyJwuhJnVl3mZMBQDsUA/T1KKLOtC%0ATCYdHG7YYIXB6A3th12nZl5J8zAYTMKGnSbhYtg/n5b3a5mQXvH4Kb1vdlZJ+y4f15nB6dXee95H%0AwrKCgo4xoUUWBdJbsyZgSr9bOfE5cXu58bJdiDnRxZ61GG2jH1PEB896WUjRoSitKl4VhyDSaHsB%0AtZ+7Q1kmEMRcGDaUaK0RnalDYrSBkg0xM/lqELM4SaZSK73Z5g+xUPDgDGriXWBgstJ2FvKa7WHF%0AyJ5SC0hnAIKyLpklLeQls2xXcjI+Hw6CE4K3hjUmCD7YpsU51i3OYb5aNmx0BCks1xUnHT+sMelA%0A3Z/4mEiX27w/G/nd35yM5puXBU9AyknT2fyL4l0kBQvPDtgmdYggveCmjzhFi+VAQaWR1pWUIh8+%0AfjQA0XqlNhg0y8w8d15frmyXQA4D55T9sbN/vdswwHkbbk8YyrolG467mR2pMHRw9saymLpgvd3A%0Aeaz6xCTNYvLyXhrtPFDvYdkgLNCF/qwmUcXhpBK0mze4t0kmdvN8cZRy4qTS51keQuQ//8NP3Kuj%0Als66LZR6cP/yEzFbLbMuga9fdu5fn2hvHN++4Fwk367EuBiQRztxW2itQetEBy5HQjaPvw+OuN6Q%0AochxEJdk99SwQHstjXLsaEy4vBi9N2yMPgxio53kB9LtPrLhYcS5aJCpuDC0g/fUUs03+2d+/cVv%0AvELMfJPI17c3tvXnLNnx9Q//RPrlr4m3K70p1BO/2KRhBIcbeVorIiodfUfFi1jB0YohcH2kVyFu%0AN5M+9QYoId9QUaS+4ZfE+e1ph2DvpOvVDlACMTqTNqaAD4ap9zEQ0mLTBK/ky41f/PZfkS4PynHn%0A0Sr/w3//b0j5ytDO217463/1WxAzpfZScLcb6pJ5d2ohrivUCinYtGxO5NvjiUt20XuvgEENeukg%0AVljFdbFcnNcX6rEDCR0dapkvHpBjZ3n9+F3qNbrg0sboJw5HjBNqEEz+JtJxORNff4Z7/BP3+4kP%0Anl/+9q/4T7+rfMi2nj7G4MvXJz/7K7jcXmdopMknkG4HvQOtlbBe8dnM4kOxxlFtiutiZJw2uXAM%0A3HqxjJ5tQ7XRzwNCnvS1gLpBbY3kK/myfpcCeG/TcnTOOcewl7I2m52K2MQtLUAlksxXkVceXx6s%0Ai+VIvD12/vHbg5//6lfE9ca6JrZ1ZXQznKe53XAuWgHHmP6bGTIoar4b55FuTUl7PIziVM/vQIah%0Agsj0bQyT0PTeDcQQq00mU6J8uRO3BWT55wl3b3adB0jrDOdJ24X0PFjUAB+1C7VDKZUlBJYUuZ+F%0AXjr9MrisGy8fPrDkTAqRFD1+CMHZlq23YdsT18D5aSwPDI9tSnUW8CoQM1JmI4LpoUOI9POwIssN%0Ae2EnNxsZy9mzuYZlpOEtsw2xrZmq0qXj8KSZ6/Lx5ZU/ff5CqZXL5YXlcsX3arhtMNkBAZ/WSTgz%0A2aIbipNqQJc+N121mS/SOd5nVKI2oRsD+nkQt8uc7Dva8bQpd/Bzy5esuY7M6zwBKFOG6fx04Kp5%0AsbQJilgT1BtdAZ3EOpkAACAASURBVBVsruwprXOeNr1dbleuMbEkz7Im7l++8eOHD4DJT7ULPmMB%0A0toJmkySnZb5Z/bZsLjvmywXA/04URXShA5YERvorVocRYqz0DVwj/feNo7DCuvROy7YwGT0/l2O%0AKqVYYPYAHULMaXpysSYuJM7zTsorl9cbvhXLdcI0/AzztvTzJG0baHtvC0Gj3eumcbLwSu8NONHa%0ApGEWhg7byC4TLz5BFXjzj9nG0Yrc1greWeFhEuQp+56QGLBiBixYdMiEkjjzSwW3GzLeeQRHTAvL%0AbaXd77iUaDPEOl4sE4Z8sY3HzFvEe7yKyVXVXvxKsWY4mKLhnXaopzXQXcv3LdhoaluhiZ6XeoIo%0AotZYpmW1oV131lg5zAslM8NLbLtm30uQbljy1tXksAgxWP7Pmsy3tg8h50Ddd8v/wrY+aVmt+ZoN%0Am9ExzUs5xqBXk3PjsftRA8M1RneMrvR2oDI3VmFu/yYZ1c1g5SGDEUzK2M+dfLnNoVo1Gmi3Q9+7%0AQAyZWnbz6Dh7NxCSUQP3g5eXDzzud1IUlutmk/N1Y319Qc6DWpo1Ws4kySlZAYYbuHxF6gFdaLUw%0A8KRtoXcsRyotxAX6/jQg1PK+eZzAJGcFd4iZ8Q4ocobjdsEa8bBt9ONhxWRcbPvgggGiIhz7HYea%0AqtlF9rPhU2DxjhAWHueJj4HFR7oowzmGi9SzEgJIV4MXiHK7LPaKPAujdq63i2HPS4Ml0r7TS5X1%0AkqmPuwEkeiNMaWCfAysflBAWzv0xazvzpqXtBTBPnYrlaaoqy7tM2nluL5njeNLriR/gwkpYzOuV%0A5+ar0sErPjnktLOulpOkGGVwiUh7EEPEe9tG4eDcG+tmPrz6nP64ZaWWg3YWvI8UNwg+krcNJ/Yu%0AVpR2VIYYabU8nvRzxy/LLF4zvnfLOvywoHIi0ohpYzSjprY6IGNnRE4Y5C9azEMfRAcaIrUWti3R%0A++Culmno1BHjSn3u9swXk3G/3G5IPelcQBoxruhwiBh5dehAyxuNQN4Wa766mOw72GcfLli9tS2E%0AaCTotj+/Lyy0DlQK67bh3KDoE1VP9jDSzLQKgz43ja47XNrwOZOdEbbbcRr9Tzp/869/xVgN0PH1%0AgF9/2EhNKAQynZBe+eWvXnDS6S7jesGNhqj53tO60Wvh+PbZtpLrBdFOP07SdsHFiykBUkK7w8VE%0AyBcUTz/vDCnm09VIfz7J1xdUGqIFJ5W2O4P4KPTngU+B+PFGf57ENCXBwdFrx/mBzvfqn/v1F994%0AMYT++BN/+FNCnJI+3fj8u7/lxx8/0WvA44mXK1p3XNisMcH0/mp76wmWaCbVCHZQtyqkLeGXhXL/%0AQsjbDEJNM2Ctk64X277kRP3pM+v1ipyOsG5WPEVb2UvZGV3oAvXxgHEwnKI4fvr8lW9vd/7v/+dv%0AueVBvFw5xPFXH19IaePLo1COyo+/+RmPn37P7Te/RXo1xLiP09gruGEBqDiTGFpzZLhdhtCfT8Jy%0AQfqwxPbk8UsyeIg4+nFa/pBOdK7qJEkNXMz040G8vFijk5cpRUrIsZukUxWdpsahwnF/43jc+fDx%0AhW3x/P0//RPfHjtPFVI/Gd5MuOvrBRdsou5SpJ47OW8MM9DYNDC9b4Ds5aMNAxIgtFLRZmhlvL2o%0ApB4g0Eu1iX5XRjdNttRKcLYh0feGKy5W9EU/dethToW7TdX7uywl0h8PWjcJnGjjejGzN8HxfD64%0Avty430+Sg3RdMYKONQh5M9hFvFxnEWrNqpNGyIulmrsA3rYMrgs6nBG4vKOX3aRCTYmXhfYs6Gjm%0AMcI8hQp4ddA9Ma1zSpttOq8nfnRrgsZA2jltVo5eTsQZ9bG3gzE667bx/PKNPiwj58vbnet2QYNy%0AuZlmOcRAzJHgk/l5sgXQDgcxBYZ779/9DBu3/2/5qyaPGijai6Hgpx/DvCrT+I+FQUsTvJdJrUs2%0AvZ+/ZzI4ZaBIO+zPnP6HVk4U23w8jycxJy7jQpfGmhJ7r2i3yWy+rIgqvZ6k69xuSiMyphHfYCtj%0ATuP1XW41DFUubfq4Jm5OWkGHwU2cnxugMaEMWq0oxNlZE+f3Uvvu453O5rA/Z/osB242Z1b0nseJ%0AdCu6fc7I+cCJohnuuxnWY464mGilEGNAhyB9QK/4tNigCU8Qk5tYTpDMZsVkeaN3pNqUXkTww2IJ%0AuhY7R6ZMy8ipUz46JTo22G+zKbHrbjJvRc4DF63hVGek1iETtiEWXr5eNl7qlbfdzj5pDply8uE9%0AtTX8rixrRIpn+EHIK70KIY3vG6wx+qSVGiJdWpvbgGFy4uAY5bRmsLX5HQw13+uB8+YnGl0Z0WSI%0Aw8HwET+MKqv1MCWEG7OZK9/fLT6YFBYfWZaFy2XFXy48S2ddt9lMeQMSTmBDDNi2wwfasRt2XW37%0AZWRXZ+diL4CpNNrzzYA1o1sj7LzJi4ExPKptDpWU3ibNVab/SzqDid8H0EHaNpPydrEzxQcrgmtF%0A3/OeJtJ+WRbWVunDG33TBVwM5BzpU7baaiWs2TZ+5UnKm1FofZgFjHnvyv6wd7Pzk8UzaPUgLtNf%0ArG4SDcf3esBND4aLwTZiM/jc9YpMz2U/D/s9Z82yn365Xk7qablrOqDuBkopjycO25D2YWTX4SPO%0ABbqc7yttmhjcyrfKu/906KC1ynK5IO20TXmzIaGMhrYwVSLK+bjjdhtYOaB3e+5DzvTWSGkhrhkR%0Ak9L3fpLWdfonzdDfa7FmzPkp6fbU4wAXaK1YMz6pxm6eKX4Mbtcb+26AnvcIhugdI2aWbVByJKVA%0A8oP9yx9RERqWYbWuCw2T8ZfzaT9XcdRqG0ENg/b5ye3jR+p5wrCzRoe3c3HChRAjuZbaoZ6sy5TY%0AxmC1jDc/k7wPDVTotaAKcck2DFMlBWhVuGwbDE9cVl4+LHz99iCnTEye8ibE2wucT3SsBC+MGJB2%0AoiMR8bjQydnqSMXiWFQc5fmklT5DzBu6N9blwvP4wvXHn1mjMxS/rDBl16pCE6F+eSOnGZ/hB60c%0ARshujRi3777h1ip+WfCsBAYizjxjLlJ7Y7tc6Aov1wu1VLa8cGhli4HsFXGeEQfkFa+dkeE4KoFC%0A0GYxM5cLMOjncz43Fs3gcUgwgutA0NY5nychWLZkvl1mJqUy9KCfB0dptv10AaknPtq9IOVke/lA%0Ab4KoyWHHUEZaWJaNUprBtrRb3ZmyZXptRhVXIj//4Uf+85/eGDHw8unC9nrh7e3Jy7oxUB5vn0nx%0AlwQiQ8yGM8Q8oV49KhVRIaYrMtp/IaP2aBV0ciBEKiKV6BKt7HgdFjIfFlwIxKHmFXWd3oX9+SSF%0APOEZFbdkZHTScqU9D2LKNG1ct1fO585y+4BIZ8v2Hvxzv/7iG68uwr//3d/x+ac3/tfX/4n9pz+h%0A+8OMvi6YxGgYTQXV+dKYemc1XalNIDy0yqAirdOOk/p4gh/23xon0h0uLoQ4aHXHiWd/vnH74Ufc%0AcuE8zrnet8KhHRWfPD5kXDT5W7rckOOkNUX6YIuDL3vjF7/9F4zHH/jNz3/kf/t3f8u/+PiJ/bnz%0Acnvh4+vNAAXBo962aBqt8HMxgJh0QqsVtn7ZjPgzTHMqpVmOV6vUt6/U86QD4iKXy8UO9WOGJko3%0AuSX2EvYyJ/Tk6Xc5cSR7GM8ppxom05BacW4Y0EE6vTX+8OULPx2nATKAD5eV524I267Ct293okIp%0AJ+u2TRiEEty7z8yaxzEEP7w1lNFBE9pheSXOjelbCPSzMrQR8ko7dkawbUJMgX4UUOijz9DhwwL1%0A2iBuCS0nACon3udZeNimRlqbMqXB+fwGywunGOXKD/j04SMxLTz2g+gCb4+7NZYvF5iUyN4q27Yx%0AZsMfckC7swktmHzHDfrZbJPlTUpjCjUzifdu173VQh9COQ+bPNdum1UCLtnhJfvD9Nu3BakNGY0w%0A5aHaha7DrtliOVStVHR4ynlQWmdJmRQzooNv92+8XlbOWnDDo3UwVpMDjmWxQtdPiVJ27wo5e/bW%0ADRWh14G0YQX8mB6PSQ7VLob3RhioeQp8mjCRQXC2jeoNQguT8GTGd2nCGM08YKObTLF3U+uHhM9K%0Ae3sSxiDnGUMwz7wvX76xXSwPpp0WG2B5P4N6nMRbZLTB8G5KEBMQ0LabDyMbdEVKoc8gYrxH6wku%0AkpaEeoecdg+KzM8aFjNMe/swqgJlQHQ23XZhyqWmr6rVWTAN244NrJCqBeciITiTTjhHmxJNFRMi%0AypTSaWv4q8kdVBWPm4RPrGlyccqfLKzbURm902tFmlDPikcsy1CEkNUa+t5w3iIl5Ogm08XMzToi%0AfnjkLIR1ZfRi8jVm8zO9HVob71EPwxmRsfdOmBeqnAXRYRulKdFIKSNN0D7QUBl5Y2BEQk+0jZqb%0AHh4VVA0GEHJiTNmhdvPE9OM5JZGDvGajpDXDjMdlsc9LMOnPEMacysYpgTM64lSthXfppOnixlCk%0AN1rthHxBxt1ofCrEEHkeBZmNZsqGmu7SCCFa8Sxi19BbozW62s8hZ5PyvHulgoU+qzbbHPZG33ec%0A93Sx4Neu3Zp66TPbJ37PPNNu7yh1EIdlDJo03yICWtnNRD+hEqPbQGh0pYu9iyz38WF+Bq8cMyTW%0AltC2hXNixZmfVNqQVqNGriuomKczJvpZCCkg3tm7jCn57MrZipHtxJr3McmvDpN4DpToTRoc12xb%0A1kl2VDW4EXKaj5N/lqf6EAkxUJ4PaybzihMbPNV+mLc3BMaSOfYTUcuRklqIMXJ7faE94djfDKF/%0AVgMSAPV+ZzhHee7gmSGzyYLiW7HzQDpOhXx9NY7V442wvA8BPGPJnI83m9oHy2DzwZkczXlT73g/%0AJaEmE2v1NB/VeTB6NVlxcLSz03sjxIVRTDGQN8/5uNPb3PTODW5e1HLm2gFYNM1wRlms+8PApj5R%0AmhDWzOiD4aDU962FBca3JnTppLjQ27B//76zvL7OMy5/f+59soGlSAFneYv9rHg/JrGzW9PsbEjb%0A3zNyYkQY5mULiRETwyWeZyHEyF47qwdhkICO0YrPUtmS+TbpahuoIqiaqufowmVb6F143p+Wo6qK%0AenAK53ng3OA4njgdRiTF0Wfun8qws7RWZETwjSKBFBOuK0M9IU21Ddh7sVlNp3FhODE1hvcMjYjz%0AEAJN7dknJkQLWzK/c9CK9s2ezdEJ6sjeExATZIZgtaA6YvIzjgeO40kK3mIpWyFfP1L7A9cizmei%0AV8qx2xCwmZTT5OlY05ISfXTOrzuX1w/UIoRcWLaF8jyQXrl+eEXOgnhHCBkZSsiR4SIyAhIDrbYJ%0AAoLu4GefPvDHz3+i7ydSX0hpRRmklPDcTJbtbTs7hvk2R4zGH2CQ0ko97iCVOmNUUCFd7J04WkNN%0Af4h3gjall5MwTPbtPBzHnbRd0MMGxTFfiNkhPTD6AT4T2M1vGqC3J8vLJ4ZzpPWKOLPi1BkD8+d+%0A/cU3XqVW3Hly+aGyRvjT//uf+OVv/pr2fMLVXtTLdYI0ejMiSX0Cm2lkl3Vq46dnwQdL/d5szZxm%0ASvz57bMVJOlCfXwlrFd7gEQ4nm9cXzbiuqGt0fqYBLBpbnZKfT7NxO0cI0b2b9/46fd/T6XzNz97%0A5Xf/8Dv+WODf/of/yIsX3h5fSHEltYPH/mBbI6104rDv1Gsl5QBs3/W+hredxfAEYozpoVCBVivP%0A/WD/9sbl9QO9fMXTefzDVzQnRq3kyxXvPdvtalPaIaTbv7HQxuSmt6Hh0Cl9cGYAR9F+MpzjfNw5%0Ajzs+R+r9J5wOmtgBtKbAScH3xuPYOZ5P/vT5G7/51S9o52Gkm1rZbi84l00bGyI4M84Pp4xmfgbA%0AvH3S2fcHo9sL1EUzQ3vnOB5P1IGTTnOB7ANpycSw42+vNB/Ia6ZWppyrmZnbmRRTnCmZVRqtd3qv%0AxCXyePvMkEYpSlcFbSwpEBqmLx+Of/rjT0QPP/7wiTGGERqH4JxR1YY6oBG21bYYvULOSO9I75Re%0AqbXSz9M2dDhCcPYC+lKoqkTnkCG0qiw5ErNpuUUCy22bk3ZHlzazVAQtjdYa+eWGc4MmwgiOvK24%0Ax4P1euVyfeEf//AfKb2go7N6TzkL1zWz18ZeC1tJhPyj/Rk6cNmKAQtytSm09oGrhzXmM9C2loNz%0AP2jzxehSJLiBDpNDEAMxRvo4UR9JExc+dMeFF8wwH6YKb4biTrmrFgs+9CEjzyeip2GeA/jLlfL2%0AmFPVgQwhByjPHbct1Jb58tzZtpV2XvDZsO5+5sS5KQMd47T7ksGoh3ntWqOVk/M8eCd/qptyM+ft%0AfpyeUW2VuDB9TqZttxgE20rYxL/RS/meQaQiRq+c2yYdnlpP2rAX/9Edx1n5/OUrLmVGPyxjb07o%0AjvOktMZNB/UoRB/Rd2LdsGGJ8o7tBp8My/5+zUo9EakgOl+ITKS8t2bUYQh+Z5Nmp/MaqU3hPQbu%0AsSL/BDzEhMPTztMo97WiCu18ctaGpkQNC/fHwf54w+eN+37wYyvgoNWD6+1GqZUUF1ptpGAYd6Jt%0AIx2KHyY1fN+e+hzNFyQdHWr5Oq0ZbTMnHj/drQlabFO8Px6AY7kYmVHECHY+RMZskvKymDRTOnG9%0AmGS1Cooiw9D9zsHj7U4PiTZ2zmpNdEiZ0jvO28DgKY2XS2bfd8LobJeNbUrq1tvVzgpv0CDVCtIM%0ASJJs2CjHjg6hlko9K0hFZdCS+369VZReO0MPA+p4a+Kl2XepzkKGXRuENdLrYefOjEKQdtKl05pQ%0Azsq5P+g+oR7aMNiFMTSCAQp6o0onx+nhyJnz6CzBE6P+cwbfstL2A9eFIQ09um0kZ2CwtpPeC8Mn%0A9Ms3QvTkmxn3Qwy0dsCUMMdcWLZM2ytEm9qnbSXGhkvZ/Ij1eF+8ggvIedDrzgjJsNq9UcQhLlC7%0Aydy1H+x1sK0mX2+1IPVEekNqmYAMa/x9zvS5rVQVGwLmiNbKuZvcrteKyMAHKI9OCJl4/MT2egOg%0A3x/4AGdpXKrJBZbN3h8aBv3bG3Fdza/og4Vae4zmtl3p6uiPN3Tm7I1hsJ9WC23MZnQo+/4AH/n4%0A4XVGYCyo86gcnI8nDDUVSVXcsrL6wPl44FKilkpE2C6J4+0JKRnteNnY3+7gLVh6vz9Zrze6nOi3%0ASkieNpTz95WBqSQutwsybHhHMw8qCVhW4mrN7OjYM+Xft9gdnzb6sIHPsTfwRvQMA0p9sm1X7u3g%0Adr1xHk/WNfLcD7xCkMqaFpMoB6Udx5REOxyN1hxbjnQJ9Hpy+/SB8/Gkj2G2smjDGRcT95++EEPA%0AeaV//oZ3CXWDdQuUoxOXTC0VnxI5DDpKmENHxDaVTRvJjam0WSY5enC2wXJLxJQYDEoruHWhI6zX%0AlftRSFs2Oer09OlxmKLickFrp41BP56st8v3XDthw7nOqE+Cz+bnrxW3fKQ+H6gm9v0g10rvna6d%0A9jBQxXBQzpPb6yty7KTLhbbv5HWxDdLotNJM8i2DtK72DMcFqiLRbD0Bq7dbPXmZUlZR84P+w5++%0AcLu9cPv4wiV5no+Dawxcl0h93llfLlbHO4fXA9VMXBZTQsVALzsDk2DHy81UNSHhvePYH5T7w971%0Aa2A0Zfd2/cK6sX/+Sq+V7bLQdaC1sH680YaDcqBtIwdhBE87vhCuV4MdRAPI9PMkv37C6yCEwLO0%0AqcD4//HGK+eFy5bJy8ovfvkbXl5Xrj/8HFKaD82gt2YG1+BBCz6ZxyYQTAahBqQI2V4wYU6H2mGS%0AERlQu+fc71wugosr+5cvZmBNAT0cGlfKvtsUOZ4Gm3C2edFeqccTt1zwA7oq9dtXHl/fKI+dx/6F%0Av/v9H3j2zBiNdnR+k1ZUGqUqj29Psne8fLhyNOEazd+jwzTY3jvzCPUT57JRouYWgWETZYdtsdKS%0AuNy2WSQ2dBxIjMh5x7nVDOYuUetXgg5++Jf/0g7qdiIl4FeTF+UlGi2wi22dgkOnpKPVTqmd4+2N%0A8zzIPvLog2te+Ol5sPeGp3O9bnx723ER7s/7zE/qLNdXWjlJm5HbtBsxjtFxOSHNo3U3upaD47nz%0AfB64bv6y/bkTgyMvF9SbCd8T8aEbqUwzMS3EywvBmYzKJ1CMrPUuu5FeUT9lPFMyoj4Snce5E69K%0AXjdijDyrRzD8rIzGT5+/TVN04DgK19ttqlHi/Ay2UXTBI9W8WOoCehSjC6kitVOeVkQF73l+u9sk%0AXAcSAikFmppOuNXCy6ffmE8tOpbbzabuDM7nG7hAGCC1I7OQb/tueXbDZmzmkXPopPaImrm8lI6g%0Adj/2znmcNFHzvNViZtRgDSMMM5Oq4ZldMLKb4OnnG2M46n5yPB4QPOU4edcf5iVRSjPPQ2vEnJBW%0AWD+8AgmXPD7F7yG2OswD4uf2WtVbkdY6Q604dcPh48C3wP544nqjTOpgjJlDlRgcgnI/Ch9/DLax%0AcWbQ7qKEMWzrKzZRH1PeZbI7M6q/e0BVBLRynsWajNotWHdg0t4SCd6hXliyDUa62CTyHZM/rKqY%0A5ND+z7JMte2DodG7gQhcoEjjPHd8SOS00MTADSlmwmi0rqzrap6BbqGwKmImYZgFdSW6bNDUZZsN%0ArU35VGzbqr2x77vJP4racz88ZZzEmGjFruU7EjxxoZbCkiZJzo3vXpUx/tmjOJwpxSw2wWR5yTm6%0ADOp5sFw2nmfh8dj5eL2iMbEFiGEqGnxgvVxBbfraarHiNK8M7F6Xs9hgTCYZjzGl5u77IGfg6LVQ%0AjwMfLIz1PHaT1AbPeR5EP7fXPpBW+wxGp3eM3r97hB3eACFq94zzDqlK8AMOa/KWJeHCjXrfuWwX%0AlsUIhfV4IjJsK+mjyetUCUywB30Gi5sPwgfzuLkJ/pBe6dXQ/FKelqmsihyVkBYDB2gzibY2jmOQ%0AYvjuyxMxGRdD7Pntao2rWBMvYhuu0ceUmJ5G2ZzxHj44y5naKyInry8XRsgs65V+PugiLO/P1+jU%0AWonBmQzotHD3fp6mxNAJs1FF20Gr5k3t+4mIslwuPL9+gzHD1qcnDz9ovaKPTlxWnDjSYnIhy1cy%0Ab6AFkE9JoAwDPPoM0lEFUW8xHqrkNSMe+uEIrdK7eRjJC947yn43lPgKrRycRyG7wbIYDdjkfRHF%0AG4xrydT9yVkK9ajELbLkjXY+YVkp50HwnuAjrQvL9Ubvp2WN9cjQyvr6gbCuBqhYV1o5sNx1hwvR%0AZGxOUSK9l+kHBHWeViseh/cmYbvED4wO+1FIMVqIdZ3Kl5zwYhj75uD8/AU3hJhAqke6kGKi1BPm%0AuSU6eDy+ArBeNkP/x8SxP7AdvA3UYsqQnclbveMo03ObohWry2IE6VZxKnPDIkCfHvwV7xdaqYCn%0Aj0HKthFz3pNvL1APRCz4egwhZ9uy5hQsmFwOep+S9aG4ZPEYti1yJm8sJyNYBmirtoFPl4U47D1B%0ACJRy2iB2Zk22VoGGOGjNGSiody63De2KJKtrSlHWHKkzIzblhKj5xEbpgEdDYJ3B4WlbIS2WUzYc%0AFoUhfHq5EnJmf3xlud2IvZkvz0E7TdFzzQF/2VAZ+MVyarXbhl6Gpx+VFDzL5UI/DjRmHI0hw5oN%0ANfn3UXakWoRNCJHntzvbLZvXK62ctVKbkFPmqNUsKXIS42YEE4VaKutLZsRkNOScbGgwh8zldCxL%0A4H/8737LH/74jU8/fuRxf7CkRF4D9+PJ68vV5PvO3i1SwdMMHjTMRy1dkQmIaa2yWHo14rxBWJwp%0AHXQI5/ONcyRyiiy12bCBzvPrTkgrL7/5tZ2rp5F9u1R6O7lcbuTrC7WaRz37gHgjh0rv9nliIuVg%0AeW3jzzdef/FUw6GCuMAfvx487ydfPh84zRBM44mapjxEm6wOdfiwoqXa1EsNZDCmlMP7wShPQsps%0AHz5Y4GEwnPzrp0/4ywsuRNL2Sm2Nn37/e1wMjHpMv1cmAHI8TWYkJmUhr5z7G9J3nt++EJfMfhx8%0Avh/8h3/8QsxXxDv2Y+f0q13Y2ugsRA9nG9yunxCg1nfjdzePlRj1TaqBGOQ8zdCtalIi7UapWTxx%0AXbl8fMXHyOWWcc4OqeX6ynJdLDMoBULyrK9XoxbWE79ejMrjwiwo69T/WjE1hpjeuRjKWPtAfcDF%0Ahb13bteNz/cHn374kR+3BULmp29vfHt7ozxMJtG6os4jpx3McuyT+maFw9CB1tNersHAG7UVLtfM%0AFj1nPRiorXHd4OzdsPDJgn3HMK9CWhKXDy/QKyOZz81hMp6+P2nlpNUTJsCi9xMVJaRoJvVm2Ss+%0ArzyOg6+PJ2etvGSTM5SjcZaTv/+7v+c8KvlygWCTcW0mx3yfWI9hdn2VakXfvjNEaPWklQMtT55v%0Ad+7fPnMWk1G2IfjgaF2JSyAEz+3DKyF6ttfNDkyx64GDkFa0ntTnna4W4mkeQ9OdxzwzcLrg/GC9%0AXBnOIDBEy3oLLqAjUErnvjfO+27NBp4qMn1VapP+YdeLYVvm3grl/jZJdY1aD47HG8fbG4/HN6R3%0A6pQaWjiwBWWqGGGx1WrG6xhBLd4B760ZB+Q4EBV6P6xwB7rYVmQEkwyKVK6XRN4uuBC4n4Uv377y%0AEgI5ZsakYO5vT47zsO2bj0aEVEGlGlBH7K8NcDCmt9CaLytCrWGNOdN6M3mcB7cseO9JKdmmrtXZ%0AqCohGfhatM9m0hu18p3q5h1jwiJ0TM8iavJIUUROLkvm/nwiDNpsXOIw8tvzufPcC62bLNaHzPAB%0AKcVkdt1e9jJJom7MLcMkgrnwLguD7eWFkDOtnLaNwyIUQjCaXz1PyvOB9EavTzMWixUeQwe4OIuF%0Ad7LqOaW2M5NPhdZPRMeMh+g2VAmBkCK1da4hIDIwxLohqc/jadJBLDRbpdOaeXFVhLDE6RWyiaVM%0Aj+/ozQAfy0pcFvMCjshwIGPYRhLH8dzp5bTN2Ps90StqSmGkGzGSSdoUrRZiHCKtV+pZ6L1RSqGJ%0AgDOwxphFkuR0RQAAIABJREFUYnCwrps1HCHhQyI4T8eomjYDsQzGXhu1lklatA2UMuil/3/UvVnP%0AJVmWpvXs2czO+QYfIqIqKrsqiyKlBhoJCSH+AAj4z1zDBVJ3SYCShi4qh46Mwf2bzjlmtufNxTL3%0AvqniOtvvUpnpEe7fOWZ7r/W+z0OP+7HREmkwVi5uXSlyzOSUidtKq4eXcQgUSiTFQzxGzlGKxLhH%0Ak3hrL/LsqbVQyy5RQw3b9UqOkdI7uRSMt0x+ggGpZmxwcmk4tgd+WnDzmZIzuRQBKjkvUa11oyMX%0AWDTUvIn4GfmspijdU6MdJWcB1uRC3FdKHezbRilSFeitHsmPQYkbvWX5747POq1Tk0A5akoChRpH%0Aj7Fm0tHLa8hwII8mP+ciYAfjNNb7Y7h79EmNOzodgob384mWCzkXiVoy5LJZNkxw5FwYWgYHXXVG%0AV+zbTi6VFHeulys5JrY9SjIhyxDVGkvdN3k2bqtsjFUnb7Kha7VQ4kYrlZqTUNxaPeiTgz46rVU6%0AkJt4Lb2doFVKy3RzdMU5tvLaSWdlyAHWIIMT7ydqg6YMwQU68rlDQe9aItDWYp1czGqqxJSIe2aL%0AGzkVtn2llnT0fUVzQm/QmmyojWYoiZpzUD5HE7hNjrt851NilCTvVSURs5x20d4oi6MQrKX2Iht6%0ArXDzgnUTbrkjl8haBmqAGQM9jt4/jhCkI1ZKJbfOtkn6RClHWKaDuGzZY6SkytvbFdpg33d5Rnov%0AF7qDmOm0QN5qV/IZ0mCGlgtBTORSaS2T8i7VkV5li+NkYzqQiGRtHdUKD6eFUjPWary3xNopFbSf%0AuW03bgP2WNBDQxkYNC01tJnQh+4i50HKmfWy0ps6EkFHxLkpeVYNJR7bUsFaujKEZcGqgdegkGSZ%0A9mf0LDwEZwzaSM950qKxcJNIpnvt4kqzitaGvAtGpSM959kMrNGESR+bLMt898hPP33GL3dgFZdY%0AWMJJkt2xoHVA4bF6BmMYJrCtF6F5t4HuQjw2vRHfolQEbleG0dgB6+srY0C4/yDgo+O7EuYJE84s%0A779jerhnfX5hXxP+PGPVQKvBdLpjaEUtQzrUpVLroNTO0HJmHtoSnMUeS55/Hq3xH8HGC62Z5xOL%0Ad/z9v/5f+R/+x/+J//sf/x3/7YcPgKGmiDsrWTkfZf8SE8YLJEO7L5Q+Jw/8LpQ856DFgi4Jbb3A%0Akmrj+ssr0+RBW6bZcfIfJGrkLS0ljJ/k4pESad3wdyfi6wvT+Q6tFCUlxhekZ4z8i+9/xW//7f/F%0A33zzHf7pieXxL/Fu4loaD6cTP336RHDwm78983xc2PzJHpGngJ7EcWLnIBf8VmSK3Y4fq3WoMKEP%0A2t39B0e63vjwbaB1ybun/QZW448LSKuVMQqn5Q4TPCK2tAI/UPISVGYc/Qk5RCpt5dJSG/vblXXb%0AKbVIvKE2trc3gpKX660pyn5lmcWd9PTyxOkUmKeFUTNlKKxXB2lSaGSqdpouhyCx0ktnGMN090hL%0AieVx4OdALZ3z+Y4+9BEhLFitCMsZ1RtmDlhtsMeUUMNBBOuMJAb7noWYqBigFCVFIY3lSo67FH+t%0AAA90rdR9pyjL1mRy3Frlsu7kWnl9uzBPnuAdIXhqykJdy0dc87hE0ASi0VsTMqH01dE2ECY5NHnV%0ApBtkHNZZwixCXKVkOmWdE0ztkK5GK5WWIhhHvEWU7rSaAMV0Nx2xQNlUGuvIeaOiud6uKAX79cLr%0A61U6K9aha6TWQq6FNBq328rtduPx3TswlkZFDyexJOfkENorPVfZTClNbgVjHae7dwwai4QpUFpj%0AXUCDXI6tltx6r0K/GuLYo0OL8fARiferDU1fbwIsAcY4KIrHVsoYI8LQXCitfKUn7jGh7IzqnZIj%0Aj+aeNWfWLZLjzrTMjEPcTPAyjbcSGxT4gFDmtLGEk6PEjXvvGUDaVnyYAI2bwkH3M0cvzaLUwAaH%0AUg411NfNoEIK4wLNEbhN2Tfxm8lfqWyIlAXVyXHjtmX22jFKcbttKKWpyjCUw6mMDzOlNtY9cl5m%0AWi84PwP96IbKptLY6cBUV7T1oGRLUGJkOp8J53vydhVAjbaE0x29yVbWWJmo3r/78PXybK3HePnz%0A9ZwZwR7RV9muaIb0qEaUA2HvBwnRk9IL27py3Xe0UWxXuVAv5xMJizWdXBOtzuQhAyYbjs/cEXvs%0AraOHRL57Kl+dR0MNjPGy1cESTuGYZiuUAu8X+uik9cb53SNpu+Gmd4xjSEEb2MlKFzNnrLE0ZFv8%0AZYhTkhzQWpQtjXQ25fPZaqbUTu71EGlrhlbEXDFhxhvkz4Gi5ErRFlMTGieF+TEwo8sm3ARaTgeU%0A5oscHvxyppbI+f13xMszNUXG6Yx1jnJc2lpNWOeYz7P0Q7tCuyPuajySOVUoJdP8nuV5DrIx228r%0AQxms9+iUGEcvLaYrMbcDdy+RnqY01jtyEtqhHLIUKW7UbDBDgD0l3o4DiZZ/Tk4YH9BeM7GgtCOX%0Aynx3LxeMtMs2tjWMM8cWSjrcPkxorZiW8wHRkq3W0EOgE85Dr2ht6bVTchXKJU36nc6htCKXyOQ8%0Aoyf6aOylyzQ+t0ODIRCaablju7zK5gCFHlWSAdtG3XfRhoxxbLCEAmqdZo+N8/0DcU9yAWuioXBG%0AIBN+lmSO8wFlD0y818eFVRyFjGNQ5e2x2TQC8VgbxltS3KU/XButDax13D0+0l7eUFqxrTeqmqhj%0APzavVii0veFDIHXZalc3Ya3CzRM5ruzrDe8kYtqzpCKME7n50B0/Ocqhe0mp4NWM0UM63LrLc/wQ%0AJTtnMNqijGE+zUJhdEYGVEpRcxbHnAVVFEp7Wm3Eo/9qbEApRZgC3XhSzqAGuRtKh+C1UPDOd6TX%0AV3ofLMs9Na7oKqh1SifHK8YolMrEBEYNaBIJd85ixwDT6VXTlaLRCD7QR+PD+we260qYPF+0ADZo%0AwrQw2uD84QOjpK+DLGW8DHJiRk8CLxlDfq9hNW00UfFUiQDH0oQZoDVNafYCwXtUmNiSDOdIG0PB%0A4/sPpNsNNy3ksjGdz/S0Uotc5Id2tFvEWEXTkpIxusrQcC9o39FW6JLOytbbmMNziWx6T6eFWjt2%0AChglECXCxOhQypBIO4pcExpPygL4sWFQtcI7A1SW8x0Y6UtrZ6lYapNEmVKaa/fk7TPfvHvPzz9/%0A5vFxZnEzQ1W2JJvMnm6kmjHhHmql9p3ldKL1Qdlkw9xjpWmFXWSwqZyhrzesUty9+7I97rj37yT2%0AvN5Q3jAfzbvWOuo0Y7QkhGqVWs/ojZwr85ToPmCsIV9fWT5+oJdMzbIB3pM+0iMigv/nfv3ZX7y0%0AOkJ03mHmhTgG3333l9yubzx8+xd4PcmEvxzC4WM8pUYFDD1HydCORk8JPYnvJ15ecWHBnU/ELTGd%0Az7RkWaaInRfcPKHUg/xgjMGf7kjritUSYTGnM6SdvK/y0hqD0RrudOL6u9/xtt3IbfDTz3/gN3/z%0At/zP/+bvRSyYM3/zV9+jeuf6VjgtE6/bjf/33/+J3/yr/0IODtbSeyHFFZMhLA9yYdq242Bo6cYK%0ALj/3AwcsRUyjDacPZ2paqVVIhP604Kwm7TsuBIkQHcVQY71crMbAzIL6/SIKHf2QkBov1Jgmrqcy%0AKlYJGa7WxJ5WnDE8x0zcnrFHBE/61o1tT6SY2dfI5C3eeXpcsVajhhb/CRqjmhAGez0OODC0plXD%0AdL5jzPf0Wig104q8fE+nk0yisXLgsuJtGV3gFVSZ6ucoL2IpWWbaGJjjYqIPCXHOK1rpIxK3s21X%0AYo50NOseCRa0mtn2G6V3Pj098ZffPvLh3aPgtsdAtUJZLxgbDmS2UBNp0t1jNNSouCM3D4PldEaT%0AUSchJPacON3fH32SIAcTpb6+oMqeEMFoJ287Ob/SaqMUiZAsDw9SglcA+tieZay1mPJl+5HJpZNq%0Ao6TKd+9OvFVHzBINWq9X8t3Cvu7cP9yTY0I1BbbgwyIT5S4bhTEGzllqLUyn0zEEiWgtB29jFSkm%0AjFJHt4/Drefow3zt2ozDw2adkYhjEVlxSRFFpw/pKH6hyWmrURlQSqSFzpH2nd46schh8jRZypA/%0Ab28FNSTqFVNlKfkAUMjlxxrxjlTqIajlIJfJIcCG5YBTaKwz9CYZupZlQ+mXM0ofkmcGxmnpgoxO%0A2aMIXq356gYCyHGXzb35QtrssnmrsjEzVnLqrQ2utytjKLaUeTjPBO9Z9yTEP62gFXLt+C6/rzEG%0A3dqBDS+UbcN4hzGGVoSMlmM/ZN7Sb3HTjFIO4+X5qRjH50lTZ/l5GGdR4cCNd+mU+HkWQmCTqXPe%0AhRInB/njmXxg0HsVMtlonfvzmR9//AVrNLF0oW0GTdwqxgYhTmpNygnrNAb5fVoTqS+1wOiHVFYu%0AvNrKC95MC1S5MBkv+gA7xOs1WkefzxhtsT5QS6WWjPNWHFoK/GnCOSMx4VLABnEOVekdiverfYU9%0A1CyKgz6QjsZBTFXGsXiN8/ZIESAXdWtkUKIXgQYAtR4C6cERr43YEIAj9lIafjmT1hvWCyZ6ursn%0AW4+dmnwvFBAWrBfgT23tAEgJoAIjz3brZNuttKFs+zHYq0fHEOmvdQEDtfYf+kMuLNgaacpCyQRv%0AZTuzF4ayomLoslmqykrUvw/yLhEzfUBxGB1lkWfigUwvqcrfuZ4xLTDd3QsgQon/sSktCpLe5Jmv%0AFTh7iNnlkMeAMcTzpJQR4XKWS3Q7IqPWGfEI9aNXWSslZ5xfaNcXapMthIjUC6UM6XW4Gd07Zsrk%0A2ws5ZYxRQqKLUUhwLUtf/HBOeSeJgzAFlNW0MphOJ+zkGB0m7+lHH9QET903murM8yxUh47QPQ9V%0AjNJK+o1dunPpdhOa40FtMF7Th5JontaUPdIO59QeM67z9f3+BbyirMeEBdcb8W2nlnpEkL1siWvC%0Ae8++w2iZaTpxvd0kKq0NCkuYNG6a0Frou8HP2KMjZK0/vHMNZYTmOcoQCMmh69BKti56KHrruOCo%0ArcpB2XuUQQaAXX7+kjga0AylCMZdAB+drhXeBuKWcNOZEnfUKNTe6U2UExpLHxEXFlHtKMNoO/iF%0AeFspFaZ5oVZ5virjGKaz3D/IVqsNVM0YdwKGOCW/uO+ODVCw4m60xh1OOlFAWGMprWIOsJed/SEO%0ADrh5kr8rI+Ar7QLKOlKsmKDpdXCygVoHNszoLq63GCN9jbhgcEYuhXjIqaItjObkLHO9MJpiMieC%0A1wLv0IPlfEdJoo1wzuKso9XCUKILMlq2aUqDd5YOGKVRo+Hdmd41tUTZ5jHwy0KtFe2VxHuVYlom%0AShF6pRr1IJJqrC6cvnlge37lw+MJN020Y1M/kG1SqTt2nujjoOgCtMIoDR9mattRRqBBOkaU9Yw2%0AsF6jmqYbjdcCJ9LOCRBuntEuUG43whIwtTK0pNXDncPGJA4zpcixcL1eef/9g2xFZ4M2AeUkEm/U%0AIQav6fh+/Ufc8Sq1cj/P2FGxXfHHP/3Cd99bHu7PvPz8I8Eqzu8/yvNJa+y0UPckQtdepYPVd7Sf%0AwBjyLh4Yv9zTW2F/uTBaIlfBDoe7RQ4X1mOcQxUp3/f9ynJ3h5lPUmTeVvLtjfnxHS3diOvK/vqJ%0Al9eVt+ef+d0ff+GyRYaaYDZ8/PYb6vUNc/eOa+o8nCQDu6XEvT2hw8IPf/yBv/u7vyXnDefli6iV%0ApaRIKwY9TXLYTpuY7asRUmGH0ZL4rpoCLXEwWjvojoo2OuE007M8xFDmyGCD8V62B6UKfa4kvJnp%0AtVI2wYaWuDOQDkounVI6w01ULHGPbLlQMDzeT7zedoYyjNaJsfGnn37CaS1TLn1PUwONIcWE1g6l%0AxxEviQdhbMAojKbQTmEn8QApp2VKuWvUrFFais0MeYAB0kuQXIj4kEZDATkW2rbjvcMGT73d6BZs%0AcHL4GeLMMV5x/fyZ2grbdeVyuXKJmd4rW64iCzVB0Po0fv/HH7E2MM2eeQpY43CzABZak56MMUao%0AZFqJ9FoJBjkEh5/foZRhvh+UtdB6xX3zrXhTgkzt67ofnQVN2xM1S6yp7Dc6ltu6spzPLHdn3DSD%0AJNmx1gmqfGjpR/VCiVGiW1vkmhIA5xBItdCa4t3dmT0lPj8/4Y3l8eHM9XplDgGlZpRREpeoQmgT%0AAItsM5QTtK5uGb8E6OBPmrrvLPMddvECL1NCXGIMrJHPrKoSQxm1EtOGVpq0JWqreO+Pg2OXB7m1%0A9JaAcETpCjkm9utGWncu200gMHvBu8a2rQQ/c9sSzg5S9sQYKbXDSAzr0bpRa2O0JvGoLq4nbQxd%0AHeL1nFDeHf/+HqUKozvcvcRVWk4S5TqEmaNLfLXnxDgcPKMKSj7nKA/mIZ6sUopsupD/Hwitc7te%0A2W4b9fZGqZ0tSi815YoZG/uamKcTty2Sc2W/3TidJzkkKrmgtFFk66WQQ1uRyHTvHdUEJqAP6bYI%0AeoEhzhI9LfTSUbrjjUST6UMInYfUWdlj8FTKQS4ToqDzQehxx+8tv6FhjEYtibfLjW2P6KHJZZcp%0A+RfJdFMoLxCbbd9x2uC0wp6Wr79VrUUOal++Y8elp3UZtvVcQHV6lk6TMhrjLb0MzGzx6o66rVjt%0AcZP00HqvB4K8MIacZnuTXlHa96/vJYlMNtBGSHDa0kqm1kzJhVssnMLEVRUZLHV55hrVabVTVMUM%0AKeCntOPMidwLIUx0GiXvjNbxsxBD5f4vf381l+NwZ1BFtm0ClZDucrg70aPIesNyltj4EMch1tC/%0A6CZalY1VbsdnTsA+JWeJqw1kI1sayoDGsG4ZMzrWGPay40NgdCM4+GGkK6KEoGaVwlkrriUrOPfW%0ACjlnwskciQMn7zlj0MoSrECvpmOI2r8g8rs8O3uRAYoI56GmBgdy3hp5Zyoj6YKhJJavlDyjUDB6%0AJx6JGIYiZXlv7qsAPTh6j0ZBcLN05w4SaqsFMwpYTTOGEe4o/iJCaatBS9dDQF4SPxL0nZPJv4J5%0APuGCDMWGOvrE3qOQLo/WFnd3D0PJobc2jIW8dfl37rJ9KymjvqguNKgmfbraOqBpvZBLkfewMizL%0Aia1cCZPHGCuDNOswbZBLQg2F85YSFcEHopJLYEuK1mEgcbuuFN5OrNcrYZ6oWbZCGk3wE101+jDM%0AQZxTysrwxzmH1YZmj2hrlh6m1hM57l/JokNLb0pZie6rruQClgstQ1icJG2UZtSB8QFVhLiKHngl%0Ari1vDDnvmLITU8ZpxShKhk7BoKoM480Y8jy0StyaRcsQ1UjvKZdIsB6MR4i8Qc4pywLtRq2NWdvj%0AZygaAzMUyg9xZw3xXfU+aAxG2hkKFregu8F4zbZuDOWws8LNJ4bSUvtwAT3kcmysR81netrYE9QQ%0AOdkTuiaKdVgcJV3wwdMV1K6FKKw1ZrGQB0ZVeteY4GQgPQrDPOJsY79t9LqBdgKtyBujykYLf6aP%0AQll3/OxAOwqHN8YZrD9RLhfakIHqrGeG1ZS0E+YF52Zaa6ICqg03z5Sc5bJvLdTO5fMnfDij3MT3%0A333LL59/psSMt4H37x+5vnzmNE/0bg45s6e2jZwO6NPBccAMTK+E97/i8vTMMomQ3npPSpVaKm6Z%0AUB1SBasUI2eUhu3tmfnxG/mem0bcdkm/tEKdF3qNGBPI6xWzBOblPaWKtPl6ueKDE2rteeHt7XIk%0ALv7pX3/2Fy+hpGWyavjzA3rAaX7EBaHyhdOM1Lfkg5BeX3CnM6PLqrZ3WXePJhMv4wL1cpHp3oBp%0AObG9Fm7Pv0CrGD8z3b9DNTG1ywvLoZRh/eknll/9WsAd04xpmZc//SwRGDV4eX1je7vwer1yvVxY%0AL6/89odncq/88Pvf8/379zgN7+4e+OnlZ87TRIqR1irv7k8EP7HFxOn9R/ENJTGz29Mk1MRWDseR%0ApeQocZNtFeFeTsdqU6IkXyZLwi+tGBPkBVsbenJyCFSGfkzre2/yoFOCXi1bFGyzM6AFWZ1ToqQd%0AuhDdPj9d+OXTE2/rzvXyhnNnrpcLuTTu54lUpLS47RtriuwpUQ8KUa0Ro8VXU7NI7ry1B7XQH9Q4%0ARY9JYkvKUpP4aNQQktkY4l/qZZD3G/7koClKH/TbxuiFrg0YJS+aA+3dqoANFF0OisZjrCbfNuoY%0AzHePPD8/cVk3rtvG7baT4ob1Utz2Vh7g67rireWnp898+90H6IN5HqTbVTLUtUmvpBTMZIXC1Bta%0AKZSz2Kqke2YED6tNp2lkImu0SJRjFgeb1VSlqLtACOp+xUyBVneZjvVEa47JGpnODelv1CGy4dEy%0AqVSU9uQuk96YM9t15aoG7+/uMGrwtt54f16IOZFqZtsSp6UQvJeYgIJOxhwbLqOga5DGfKaBbCEw%0A4lPLHecm2eRW2SToPrBKekQ9QFtXAS+UTtqvDG1gVLDy4un0Y5tpvx6esIJg1lZobaU0Yuu8xSQQ%0AmHYY5rvEIFuXEu1FN5ZFXm6tVrz1hyLh8GoJ/oxRO6VniftgjgOPQh/DCeMkAqzox3dpoMZg7NIr%0A7L2JzyhKNJAqh4leZbvV+2DU+B9iVOb43g5F642S0teCN73zdNspiBt78Q5NZ9sLYfJoBIve6NQx%0AqKUxHUXmUcVVp7TADkoSWXhKERvm4/DW5UxvxTX2BW3dc4UQvsZyrZvoRV56bd8OPUU7tsvT4dIz%0A9LgyEMeQOTpI0CldaGJp37itO5rBbd9IfVAOjL6zirjt+GUSYXgpx8VNNg7GOhFyWtkMqyNG23tH%0At0HtRaSzFPnvtcisOYAz43hX1JyFhrVHEYRqoWNpDLVERu2iZRiGGlfMNJH3m9CquhDqjDZCrBsS%0Abcu1EGOWbk8r4hGj0LoSbDtDyIQjotrAhJlaI5P2coE9tjOC+tEYI+7GEqNcWI+4aE0XmajWL6AM%0A+VmVo5ulugY6vSg0idYyxnjyejv0IPKZ6jQGmpL3o5uoUarLBrBWVM9fN1+9Hv2XAXVAP55bOVcm%0AL55BEywjN6HgagM9U0qXCFtOpF7ElTkU8Yj6aS1FfnmuK1qTZ6Z0Q+SzlmLCh4Cqgpx3fqbFiJ4c%0A1ht6kk5eo1H37djoVdoQ6bKxXvDpAEMRwkzplZQjoyOR1pyoKPrQGB/IsZBvqyhMjrR4P75/Oe4E%0A7ynbhRzTsaETCmjad4HgGSdxwZZkOl+KXJpro3X5s9e8w3QiGCOwoSPCq+hCOO0yGB1dM1oTOJLR%0AKGe+Oi+t8+Qk22OjLVC/gpGkNrDTSiJ32Wxo60hZhjtqCKDEe5Gqb5crwQe29YrRihSzaAZypOdK%0AHYq8bxQnmglzbHSNtQxtRFI8OUbL7DfxRKo9U3oRjcckXeyWZAikrSZuEY1sQ6clULN4Qkeroluw%0AULJoPNw0CbhKG1SHMRr7utLa4fqrCkumpogeEqFUSpNrhZok8V8y1koSJW43ghd9SIkCSPPLPS3d%0AoINqjVgH7n6mxlWiyNbSu6If2z6j5eI5YsSao9+kBzobtNNs1w0fxK/Yu3T4nLfyDbdWnnU+oKx0%0ATs1AzqsMSkpo70mlE/RA9YyzsITAcE6Q+KPTt5XgOn6ZBWs+pAOpFdKhi4ncpDNvNVg9WKMkCNq4%0Ayju3d3pVaJ1Rb8/y96mt/B9yBmVwkwwo1CTvR60MvQxiuknMXh+ORyub3TCdcM6CkVi9PoBYOVf0%0AEC1K7QOv4NtvP7JdV3QI/D//8A/c+YGzjslb9tcXnHFSrzCSZru9rcz3My1eyENTS+L+3UeU7WQC%0ANa6EoEQ5oL0It/UuvIaK4OZLw53PbFFopP7u/REr1CCaRipD/Iq3C3ZZZBN+fgQk0qyOHvH5/MC2%0Ar1iv2K5XieceA9R/6tef/cUr18Z1vbJMZ87LPR/fv2eyGT0iRikUgXa5Ms6TZGG1YdQsk87eUewM%0A+3AI1TRl3Rm1kPeV5cN3jNYI50ecFxnu07//QbL/548oLyv97XLh7sO3nP7iTNtvYKR82KrBuY6i%0A8vSnT3QVCGEhPv1BSIctgxIE9OQDhAWVwVtLSlkcDkOiBloprO54Z1F1Z18brnfwltYq7nRHTzu9%0AJLAC9ch7xBpN23bidUXRjo5Uh1zw80kiK1TUUIzJ0tZM3SaZxlnJotowo7xEGJW2xL0yL5q2RUrJ%0ADG2PQyy0qrheXvDe8PL0icvrC3vOhOksQkVliHFjcY5eO09vV7537xlKU1OVQrACr6y4yEBiXa2S%0Aa5bpmRW5Zs+Flo617ZB+lFzCFC01Wsn0lKm9iRg1ZrSXh/nQSh6SI4q0uDdKGmgUdpbplPVeXBkp%0A0YaVl1rvpLiSthu328brFln3ncu28qhOGKO5pcLiobYhBfgmWfJxmMuzExmwUTIl10oYcMYLEbCm%0AHbqi1k4IAdXl4JvTgePeizzAcyTmhO6GbsU638bAKMHattrpGHpKWD9jnBywJaLRJGIUJnJM8qDX%0AQ/LfrfLT51dO08TlEIcqLbhyg6IrxRIWtpiJu6za923D3J3Z48bkp8PBI1FSjPQPrJHSKUOjrZTJ%0AxyGxNvaY1qKpNVHWXR7cW6JnQcIrY8BaNNLrUq1hzbF51ubwzUFT0r/qA/IRW4s5oWpiCTNvZiWT%0A6aqzRjk8bqnweJolO1+KHCxFTkNrjYaS/l6q9H2XIYbq9J6kX3FMha13aO3o+RDXDo22TbaYrTJ8%0ARx2Eo8Ymh9yjz+WC9MOaypgxYMhl68hG0Xs9OhpdIjjOkY8D/Riy8HDW8LzeuDsIfl53vJvQTpNj%0Aps+dmjPKPn4lvKH1AYuQ709tDRM8/YBvCBZP46ZOjRLTVfQjxqMBwZp3K0SwEZpAcEqRi7Y2WBUF%0A153SAQcplCYl9paTYN2bRIxKrYye2XLBWcfoSS7pVmbKqYi7L8xn5jnQyiCnyuQrpSS8l2iPDh7a%0AIJeCs1Y+i63RaqQh2opeB9YJCKB1kQBXEFT8lmkl0ZT0y4z3MCTqjHbkVLDhwMp30F0Jcc6JIFhR%0A5aCIq0YlAAAgAElEQVRhPK0L0GCMY2pfG7F0HAq8INdbVzJQQGOD6E6slm6pN5pqNMEH6YeMIZS8%0AUlFGuszaOEq6UluFTS5+2lqRs+dCLzu9Foz28u/SRIQ8+qDbTo27XIgBrYd0KAF7REa7GseBV763%0AWitKazLJNgYXHHGNbLFjjGOZAmUIgl5i7zvKBOykxVnXOuhGbZ1pmTFG0UtEWxEE59tVNoWHyFsB%0A9EFad6ZlEeFrzYycybV+fbcZY0VPcNuO971AanKWOCRH/Fkbg/MTtdevGgRGk8O9MXRlQB0pD3UQ%0AU5XF1YKeBVVdyhGHMkJdtbVipoW0rwzrmc5nOW8MqH1QOoI7Tztm3+UzpwWCNKpEGo3xTCdD2Qv0%0AjVEzWlleX1bu7k/YKUCptJ4Ol5o7hPWaJvWjY4tQaEcsD7qoBfQBDRqDmiupDUn65Ea6rZjgKEP0%0AAiiNtY6OwWjxldWewc/EoSTpkzudgZ1mtusVFwK5yCWwpEQuGW8sOVfOp7vjZybv9e16xWlNzAXv%0AB2WL+APZbbWh7ZXuPd4p0PZrV5I+xPk0mkBokO48o9PQ2MOfJ9qIQnCBtl5IQzGMZSiNDxNx3zHT%0ACX27gXbEWsF52nrDKS0XM2OpxyYknO4ocSMlUWW0mEA7bi+vKDTeO/JewVhyS/RSaDjG28ZyPtHs%0ALrHVUvGLIq+J6XRiW1esdQJY6/KOL7mj1Y5RhqFliOHnE3oM6SZahdMysCwt0bujD9i7QcVEODuW%0AEMg1k5FOXXCOvu9M1lBakqh2kRqH1fLdqgr2twtqKPb9yhhvGGXRVqHwXC8XDA1lg1xGnMEbg3Zw%0Aeb7g54W8PqGcYz7fU1OidfBBEPWGjnOK0jolb2h7xoYTp9OdfL+Mxaqj71yrJJgYuIePnFFgvXSG%0Ae2Pygb1m7s4nRhH697uHCaUtynZabkKyHZ1wd8/Lp5+xekgSylfqfjl6ykMSR0pTckXVw6tKZ319%0ApuPoFba3N7SG3I4oZYloN5NaZ7GDbU3cv78nbzemxzt0mPHaC523ZqbzWVyhfeC04f8Havjnf/FS%0ACIlpGM3Tp1+gbPz4Y+C//Jf/ipdfPvNf/ff/ndiki1jpxXUyMH5GO0VNF9anZ8oe2d+eOE0nzGmh%0AFbj98APlLWJ1p8SOPc/c+4/0tpN/eWa/Xjl/9w1+lr7R9ukJezrRU+Ltl5+xp+UAASiCt1x/fGav%0AV/7w8y/86emFP/7xE+8/Bu4fH7i9Dt72nd/8+u/4+cc/cJpnZqf55eVKqIOX1ys/fvrEwzff8PLz%0AJ95//1eoKYCSaebQXVbAutPWRIkb++WJgSG9vcrkvje6MlgMqkauT3/EaEc3GjVZqAplZVvE5Jju%0ATpj7E3l/k3U4E3bSdDXoyRHuzhJ9ygpqZb9tlLSTrolb2vn08pmXbed2eaP5BVLk3bsHWu9c9p3W%0AFefgeL1tuE9PzN7zq1//iq4CXXfaLtJZ4zxtFNkYNEXadpR2B/GwYqoSIlW3qCjSwxYjGk2mMJLB%0AnZwcALy4x/T5RO6JWne0X2gl4x9O1JpZwlky2KWKlNOZr4Svkgpxj7y8vfDp6Ynny5W37UqqAiQY%0Ao+B8QFvPbZXoRdWf+cPv/pG/+tX3+Ic7ypYZWgqtRotoUhUFKKyzSAWgo0oj15tgcaumxcgolRYL%0AMW+Sg29auhWtYmdLG4Nwd0fqcmj208Ly8QNucvhgMU6D1TjtaYfAxhjFviZiqdy2G0+fPxP3nb3K%0Aoai0SkfjrMHYibdLpEydqXeeX9+4P0+cH9+RU2LycqiTQ1JhxITyHoM5DtRd6GifVuzsybGiYkT7%0AibbttDoYtiPiLSmwGqtR1jI/PtJalEOfkYK5CQFlFHaaBCc+1DHdNXTd6Cmz7zu5JF6vV35+fqUN%0AKK0fUsMF8sbkAilVaIPUGtu28XZ5I5z+UnweB9YbrVEG0roeCF6DHl+cMprt8xtuCtSaMVUuTmrI%0A5lKmsZbp/nzEFsUbZZxFh0DLkd4a/rRQ+sDNHutlO9ZKPfxvonZAay4vz8Q98enzZ55f3thyoQ6J%0A9dSumUKg1cgepST+cDeRc2bfdt4fsULnJefeTaWXLJPXWtjWFW8F46yUpsVMfFV0KkZZespoY2np%0AMyZMGK8Z/Sqwon6RLZm12DkI2lvJxsw46U2G5Z68bcjo2CIynEpOie228na9kfbM59crqQ45BGqJ%0Ao20xo7XD905OlZIr0+xJKbGcJsncW3sciDvGTkKky6tASyrUvAsuvGTyJpCUNsB2A0o2BKPL9rQe%0AG8zWDsnuJNQ+jGJcZaKvjSQBjJUCgHOWdvTUemvkLBHDlDNxly1YOXD2tSmm5ST/HK8Jp4OGFzN6%0AMsSYOJ9P0qEoBXX0VJ2TjdqX7p9Ah8QRU1IktX6U2y/QpG8xWmPfb7TaEBotDLp878xRgTYyUIzb%0Ajfm0EJYZy8DPk1z2tEJ1TalJontKkw+ZvLgGNcpZ0p6w84TXQbDo84Jug32ToY9EwDXGBcbotLQe%0Ab/R4SKIlqdDR1K1QWybMJ+lb7QVnNaVW9NBYpylJYqCqD4aR6GBK8ZD9ymFcWbncaGt5eHcvyHZv%0AUV0RJn9s8Aa1DVoRKXosBYCUG1teadqz7xmsxPLQ0LtCDxFN13FEahEReUkb1EzaV3qtGGVI+0qt%0AldEd23ojTDPBWa5vFx7uHrm9PBP0RJnc0eFSeOt5SRJBHkcPrpSEDxNmks3zdJqZjLTHxhiY3rDO%0A0Y8+SamiBaAXUm8HeVUIucPP1A6XdUUZi7VC99RdtsnaWup6g145ne+Jl1dqvaKGoY3EaQ68vb7R%0Akfhp3BKldYzp6N5o9UaKO70q/OQJ1pGdQzUNuZIYtDbYs4BHaq3MD3fEMbBTwJVCmCzOWxmAtCFA%0AJyUx4TZEWlxboypNy4OuvEAnTEC1ThsWP59JacX6Ca1hXhbW67P0r3NDa0vpGTMMdd9QRrEsD6Sy%0AY62mJsfl9UrJhbK/Mp0XHud7bpcbXlvcrLB2ZpgJ0zXq3nB9veJmJ5+rViltp4zB9fYEgHONx4dH%0AgRGhsd6ilTsohhyDRUW3TlIlTS7P1jksYMOMmxa8UnRXSZcL092ENUiPWltaLkzLRE5R8Pt1R5sJ%0Ag1B4t1ti5EqOHWcGJWWsXdBOBtm93fjwIDJgMySqmUqmDkW9SRKppULTgbJm3l5/QqvK4/t7Ssy0%0A5nFOyMjOe+y8SGJjKNLoGN0BR64NrRXWTzCktnJ9uTEafDgtbJcr0+RAF85+4vbLzzy8/wCzOp4r%0AO9P5HfHpmenDPVoHam6U0lG6MU2G2+sbcwjsbyvKKLjdWB4e2D6/0nPHzJ4+BjlKh19LnpmcE2ve%0AOS13KJ0w5kZpihYM9x+/wfgTjibuVzRFaWJ8w8yP3G5F3rdUWu1fe9z/1K8/+4tXH6C6Zq2Z1G48%0A3RIfT99TWuHbv/6e26efWe7eU9YVe5rw2lBLo9UrLR8hl3zj9U8/kbfEc//M3fmO6XQi/3zl9O4d%0Acd+5bJF7qxhvn/DnMzVl8nXl89uVcPY8jEypsL3eGE4Rn1846Y5F88M//o5vvvuGlC68Pj9h/MTe%0AFf/Jr/8F//Z3v+U1Ft49PPI4Laz7yn/2n/9L/s3/8VvKlgXXPSrXGln3wvX5hW+/+4jzQaJVrWG8%0AY9TG6PIFxWqUDWi18vb0TLyshMd3Yi1vhXi9MU0LajlxeX7G3y2Y7TDKG0PNF/Knhg2W6duFMjRG%0AGez9AzTH/fffiHy0CUZZKahNCFNdacL9Pb/8/oXL24XrbWUrnY+PC2py7Cmy10EdMi15uu0Y4/HT%0AwvY+cn258PiN2OG9t+LYUlVK106Rtkjcdnq9kTcBErTa8AN6aujUia1QY0JZyW1bZ+hrxZ4cLVaU%0At5SXZ8oolDboemeaZyZv8HMQ4eEYskkh0RCPE8PKC09p9n3n7RZJqRzeDsV+CLWNkWJ/q4X9reON%0A4+dfPvH+u7/A58Z0TB/FWSHUu67UMeXJ1FZoMQtwoGRKzPS1UGujlMrt5Rk/e7QO9JFYTvcoq9DT%0AjG1FJst1YJQleM+yzNjZS8nbWlppOC+HypZlnT+w9FZ4e7vw6fXG8+VKKU0IVUaT2sBoQ85RHkBV%0As4yJ63rj+XVGzQvvH+4oOaHnmVak6yG4u0ZpmRoz9ZCgqgrj7Y1aBqo1hrqRk2C+jZloZJb5TD0I%0AfHZAfH2hKYkXhbPFT9NBBhT6VdoSShv6kM5OyZnau7imYiKXLjG6GHHGSNH2wHSP1thzouaO95Zt%0Aj4Tbjfe94bzHfEHGayH0WR+oqtJyId5WWpXooqaRblc5cDQBJEi/6YC3DMX6dsF6IX9hNS54WnvB%0AWIOdAjYETHAyaDgijOKZ6igrgwNB3mu2mNlTQhlFjEk6cWNIFKhUTsGTuxwi9zXR7gQqkot4/fRo%0AX+mkANZ5urG0uhL39Yj6SmdPN9myxW0/tqPyzyEn6YRaMMpJ7LVKh6Y/Cy7fOM90d8LNkzh2WsHN%0AE3E9Xnxd4n1aS8fIuYlUVhSK19dnPn78SMqNPWd8uMNaizX6+DOKC69/kRgroVEKgx2Uli6S9RMo%0ARdpeZasZq/Rhj8irsuH4z3JAtVoLm0M12EUwTYexJ9l0aIWbnZTJp4n5NKEQamPvXWKLPlDWq0S/%0AjKaUwZ4ye86UOrBhwRpLCOIDNNagkA5x1wmjLcaJ4+jgrMpUXFnZTFqJtHZtoRVKTZTLKvHZkmlR%0AKKplSyz3Z/KepH/a5OU/lFDySo7HJq4gZ/RBmAV5vtyf5NJ7XJ5rznzRJsgBwspGtw7Wbcf4iZp2%0AQpipXaKxtcimTCHbjG4c3ntaXqWTVxs2+GMwM7DekNcNbSw1RnJe6Rla7tRWubWrRPDaIMwW9yUu%0AOBRpS5jJYIynjSweK6GE0FXFT4EpBJQVTxSjS3Sxj+OZMeiI7DQeSoFtXynDsG037HQGNKUNcooS%0AJTRWIBV9SL/aeILR9FWTcmGZA65kpnmmxIRWhrTvbPuFkiutQl9mvNW8vryijSZ7MDUTrEcpSNuO%0AsY6hDH7ypBgZrRCW8wEJcBIvPITlpVbpsZVCrRIzHkhHaqAFaqJEYXPLnRTj0f31sq3RSrrRCugi%0Adg+ne3rOuClQdkd3jj1eWJaF7e3Ccjrz+vxK2qNArlKn28YSFvqA6zXKQKfvqJNDtUwIE0MbFOJi%0ALEO6NdrJdsOGQC6Z0/mB6TTTUwaj0bodl8aKdrIpUwNKKdj5xOiVbd8F2qPFLTk0xG1lmRx96IPa%0A6MlxxpzkHWitIW2FPgrOmcNVmvFuIq6RPiLBO1rOzPf3BON4fn4TouASMG2wVwFZKRfQdXA631NU%0ABzIWK27MUcg0Ts4xhRljnfgMlaJ2hGxoLNpZgbgMdUSn7ZHGENfVUJ6UMqcQuMVIL5Hp/p5KwQ4l%0A8JB0YZ69RNh7JwTNKIEad6zzQmjtBY1Qe92yoLXUQLZbRmMIS+By2fBOkO9KeYIXsEW3FlKkG0eN%0AO7XBtq7oXghOcz7fY730yadpYd93QhjYOYjXMkWmeZG4prMopWSLfWxzC51vz4G3t1e0deyXZz7+%0A1a+p1wv+/h0xN5yb2W7P3N0/kC4vaNVpST4DxoDVFusMhBN6u1FbJ91kSeHChEaRrjtmXkgvV/oo%0ANGOxCuLQOKNpylHySjOFoRL+7gHntChjtCPtG8vHb2i9inOuF+4/fMPl7Sa9b+PlneQkdfTP/fqz%0Av3jB4O2ysffOp0vmv/mvf8Nff/jIj087f72c0X7m0+9/x+nOSWHcyxbDzzPOS1GyJ09tjdQy10+R%0AtmZoT5gGQw3u3z3iLxGNYegmJuumqLHy9PwD+/MTDz//DdbNfPxPf82P//DvmD98i5+vxNj48M1H%0AchpYYzg9fOSP//q3nGznL76d+F/+/sbkPD1X8snijeN/+9//T3SvXC/iNamj8c37j4x94+0t8v6j%0AotbMKBlnFW1X+NNB11EKP51hXKluYr5fWF9XKI19Wxm144yj7wIUON3do6zBWU3rcnnbn3eqG2yv%0Ar8S6gT8RlhkdEm3IdqXXjiZDg9Yzfl6wt51PP/4J6x3Pry/UIg4lbGDbNmqH2cC+76hpAgalDVzP%0AfH5+5fX9e0pOpH0n907wd7hpPl7GQrRz1hGRXPf6tuJmT7nu3PKQ2FYVsawaYLB4NzHfBUoqqON/%0A01qm/n/UvVmPZNmVZrfOfAczHyJyTrI41IBGS41GqwFB0Jv056WW0KhS9VADiyySxUzG7O5mdocz%0A62HfTL2o3iSgOt4IEIkIN7d7z9n7+9a6LBQvdLDzZxPDOGOd4GiVUljrxPXTu0QHbhdSFXjD7emF%0AHCu3mHhZFpaYMb3S5nbEwxS35cboDKo2Pr7ceLlc+PTuDXk98eo8MI+T5PV1o2SDbhJfuC3PbNcV%0AbQO6V5ZPV1LKpGWD0qCIQ6w2jdHi/tFKoZqVLleS6ag1jmEcsGPAOvujD8cgJeGcE0ddnl4j2shq%0AXXWJERnv6WlB9YbRsiG7LC9o1fEhYKxmWTbO3nC5XLFh4HF04u7YwDp7iAclhtdbZ3s5hh26U24R%0A1TXKavZ1xVQlqGAsaUu4yZLijtVOtj29Q2741yec84zzhEJB70L0ah3jwoEj1wexSwAUMWX5363K%0AgcpZSrOk7UZWSg4ph4cOrQnOHuqARFw3nFYoq6Wvdviqci7Q5HCbY2Z9uRJTRvfGMN7Re0WhcD8A%0AGLpCl34Q8xJp3em6Y0cPRbp2YZKprNEGo5WU5REPClpT0wZaNof7KpjybV2ppbGtOz4YGobBOtZU%0ACC5w2zNDk86Jt5ZWO/u6Epcb5nRGWykXt94FvpMFvGOdpyXpseZNZLwtN/KBDHde0LwtOGrMcgiw%0AmpoutCJbE2MlJhPOgV6hBU8zCn0ej7hhxfhAOdx862WhKTkAxpShw21ZeHj1iiUlxjATlGJLlanC%0AniLWOMqxnZKflWB9AYZxEEJil0N0Q3qELgzUWEjrSmkVVTNxibQuF+K+FzKH5yqBH4SC2I6NZ6fS%0ASqfoRige5zSaDueA8V56LT5QNpG811SotbEsK4VjOIbidL6n6o7RQfY8taMkaUir+RBqSzS45kKs%0AGa1mwmBRSCePJl0elQ9hOZq03liWVbZdVXG7vsNZS46ZmjO5VawyR6xNU5L8HLSTrUHKWfo0exLv%0ATkmoeT4iPgVxJe4S682NWG7ULlAdGYSKJykWZNNltYjnjaKUXTw3YZTvY+1s+4r34UB4y+8RdBmi%0AlIhR0t1LWZIkd4+PkCUeHEIgpkKJjS3JO9oi4nJMpzYBvGBl6zy/FlKlRFgr5iAKtiabrt67UIBr%0A53a5gHFshwi2dPDDTFEi1G61S8TwIFBa5wDY9yKOwQ7dGMJ0lo6gVvhphFKx3vL4eE/PjT1l4nHh%0AD/NM6xqnjTiqdsPOBWcDVPDBYHUn3arAVsaBnDPDacZ7j/PSbe1KoBp5L6LKqdKVKq3J5jVLxHjd%0AI3tK7HuTznDX9NIoKFIsnE8jPZeDHm2wRmOHkd52XBjIeaD3G7VWhtOJ7bYyDhbTRmLNpJbpW8Zh%0ACX5gPJ1kWGulr4i2XG8bp9NMirJRLl1omdP9ScAnNE7DgFFOtpVGyeXVeRriubIaqJ3lcsXPZ2ot%0AbIcDNB36B2sUVVmUcRIPrlU2ocYxjCP7WoVwXXbAyO/w5UkAbEUO0n70gvxXWWoRudLND13tJhFj%0AZWgGFIZaEsYaAaAZqQP8AHtIOTMORuLDOuCcl8pE16BlA68AZRwld5puTLMREmzvlIoMeWpFGS9D%0AqGmi6splzfT1hbvJYXXm1g0ewxQs+7EdT7kS/EhTsqX23YCtUKHETFoTrSmURjbDzpHKTqtBKi9E%0AeX72wt4zzjjK4Szc1yvBapQdmMYTzsmZwwVLJoJThHmSIU1pDPcC5uo9yxCuNkpXWCNO0Mf7e8r2%0AhAmevNxwLrA8v5dnXrfMoyiWhvvXpFIwwxlDx6iKDzONiLHirNzffSI+b5jRUmLG+oFcCp8+vMcS%0AqNeNbV+ouRPbwt080o0h0lhuV6iJZjTuYYaCOEeVopQb2o5o3THhzLYupNpxY6AWGfB5o7ntUOvO%0AEZ7+f/3zL//i1TtbWTl/9hWj6pjLym+ef83/8L/8r/znv/or/j2CrTT3d4yvP6MsT/gxHILFRO0K%0AHSb+5N/897y8eccv/vU9H797i847drjD5sLt7Ueuv/9H9G3nN7/6NWuOfLqu/Jt/9eeUveLvH3j8%0A6heczoHt+crP/rtf8g9/9ytie6BR+P1/+S2P42vebCu392/482+/5I9v3/O7377jeUvk642fec/T%0Ad39APd6RS6XsK+iGMp7RwPOHD/xjy9x98QXf/f533D3cg/P03vDWUig/wiKsD5g+Ys8FXwtf/fwn%0A9K1RlEz1TINhCJIxHgdoipx25i9eky4LYXS4ppgfNBHH4+MZc54J92fsaaBhyHUXdH7JdKvYbldK%0AL4x393x4+57fv3nPP737xJtPTwzTzKfrE7l1hhAwBrYUsQVojd47zw3+6+9+w1/82c+YT3fYMbDs%0AO2Nwkg9GYd0I1hLyCej0NPD0/oWhN3IHrwzD/Z1MbKxFq07fO0YNhFMgxhXXDK1l3DiRS+H87WfY%0AaUIHQTyrQeKCNVW06jRjaSVSlJjjX95/4tPHj/zdP/yWGCOtdpzq8pBUHW0Ve4p4DbFmxjCylszf%0AffcWZT0//+m3+HEgXi483J8E+dyq4P57I9V8FLILyzWSVolHeWvwYaTRGVzAWUHzKmcwrVOSgCnM%0A2dOVR9Hx8wSDdNNaU5hBHf0NLYJkOglIDZZlI207nz48sS0rrTZU63jvuS1X0pjwzpLyAVDRE1FZ%0A3jy9sKSKdZ63p5HP7s64wcj21DvZlnQpWccYZTKdKroXSgGTFZMPgFx2Bz8KMXCWCIVgg2fQRTxf%0Ao8UeHj3tZQrYWiXHHYxF0YWK1SvrGtlzJadEbrBtiWA0l1vCBoOzjvl8Yt93tq2gamWLkasfsLcb%0AW9x5/cXnOO/QJmCco+wrLowEk8kpEhhJ+850f890yDy11fSmsc3SesWFETtpakr4MAnx0XmBw/SE%0ADx7tR8LdCRssOC1wggatSm+PDrVp6r6wlyoI/A7rtvOyRJlWu8AeV8539wwGjLV4pHdUa+Sy7rgx%0AolrkZRxBKebzdFDWROirj4heU4KFT1vEDxNl2eQSUSuqKBqdGuSYO54GiY/2itcBpYMcVJzCDR4z%0A2ON31QqmtzTUMUmWS5/oBLKCfduJKfH0fOWyJXIVqInVSr6/2mAnj+pNJttWpqNbqYScuFbB4CuE%0AcmmcpecoU9kmcVDnPerhDj9MIuZdbjjl6LWR1iSx69gE/2wO2I211FaOKWXFYRh8QAeH1uAGj1b2%0AUF0cvbXDMZdqYc+FVKRf14A1VtxQ6Vi8kV7qNDhxNRUhWHqrKK2hMaz7hj0E3L6PQh9sBYWSg5iW%0AMnuYJ6GgzhslJsoW6X6m7Ee0sMJ5vkerRC0WDGQ0uhRqk07s/XlGh4ALDu30QeiU2GbbMykKDS8V%0AIfhpFVienzBupG4H/KGDqKQUad/w1pC3q3TtVCMEx74JtrmklVrlYjnPZ9l85CSXFAVVF0IfUSjG%0Ab76i5cZ4muklA1ooqi0zuolpnKg1Y5whbis2ePm9dk4ugd5iD2BOq006S0qIpbROyYVcKwWwXoh6%0A9I7xE+u6YgyUCifnGLwjOCMqgywJAmPAOw3TTN5EGt97pZbGePdITRvdGvww0GthOk0Ybw7stlAL%0A70clz7LqMF5Rq8cPDtUrJQnu3HjL42evJP4dRvzsRVtQpa9W0RJBpaFLk0FBEYdR40gv1IxxAUUE%0AMk07IdjuBW+lZyidPgFBeW+peJRzspmq4kAbTzMheJaXZ3SwEDVuMMxlYNIyxHJGo3thWxI0S/CQ%0At4oyldYbl7RhtKOrxniaBJwwjAznEbT04GrdUMXJgNBKsuEHXUXKBeMDoZ1QWrM3jVKeZX9hvnvE%0ABktPAqYygDIW3Ts+eErNmANFf/n0lrpnQnDkfUOHCWsUzJq4REopOGXpqvL61SMxVZbbSrp8IlaN%0AxVMmhTWem0kCeDq2wXYUAEvrFeMGXj0+oFTBWM00O9K2SFcvjNgjVl5LExKuEeppSln622lBhZna%0AGkPw7HsmxchWOt6KX8vMgQ9vvuf1+UyuG2//+JH1dOJ+Gqm9MZ7P5GPjn2PGKnGKne9mlpuQkv2e%0AucSOMzPXD5+w2rC5zt6vNA3n4cxleY8ZgqR+dsHDD+NwkHAlJqpVxY9nau3UfABQrEP7gGlCaWwq%0AQIm0w+GnkXeNVY15mnm7Lrz7/jtmN/DZl69Znj5AGDBtp73sBF3RRp6BPS7EnI7e8wmnO9Y2SWR9%0A/pr5VEgvV7ak6XuGlilb4nb9hJsmRu9RJ803j5/z8nTBDxOdxunxhCZzfVkZvYZeabkR7h9xZjqG%0AHJpmpUs7eE1OFT+cUc5yu12ZT7NswP75e9e//IuXtZbYNN/0xF4tv3964f7+RLpe+NNf/JLna+Hb%0Az89UNfLHf/ivvPr6T2i5SNG/NlAOP53YP33g1S/+lPTpmS9++g3x3RtaV5SYCMbwzf/4P/H0mz8w%0AewPT57z6PPD47WumfWY6v8Z98UCJL3x8+Z7w+Z/z+uuv+Pj+GT0MvHr8gv/4n/4zt5cLd+c7/urv%0Af8VwvuO79+8xCs73Z6bJ8bP7L/jjdeXPfv4Nv/vN73laFs5BHDDWWbTVfPjuD5z/4i+4vqyc7zUh%0ADLKZqQXjPUYrat5FJDhOGGVo245+dLA+EpcrXsu/azgNNN0gKpxT7O8v1J4ZTzNNV3ry3H/zGnxl%0AeHjADAHlLN1YXJjZL89o08l7J8eNl/fvWYvi/WXDKqFO3Z9OLCVj3Iim8Hia+eOnp8N9IJP2VAoj%0AK/tN8+7NO15/9ppTTUyvHiQm4AbqMWHtOTMe01fbFdZ71DXSumUwgsL204jqGj14mtrpKdGqZs1q%0A4doAACAASURBVHQjfWigB8GWz5bx9b0gT4OnKoMyBq081CiH3yovZErBhZEcF968f8/Hy5WP1wtr%0A3CXWlit7TD+KW40Th8h1WRhC4LqsvH9+xjvF48PIfDqxxYLSx+FRS4HdDyPVbyLlHTtByYvGGY0z%0AHpUQP8SBGu97xQSLHQ1qkM+6jxp/P2HHkYZIozsiMG10aLKh+EEASy2UfeXdu7esKfN8u5EabPsq%0A/Q7r8MawHtsQ7wMfrjcm52AM2H3j+fkjp/PIbMRL43QX/1kIeGXovktevjRMcHg9su8HejoYBjei%0ArcHgDnKbxYUDaBI8LVa5ZM7+xwtnR+Ss1HRAKmTCLYEa5BCsNTlHluuN27Kgw8DoHVtcaTgRrioh%0A29VayVXz9tOTKAwe7tiuTwxeHCWqSwRMa0W3Bqcnmq2MpZJvK1YH7HimNbGIqCzSXD8GtJN4SN0L%0AepyBigoG1Ek6XmMAC2bwKC/OolKqwAGyeH86XXDQtaA7XC9XUi4yWSvlkLkWtm3j/u5eZLHG0vNO%0A7IqXZWPwjjZ6vjSQ40YJHmMOlLj6YdPiUM3RWhLqFBU7n9DjSfpm+y4FcT3KZT4qUtllGi15Z/Rp%0AkAjaWfw6LniwBjcONKVpJVNzpfdK3FeZwm8r1npQUWJsKbIsV0yZmEZH3BPjfMYrjTIW7zSqKW4N%0A7l1n2zNhDrRWiGvD3Yt/TCvphqGkj6SswqqOLg2Dw+l7+gB5veGNpVdwJwsoypYpKWHRlN5pRqPd%0AKFTKwWMnix1G/GCFLFgbtXZyTmzrQukHXr/L1r42QY8Ho9ljxgRD6iJ37jWj+kBtjWCPnqCFlCuj%0An1A1sW679KL0zjB6iYkewmt1lORVBW80SVlUED/Zrm6oLtFk7zU5idA7pR2vReSbu8cbhfUWN0oM%0A2geP95aOouyRFBOKxrZFWoXc5NLYcbSamb2naAFq+GmmFOCIUBljpUPVLbVXcfUo6Y3WlqFLXHZ0%0A4qrrXUAloAlhJK4WgxD+VAHtJvlsdKCXgHFgTaBqDQ5Gd09BniWVhhvkoJfjijnE6U0L0VLiZIXW%0AGx1Fz4VWK8eiHNMa9/PMnhJ0uRjlJtsGb8XR1QWKS+9KID2pYP1A3Hb5XhSJTvrBkWOiKcv51QPD%0AeqXsAJ1gZHs2DJNAsLJlGmSz0bvh9DCgjTpInA0bBlywWCdOu5pkw0sHHQZ63AUupTpNdRTSKymp%0AUZpBpQ2nDOd54uPWWGKlID2iEhPeiXuoN4Xqma6twL+Uxk9ntmPLCQUbBtq2ooy8ax71zLYletnF%0ARWUto3XkVvDKsa87wUsE3nqPHz0OzTCOGB9oRuGMkq1V3MEqTDWoaab9cB7oWYZBBNK643wgJ4VW%0ABacUd/OJWAp5N/QYiUj1QHyClnWPqJKoJaMVDOGECk3UD3vEtEI1gbLd5J1ToNfMOHue1wVNYTKw%0AGMuowTtF2itLfGIYJ4Z5OEjT4CaphKhgMdbilKHohlaNfTtcWEaidbEWrHdCik2ZqhsunEWerTod%0AIwMzpdluK2qYON+deHl5Zrr/nNot+f0nhjCC98x1Ik9axL6t4bUA2FpMNKMoe2KaLA7NngrKaAbv%0AWWJi8h7dGuPpgVoiNYnY2I/SK7zzdxgLLRhcEJCLvIcLZpSuoBlPAqxyMqgKpzu0iNfAGlDiz9UI%0A6EWbhgsTrSlKS+Ttwjefv6L3zplO31YeX3/O5e0bpvmeVG+Y+UzJOyYnwnxGbeshZFa0qulBQ1bU%0A/YYfTrg20eqFIZypvbNfFs5hws+ilqJCy40vvvqa63qj5UZbMvbOcp4DXQ/42RHCxHJbsLOhG4Nq%0ADY8n6U6w0+GpE7+cUYrrbeM8DvI9/efuNf9/XJb+v/yTSuHrV3e0Unk43/Hdm7d8+fWX7FvBjwP+%0A1Zn/9B//A199+3O+/PanpOuFYTyhBotuA9YHWo4MD3coKm4Q8d30k6+p1w396jPyx7d0Ba9/8jWj%0Ab3Qc7vGedPmEsRp3Z9g/fo8ZHXdffcMed8LdI6d1JebMMD8wBc/3tyv/59/8im++/obby1tezQNx%0AHpiCJShDLAu//Oo1v/rHN1yuV5yzXG83zlNgzxkTBpKyvHvzhi8++xztOs5pUBJNUKXRdacbLYhr%0AbRkfAlkfDgoVqX2AHCUX3hTOGGq90XRnepyOVXkjZ4u+d/jHCSg0a7DeU1pBt0zeFpSzIjCslX3Z%0AuMXMcn1mf/7Ab9++p/bGsi2gFdZXbklz2zL5KCuXYqR3hCIry9bh9999x5dff8FgXpNLwwdNXm84%0AO1C70OFa7fjBYzkTznf0h8T+nOj7yjicAIXWQEnS1xoaFkO3jaI8SnfsycuFxDt5qWmD9dJfaEqA%0AW62Lhwensa2yry88PV95vi4SaWuVUiJoT0qN0Tv2uGOUYU/yc2mtcnp4YFtXPr0sOD/w1ftPBOuZ%0ARkWvHe2N9HeMwmKYH+/RGNSDpa87cU3ovKMroBumG4wRSIY+6DilZVQDez+jgsVNAxWFHUbMMNJq%0AAWTzJNs1jgORQjeJa2S0lLiD53K5EaYBpTyoLNsD1anacNt2Wi5kH4S+1zpLUay3lf00MeaMHzyl%0ANHpcGCbBks9397QshC5WiVLVlJi8k66Qqhgc1njsWSZovVV5QAWFnQNuGgTbXBsmHJcgHCUu9O6E%0A9tZFGZD2nbgnrstK05qH1694WVb8aWC5GNkI7KtM2Do/Tr07DeUHalO8LDvwTCmd119+hkIJaj6t%0AaC2HKF0ninWo1qlbJFgv0ccslExtEP+PMZhDiqpdQJ3CITst+NNEa0KrNMr8CLWI+0ZHtnppl83W%0A5eXK9XIllsaH5xdibRQtn1vMijVX7pt4f/aYsVriSSVuLGng7vGefReaFZcLp7tZOh9aCem0Vexo%0AacVCbeR1EXJoLoI5H0e0r6guB09NJ3iLGmUz3Y3BjkK9MnOQfsgQaFofKgDp/MimUuKi+7ZSauPj%0A03vWbefN+w/ctoh2lmEaqT0TlcUjUedcFK1WnCmcvCXunXEKIuJ24oDLcaF3j7EOqx2K+mOU2OiB%0AWgWb3k0/5M6BYZxocae1Rt6EyOaGw2tlAsp5WstU5PP0k5PLrTEYDQ1NzYk9ZZS2pHUhpiwetVIo%0ApbDsogEIwyB9Gz9ijh5SrkJqy61BjnCISHNMuCMKWErGBk2MAhvQxh6y6grKCR3TaKhNwEt0pvMZ%0AVRrVgkKhgqfnhjODbA20wlFAV3l2lIodvXjqeociZMday4+qlRg3atc0bXDeEtNO7kreqRXQim46%0ANRVSzfTajp9/Q2f5GcS4y99TyUM37wstacIwiCFAQ+tZthldQZNNer6sKBrDEVFEKWpq+GkgL0L9%0AdKNUCFrXONNxkxdP0GkSuqF3qCPSVFI6MOydvC+kAkvM4pQ0ilRE7F2NY9CVrjW5/EBTVPL9qJWy%0ARTjinvRG7qK5iNcLRVV5X9dC8I6SGyiwbWIvq3S0VUcd8uOgDbiKwjLNJyoZb2e07WjvKL1LBNpp%0AekuoVnHBHBctUYa0KhexWjI1CexiXzeaCXQqt22nGw9aMwXxfKVd3FbGBVKSz0wr6F0LgKcU6Q2W%0AhDKGXDPlprAKSmlYK5FEbScBYPjIUgpUA7oRjEXVzGn2BDvSjNQwpnEU/D9OVBdUjDpi2MFTadKd%0A2Tc5hxy/86XIz1OXRmkOLNRtZ8fJ33WYKDVRVccDsWRUN6Az1Cp/VxMom1AZ19tFLv4tsTdNqA2l%0AAqbng4onjtNxsDQcsXbOh3qnK4WbGt2esFa0J2c7UGxluYnr1QeHMZpUI2Ea5VU8HO8PkH55cEfU%0ANtG9xxpNN51ed5Q/Y8eJriWSW41hWxeqVvhhZF03XBcpOk3Rtxu5KZS3xLgLCOMUaNlhXKCWRhga%0AqWRUF5Kq847SGmO9R4dCjpHIzjiMUDprjZiUCdMkn98wgCtHHNeybolmYRi9yOlLPaTpjfnhQcTr%0AxmD64e0qK4M/UY1hcEITLgeMyjbYSqW+PKE7NKt53jKhXbhdr1Q7c3/3wHZ7Zg6G20sWsI/xDNNE%0AKR1NgViklzwMLB8v5P2GR1NUp6SN8f6OniM174zzmbhcQAloRXqNnnXZWbfG6fEB5QSIVVRifnxF%0A05rz6y/Y1lUSOX2j6IIpla0Z/BCkl7pnIWj+t7zx8tbx9HTh8/s7cUGtkb/8q7/k85Pny1/8Gd1p%0Avv35zznfveL9d//ET/78l+Sa0QkhteTMcDqjlGZfblA71nvSyweU99R0Y++dfH2ipYQ5vUb3yMvL%0AG15/+w3bekMNntQcw+wZsuX7t/9EGBcuHz8yP97xH/63/52Xy4WXNTLMJ/7un76TQnzcIMycPv8K%0AN58h7qTUeDUpnH6kts5TfJbSXi48fXqGFHk1/ZK9ZWZt2OMuU9qc8PMsUY7U0M5ig6LFghoHscB7%0Ah50sJTrcYIlPL7S9w9wgDxJHmw2YO4YBtJ8wJw/0H9HqLRfKesMOAyVnti1yfX7m+eUJcuf9LfE3%0Av/0D1+uNl1RZq6IuO84KeSpqLQXDWqi1sqZKThmtVsY08ddppxjN//zv/x3WD6iaGM8zJS3iRupd%0A4i9Y1KjFSu6c0OxmR08FWpVtitGkuqBMEEiyN1JeD5ZmHf7hjDYalKHrQt6vKHXQ65RFGyN55WWh%0AtMbbDy+8f3rm/fONp03iprk0Ghto6WikpnCmoZHDf6+N79+8I3jPH+snqmo8nmbynvj2288JIUBc%0A8HZEBUdTGetGOSAYTzOau4czeUmoKBce0DRvJItfGnpQ9B4wswfv0dOAmj1eOclMG6DIS6F3wZFr%0A48hpo+bKZUm8vDzTKtzWhbefnqhVUZVinDR388hW+REJn1ojdUVeFpQ6sW07xRqmwWOsJ1hDrxOn%0A00lQ1lVEniY4zGApW0bPAdM6ozujS0V39SMxsBVku1B39DgI3t868JZ2FI11g246rab/h+RW8kFt%0AWymlc1l3Usxse8RazxIjMTXWPWGNJmvF0q10Po3B+IC1jn258XxdoTc+SxVnd0KeSOvCdP9A7UIQ%0ARQlyWQ9B+isxYbpgfeVuK5uZzgHJsGCVxTgnL1Hd0YPHmEAL0vsxyoKucmCuAhxIMZFSYl8XUqms%0Ay8Zti7x//4F9S4xOkOFv3n9EOY81jb0LbtlrucTZ0xnVMnuuvP/4zDyPPATRa9RcsUZgCaY7uRRq%0AjbJH5MvMlL1gvKNuC91oapQLonLHdD8nbBioTUSYyiqsFjqpnWYh4ZVCpxyRP9n8pH2n5EqKkeW2%0A8PJyIeYqhK7ciL2T90wqGRcsvTbWprhHEYZA6w07nWktsywb/m4k5SpDgqpxRhyLvbfDGaYOFYDC%0ATgPKeRE77zt6dOItnM+Qj3hclu8jSkHNIlU1I9YqAdoES60dpeXzrDWhnabcsvRwixD8WpU+1H74%0A0LyDmBuDG3HBkqpC+/kYNnQaCn+6R5WMrolUK72ITiTHSFeBcXA0wBgBfGgsIF6qmpU8F2Mkb7Id%0AUNWgUwYaPUW6bzg7kradbhTBOPmdtBZ30tJ57F2gG7GABpQmritKK+w4k7bEvu1c98JWOg/niVvu%0ADH6QDXIqOD+KS9UFIcsOgY7C1kzsconocSfGDZyTeGKtDM5hB6Gv1pKwoyNeI34YcPfQosBHFDI5%0AVyoStxs6KMGAF0H3K93QQ6C1jj0NdNWOgUEl/eAW1Igktle2XVxX67KTS+d6EMj8KAOKsmfitvC8%0AVZGcH5tUzDHZ3zeBClmHVYYChDGw3hJxX7l7OKOtQdlES5k+BYJWGGPZXq74YOV71cDf3QlkySkM%0Ajqoj7nQn0/i64sOJkoUeCYBR6CoX4xR3uqq0KoCTFDNFe/bYSfszOxa8x2qNHs+8vHtijztLzljn%0AJXrf248y7pp3dBfNSo47xg5Y77HTPeV6IxvFOE9AIy8rpctFuColKZpYsNbinaXGhlJWlA+lYSdD%0AMw1lApiC8p7WIDZkuFGLECGN0DSVEeohaAGwVEt3jryv5KYpxuG8PyoFiqYd9B3lJ5w7/IJVhh+X%0AT+8ZppGYG/iAtZ49r9jpDvadfduZRkOvoIwAicwQMKmjW8Pencn7hr0LlJhofRBQVuvkFFkR/cHD%0A+RXdiyamdoWZBpw30jPrlaq6xDh7RVeNDl5IjEUE865B0ULSzDFhwkRtGm06zs1sH58wVeMHT94W%0AJq0wBmI2xFqFeGgGxuCElFgL+75yGkZateguG/i81eNyXGW47y1utNhJ6ICg4P1KdAblwHjH2hZ6%0AUlhruGwCqBpHD9bivKIroTR6N2L8jK4ZYwJmlJ5XWncaRmTpSqO0P+ToDRMCn7/+nKeXC2V55vs/%0AvOFnP/uSN+8/Uf1At4rL0zMp3rD2kXHykpLZLpTdCuG4RYwdMVTatjKeJ+4+m9DIsD2PDq0t5drE%0Az6WrJFN0Z0uRahUhOLw/EXQgK8tpdug7SXBo7bB+pMQdZxx5L5Su0XtEBfEemqSwpzMtQ/rB3/nP%0A/PkXf/Hqvclq2lgu68J0PtPdyOtvf4H1A56GHU4sTx+YHu5Ie2SYZM2ndUd7T1pXOcwZUPNIrw2G%0AibLtoOQh1azi04c3LEvj/Pk9rz77jDoYptefk28Lp4fXuKB5/0+/5e71K7ZPLzg/89vf/JrZKv6P%0A3/4j715uxG3leY/E1jgPgZ998RX/8Jtf8X5+4F998cDLrfDHyxViEUysdbLRqIVoBsJ45vm68PHt%0AB0ztvH68Y/rqK3rWEp9zcoDNecU2L04DLV6Vmhpl6+jJUkpC3w30W0SNE/uL3NIJsxRR5xHRk9gj%0Ahy8vEzcMcpi9LvhxIKfI06cnLtdPfHz7wveXF/748ROXKLjdrtoPHxSly1R13TbG4Cm1ycbNVGKu%0AtD1yngd+/fs/8Kff/pQvXr9iDRq9JoxReG3QVguuXFs6TXweraH84fnRTSalxorzySKOHo3IZL3D%0AzjJNdcfBrTeJaaoi5DB6o3a5PNErcU8SiVpeeHl+pqLJTS4ywTmu+8Y0SqTnui7czTN7lA6ctgPm%0AmEBetg31SbF9uXEZPa9y4+OHF159dk9vETv4I6YoqPRWM9oLIr57gXxQoe2FrqH0SjgPmHHAGoUe%0APc4FzDAg3+km8tiDPNaVSCW1NuQkIte8JwFElEIqmdob03wibjtNWzl7WcV+ka0XXRDNcqFQpBhp%0ARnG5XtlPM1e/8HINOD8RS8OWiB+Ojt48kZdFullNRLW1V5qSLlmJUf67vaEHj1ITdgpgLNpLwV5Z%0Ag1KALnJhbgptHTlnWm3UklhvCylVjDFcbp8kfosmDB6/Zymz50SMK+Ppji1GKpBSYlmuhPEEtVJq%0A58PHj7R0xzyfZVq8bFjrcAddEK1Q1mDdJLhfncX9FRO5N1RQAgZRTjaNLlBVxzgjslqnRYh5fC69%0AJ2ou0DTtgHekPVKLXCxiSizbSiqFWxThrPaauldO48heuxzErCeuG7ElOYCXHXzAW4PVhlgqt8uC%0AUxKjtF78R611CSMpGcfZYYRaQe3QoRFQtZOV/P96ha476ED3GrpGedkKKieSX1mvKrl0ZenWVI7N%0AZEw8P1/Yto09ZoZx4hovxCwSdudFIO1CADrLvvPFw9dokuCRRyEZem/kktnhennB3t+TSsE3gCqq%0Ah4YI35uADrTz1LqBVRAcxhmKkQNeNf3QTzgqna46dvbiwzJaQDZaYCnWCOjDuZEU449eraZgiZHL%0AbSEME71aahcB7E4nTAPULDorZfDOS68rZoGBtEjJO1Z1mtKUruh7lB5NriRTDgeUwh7RFdW7vLUr%0AKKMppYOXd0M/Lghx3ekaejd0Cmp0aNWpNOwwyUbKO9lMliIS6Fyo6ujSGMOWMlsSB56xjtITznsu%0Ay41uRdQacxdYD4qas2yhnKfXQm2NkjacC8Saj+6cAWMpQE+ZqjS6VJTzeOFWEE7zQdlTpNjwpmOU%0Aouw7yipUO3qsFrncOSNRNKeouUoKwohguJnjXXmAn3oTsfCyJ4zVWOe4bgvaWOmB5sr51Rdc1yeZ%0AxCsrZMacjtVcFUy/6gRrua2N0houDKRWMGGk6p3lemPyQTouSombsVUUEOYAVg7jxgVqL7hBhp+d%0Ahg0jpWZsGLDFU2ukHf1HrcDghIDaO+WHS39XxFSoSrNuCz5Yll0E2XWPLLWhc6OWyJJFsG3t0Zc9%0A4lBGiast7yvW2GPo1LBuYBxnltYljoeidoXyAZV3MIbJTpS40a0Vap81eCfACh0kdWPHERsMDYVz%0AgdoK3UoEtlZJyNQj1toatFLABVSrlK6Ityvh/IB2jrpnainElNA2MN49sC6b/L7XTnCONSeJHRtN%0AmE6UvOG9p7eCspYQAnWvFGUpusv7SjuqFiJozBk3OK4vTwR3RMmNRF3LutGCRtcmoBnnBDBDpTdz%0AKF2c/HtVlzoFoqEwXdGUOCnjuuGGgLKd8TwSS0chvj1lHMponNLsUfq0r+7vua2RHHceXj1y+fSC%0AajtLqry6H4mxst0kRq9QjKcJ07z05wDjPF11hnMgLiu1ZoYws73cGO9PkCqlJsxg6SrTtabUzHW9%0AYQbDfHeS2sg44ILChxGcR5tO7wpvHWY+CWBKW2qNdD0I5MfJuc6GAWcduTYUBqukxpFLRRn47NUr%0ARgVPT1f8MDJN5iB7etLuiGuEGcyycZ4ncq6U2wtmGgVC0pukFegQC1rLs87Qidsisnld6GogKXm+%0AujlAVhSazFPuJkyXflfH4F1Ah7NsxG472nfsaFmeF+wwUW5XGfBhWW9CU6ytC0r/n/nzL/7iRZeH%0A+atXn6EUpJZ4dfK4MZCWlfXyCadHvvzmM9Y98vT2HV/89GfUkvCDo24b/nyPOfDfaU/4+YTTmrxG%0Awt0DD05INtPrRwqdab5jvS0Mj/eU9QPKeWrZeXnaQBk+/vEdwRkaCZ87f/nXf43ujY+XC68fHujb%0AToyRb199xq9/92t6b1yXhd9fPB8+/pY/+fonmKFyW1esczjjKa3Sc+LDsuAs5NtH3pXIw92Jy9Mn%0AxvmeukeUEiS1rqCt5GatC7Rc0SEQHh8lDlTE4eKmQimZaRzph+Orm4YNXjDP2sh6X0mnZl9udArW%0AebbLC5enj/SWyMVw3Rf+r7/5e1JTmF54ermxxczj/R22Z0rvTGHmauQAaY2Rh2jr4oOpicvtRhk8%0Af/W3f8tnr+/41n2L0Y55nkix4I9tRy0JO0iPpMQNPQ6H/LgJVaw2lLO4XFDeoJqmGXBhRGspt3aj%0AMb1L/rc2mmoo7eg5C21nWwTnX3f2ZWW5rcScuC0vtLjLcdIaRu9wdmCNO8FaWqtYbTBaojSlVXS1%0A0ArvPn3k92/esqadaRwY/MZ4GhkGx74uUIrI+ar4LZpGELJjoO0RO40Ul1DG4u4ki6PdgDICA3DD%0AfFQQhFr2wwtbGUXdk0zmO+R9oaTItm/crjeJfpVMMIbJB5wxGOBly0zDyOvHie//+B3eOR7OD3x8%0AeqZrjXKOWitbSVy2hB8in15uKG151HA3juSUGMIoFDEvGwjxfAmpUmstnanhTEniI8NoobIZOXyb%0AIcglshdA0bs6YpPy76k1CS66dtK20o3l6eMTKWVqkxiXbiKddgaM9pQMPmhKsrTe5EVBp6XMrhps%0AhtE07s73vLy8cHd/RukiUTq0/Fv6QYX3FqMMVUfagV5WWtNTwg4nITNqi3Ia3ZWU/YM4uowfaL3+%0ASOArMQH6ODxFSs2s14W4rpReuV5v7KVTajnK4RWnIFuDo6P1SG2F3BujNczne27LDZcKz7WQc+W0%0ADJhpoimBrbTWaU1EzMZZmbJrueT2A1HdWj3Ej0JOsEZoe/LvtWitMR3J1B8o9ZoPmmRrQjhVmlYr%0AFYj7yu1ypeTEvq2kmLlskduyYjWYcaCVTlIdYw17TGhtQYlavQKlG4LS5AKYik4d3Q5ZbYxsV2Sr%0APcuGzlqNsQLnqCVJN0ZljFISX9WGljOuO5pWAnSxSrozmiMKdTj3tMSR077TG8S6gVLs+41cG611%0A1lX6mnvM7DFL58wY7ueTAHu0Z90T02kg5UgvQpf11lJLwbtASkJnUz2Tc2L0il5Fft2dIVXZ6FCb%0A9K1ak4tmFd8dDqoqEne1BtP94ToTcl4tGRusRFKdP1DzmaaQ50KVo0pK8fBhSeQx54zSji0ntNH0%0AXjlPZ6bzI2tMpDUyn2biHmXjkSIpZ+lo0egVUi7Qm/wO9X7grjPGaPZ9PcieguY3RmEGL5sHbZgP%0AUXVX8jn11qUXFAZ5NmsOSqlAOjAGRSHG/SDKakqTPkopRYYvWTqieyps6YfvseL+fEKpgMIwzWdu%0A6yqCXflVkHgRHe8dNVXRSWhBt5MzSpsDTpNxNLS35CLkUUODScgLfhylQ9Yq2hm0PgTdNIwNNCXE%0A2ExC2Y4N4qhL+0oHwacjNNdSOymv2DCzrTtrknf9Hit77RivGOYZvSeMOxG9oq6JzuEAc/IuLAcp%0AuLeCMo6WdmpJxJjwWrPkJomS1oi0I5bYZOiiLPu2olvHBAtNBpulJ4Z5FHiJ94yn4fDlyQBV9ACJ%0AkhPeG3ITR1reN7o2pLwjV2vB+qMN+21DOQNa/HbBe7wfflR9dNWZgztiwHLBi3ED1ahFNDE02Ual%0AdcNog9cZMwRiiqjWKDnjjMJqAUid7u7l+3L0emvP2GmQqLiBrjw1WNaS8YNctowRFYRMlgJdm0OM%0AbMHIxqc2qTmUbnDKslw3idk3jfMD1CIbbK9xg8M5x29/d2EIhq4OCTqZVndO40ArkbglGVb2TgjD%0A0fWG67ZhtZFnuhVqrvMax0TJHX8SsERVnbxvoDwlWMzoaNriTg1rNcoZnIacE9P5gVIzwzgS48Z8%0A/0CJEd0rtXVSAde7PCPuAznLAMspaKkfNNVMUwpnNW8+XAm6ipNyXzjfn1hi4ovPv+X55YUaExbx%0Af27LlfM0sm2bpDC0xhqN0YFWI1Z5hjGwXTacb6S8QRGMftKF6ge8NyhV6DkS5jNhDOSciOEs/AAA%0AIABJREFU8SHIhkt13HSmdPXjljLHTYivsaJM43w6kRq4cWJLQgB3zrOsF2zwtP+WcfK1N+K+YoPi%0A59/8hLdv3/PgFO/eP/HLX/4J37/7xP3jmafnF54/XHn1zeestxe8NSjlqdoIrrNVtA+MPoA2WHtm%0AON9RUoa7MzWuTJ+/Iu0F7Qfs6058fkN3J5bnd1gNqVSenz7w1RdfgQ28PN/423d/gxrusLbwMN/4%0A+OmJGAuP84m3z5/wx0r8i/PIOI385Kf/lnd/+A4TLKNTaO+4poXBjbT9xvh4oivNHz6t/PSnn/Ff%0A/vbv+cVPf44yGq8VqXrSyxPD+e7IQGuaksuUcQ5tjKBulZIHemv4nmlF/A7KOmrNR19AU7eFph3G%0Aa+qyo+r/zdybNMeWZWd267T3Xm8APLwmIiMyyWRTVRTFkmmmoYYy0z/WRAOZOFCZrFgmSiW2lczM%0AaF6HB7j7bU5/NNg3QhoUNZLMiGmYvQDg8Ovn7P19azWUG1ienpnnhet15fPnF5bLjb/6m79nDQVn%0AFDFKpv80OUat6HZi0JbTqPmxFQY/SAGzd5x1lCwEusF7VOr88PkL/8f/+Xes68pXX73i6198yzSO%0ApEvmeDpAk8OQMUUQ0CgoFTNOGKulF1OEACR9fy2HyJbRZpKDepKHKuUnxLOU/tOW6amwhcAyb6zX%0AKz989z2fvlz58nLj89OFl1UK0zkXvJ9QXfxSqilu28ppGshVEO29JLaccUbEp//phx/Z1gXTK7/+%0A9hv+5h/+kdf397x994aDteSXC+PgJMZhhNwHhuHVA1qBPYwY7ympYIzFTxO1Jayb5CDQpRyruxwi%0AFUqielp+tlIiOVe2eSVsM9fLjaeXKzFmKbaqTtxWzHjgMFhyXLgsmfP5DktljoG785FtuXFbC95b%0A5pD58dMTMW6MuvP89Jlfxm+ob99KPr8WDtMd1iq06SgjYtBxPKCN9H6UNvh7J/EdtLg1jByIldn9%0AXJKponeJvsgZpZBiJ8yfWa43clWkMINWxBhRbsBZx21dOd/dsbxcCcuGU5k437DWkVLEUJimA8u6%0A0Wqn1cz7zyu9Kfq717jv3vOLb99hFCTBlOAGuWDV1lBUzDhiAHZCWZsEZGK9w44DIBFWWqW3irKe%0AVjO1FtCKljMg3anaq5At48b1+QtLyKSSSHHjFkRCuVxnXuYVbS0xV4yxLC8v3N+duD8cZRuRF06T%0ApdSOU2CNIoSMbRuf+xPuF6JVUAqGw0QpWVC8xlAraNUl9tI7LReMHTFeRNZqcPsGoaNFDkerQtvj%0Ap9cKQ02BroxsV2sTkfMSuN5u3G4LpXe2sBDSfkkrcsGet8g0nSR20uA8dQYL3h9QJaFbpPQJZxwp%0ABc6HIxpHWDYO40DOjcmPEm80GlC0Ir43rTStSdewAUZJ9LPEjdYqh8NBXpcGbhxFot4b1lhKiWjr%0AKfNFnCxblItyq8QA83xlXoRg2HQhbomEZbCW0hu5ddnGa8XBj5Qwo1qG6SzPgPUKSpEqKOPxrtNr%0AwWsjItAByiIX0WF0u+9QS6/OT1ALWItRHpJGWY+iCbhjHMk1o1qXv8U9gtyKbEGUdrI52i9aYrGQ%0AiHKIQs69XvfIadqo3WCUYThNtKq4bQu1KY6DY365cDr4HRTi8L2hlRUR9HiCVlluN5w/0nojlQal%0AU51i9IqcM0ZrIRNrkaPrQaPsATqMrdFqF3l0231OKeCdwzgv27oq2TtllcS2lEIZw7IsaG1JKbNs%0AkVYbIRaWNdCtoSsnGycj2/aMkbOGaujaML6R4kZHMx2EblpLQWmHcY0YEofzI71E4npDj0fCpdCt%0AZlkC40Hij9pZDtO0+8RGekviIMvSU4+bSJKbVjij5f1VJb5VSpONkDakFFF0lnnFOBnkNaXY0syW%0AKrVWQpX4Jcjl+3TyFGVZS6G0zONxYsuNmqMkD5T+f0BI9i18aWgzMh4UrSb0sKJbodiGrRvWObqt%0A6CYgoGmawMjlIueMswKiUcZyPB1IrVNawh0GtJYBeGt7QmZwlFZAaVIOtN6lJ2wcTVnWWOR3bgy5%0AF7w6kFtlOkxoY1lbI64rp8GSYt6HGAlqJ5cZay05iJib1kjrjPMT4zvP7foCNNaXFWcl6tl1E6Ko%0AtrRdGD5MR8zYKOuK6YbWFHawlJwZJumink4nSbP4EW00Xkn83A0jWilySXgrg7iCxo0HwiZ1iZgi%0A1oIqQgmseSU3Iy7OnIXGW8BQIVW8NcR1xU4j9/YN67qgMEzHkww+4sLlduUwSQzelErzCqcc8xqY%0AxpGiNMaN+IMip4alMTpLN9BK53Aa6SmhDdIVG0bxnhrFMI3gLAOW1gvHu3tSCNhhIlXk81QrtJuo%0AWoA6w3SkWyGUmmHkels4TgO1a2pLvD05rrfMw2kiOzmfDL3z4Te/wZ+PrLHhTifQDlMroWnWl8/c%0An1+BVjgU7Ikm5UfWdUadJtIeq201ynNQW7xTdJPRTeKGynjswcs5dbvJ88gPrNvK8e6VXP+tk2dB%0AaeSq0IMmpch0nLgugbuHe0JqzFvEKUWPSSLv/8zXv/iL1+hH/vRP/oR/+t3vufMTysDXf/qnvH59%0A4vPLhT/5g2+4fvyO06u3aN2Zv/staZp48+qMVl8x3D2Sthkz7hnpXui5o4zkxLUxVK3Q1eOGiXD5%0AxHKZ8YcBYw7MTz+Ql4VsLSmKAPRyWbhcfseXy40fPn8kdsU//PA9w3DHhx9+5NXxTOudd/cPzNtM%0ALhHn3nHbVobV8ke//kNePr+wNI2qkRgyLVdgwt1eOBwHfnl34vrjd2Dhdn/i7vFILAVd5SKSlhmG%0AkeH+gbpPX60bBDtsvXSFepHiu/For4SeZhzKWOq6gG70ffqmisF4S1wuxHVl2a6sMfHDxyeeXi78%0A/e9/5LJEjJG1dSoF7zSxNJo26F7pZqAaR26GoVd5uJZCrO3n7ZNSGmombCt/97vfQc/cTQPL4QWj%0AHzGqU9KAtwplPGWflPYsclmBVAnCFOcEsVuqvDm8AAMkjOIkj1IbylvpeSgjHY3jxDJvIraks65C%0AXSut8eW6UEpk9JZWK6lm/DhC68Qkv9PBGnpDLrB0rDWkvGeHS+a2drxRnF5G7qcDx/s7Dt7x5eMT%0A+Thx93AilcoSFh7vLRjpKbSS0N5jnd8pZhY/OCmx6wFt1N45sLvXSIS3Kay0NcvlNiZykq7B5Xal%0AhlX6Dn4g3BaUary9P0tXqnVeUud+ODGUjRhm8AOqd67LjDUavzuJrPqp19S5bSvTeCSkwryulJTx%0A7jW1ZVrq+OmIqVVktFrLlnHftBjjhF6lJQbSUWgta6Veke1d/wnvXelA3qETuWtK68zLjRgjqSiG%0A4x1odnFsYFsDlEozmhgM08EzL1de350JoUEXJLQbxPUyWU1tMok3pnJ5ubBtgYevvqKT94m0lnir%0AFQGs1manmiX0/vvSXvC5qolwXHtHKdLFQAkNrxWh05U4y8S6FKHjbeLaWZYbMVWJY+4bLW09g4us%0Ay0LBiJenaWpVgCCclRYHWaVilJb4XM4UY/Y4MKS4oIyU0a1xtFLRKOkFIhdLZ53EVGOQf1NL98IM%0AEsHTSrZcZUdrtyqAj1oyrUt0sSkjLpUtkMLGskivJqXMGiJGe2qH2jrWWpw1qC6TTqUduTvWUBid%0AYQmBN6/u8UZRSmSaxGE0HkaKUuIItJWSNlozDIcj27xwPJ0EGlEbyjh6K9hxIscghf7pgE5R3Exq%0AoP4Uga2FrpXEnLLE55SR34G2lpQi27qJ2FY7nCuk2tiWTZD8ScA21nmBUcSNrq0cxspILo2hFfkb%0AbR2vOrFmVO8Yq3aIhCbFirUNyOSScd2wLRvjOODc3jFU8tGtjUMfvNC9zISpVTwzze8R0p82xwal%0Aq4jNgVJ3IFMu1B08U6okE4yGwRvWWCg5Y8bTDqdpTIcjMYtwuyvH/cO9dI2auGtqKULrrEWGY7Q9%0ALlooyaJaRZlOyxtZOaZhx4WvK8NxElWA8SJ2R5IP0HBuwmh5vho9ou3u/1N998vt8nNlSCn9/Htq%0ANbPcVnKTzylFRVlDLxXtR7yxPxOCrbYotfEyB47nI7k06XH2TkoRlODKayloJQLqOS4oBaV0Ec+e%0ABkqtWKNQ2lNL5HiQTXuvBusNWt2hjGI8WUouHM+y6TdKNpTaerRtEr+iQ050YyXimhPWWnHbochZ%0A+mq9iZOppIz1ntE5iZt3x/l+xJbG9fLMMI6ULrqA2pV8VmotWP+cd5Kix7ZG64meO8fTgZXMuSdy%0ANPIHxE4yrZ1SHc4KIU7UHAajZOhrLNguYB9jJOlhvRcADuKAq21gvr7sPkojf4sl0zQ/C9dzkQtH%0ABZyzKCvD2PP9PenDJ0qTdIrqMligRrrW+/hMy0asZobzPT4n1tsXbFfEkhgmx7ZtHC3QzP49yFDX%0AoGk0uUg5y8E5btcVYw3GOsCiJ3FMGpNEfqwk6tbtQNxWjqfjPswR/2CnkUrFjgMlV8ZpIISAHka8%0AO+COJ1ROxLSKHsMavJXXiN5p2lB659XguSWR0K+5Mw4alTOmW/zYiHRMLnKG6J2cC26UIbIyUhNR%0AWeGUEEatEedYcw3TFQGwo8ftVGdrwA4D2nvwE60ljDHyt9hlYGDHA7UrbNPUJhvfEDPaRIw9yNBc%0AdVEYIJ/vRnVuqVBjYPrqHfqmaUWx3b5w/82vWG4X7g6WDz9+4Dgd6F5jXj5Ru8WoRleKbd2YfMd6%0AS7cONxxQJaCPRxEdnwzbEjl6LdqZhwPDZKgtM3i/D+ZAHx7J25WwzrLNXTeMMWg0bpyERLpXA2Rp%0AaXh8fCCUsm9ZARzrGmUQ/898/fP/5V/Ilx88Hz5+5O2r1zRref/dD8wfP+Ew9HXl+7/5e9zhgdJh%0AGifu333DoC1P10pzMl3vyhBvMy1s1KaFUoWhbJsc5CsyVctCcRm8wVrP+vk9oc4c375hPB/5zT/8%0AA/dvv+bLp088v6z8z3/1v7NeX3j+8gPPLxc+fHrPyTkOgyPuHSHjD3z9+I5WVs4avj1/xb2fOB6P%0AdBRmmDhNI28fH9Gt0mJh2wpPT89MhxPj6Z55vnD58oWwZWru4Eeg0o0mbYG0LtLH6KDtAK0Let5P%0AYoc3DkXHDCLL1L2jjExk7OBQSj6Yc9jotbPNMzkXnn/8jpfLhRRWTNxovfG8LLv82JFq5/54wuuK%0ARnNQlmVeGb1cemQlrvBGon5aa1IR5HLpCEDg5cY//fCJy8dPfHz/gW2dCeuVNUZSCDiNHFC75JZr%0AaRg/0LtCW6HGKWPkDV33SIRqGCObF7SnlUJvfT+cGHpJpO3GOl/QNbK8vPB8W/j+6YmSEqfDAWel%0A/AmaljJeQWtSHnZ+IBU5WKgGuexxll32C3BdA5+uC799/4n3P/7I+48fiSnwslyZn59Ja8RpxbwE%0AuaCu8adTOsoYrLO4UTxuvQs/A9VQWqFVo+xRyNYKrVRqyfJQrtJXS9uCVYpYOssWcHROo8MPE1vM%0AHO7ucHbi68O4TxgVWhu2kkm1MfgBg3RdnHO7Q0t6HSE3lLHMX75wvVwIOXJ5/iDF51RI2yK9OW1o%0ArcnFXun9UOUk5qoVvVa5CDnpU2kjH0qtdkqU30cMUsovOZJTJNVKDIEtRGJOON3wJTM4w7u3XzHc%0APTAdTzyMA29OI8PgOU4HbsvMMB4JtdN2zLlWsOWK1hC3yBwqsUhnosVAWOa9AFypMUh1yLr9YtTQ%0A1kGtO3VOYlzGSzyp1SKiZKtlsmwQIXPJ1FIpqZCyTOu3EEi1kTHkCt9/+Iw1UGKghBVDZzrI5tBa%0Ax90gMu1l2ygpCbXMjuQokIpSCkuKbDnRSuby/EKKhdaUSK6L4M1bq/Le2AvPrUoc0hiRxWotfiSl%0ALH467LGwjjVWHC50tJWLOUjBv+ZEjIEUA8u2UVvlZY6suTPnzsfnF3IUj1zcVqbBE0tmHA8cjPgH%0AvZeI2Xg8UrvZbQ8ZpSWWGnL5WfGwhMK2BVpu1FTQWi5ptVRqKfLBbt2uq5DvVzWRSbciZDA7jgLV%0A8B69M8OVUvKmU5quZKOeknh+aoOwbZTaWLYMfmLeIopGSELIul1eyE08XTVu5JwkplbERYM2lAY1%0AioDVebkUYzzeWUqDlOTvZL2uP/eTSq3E3cNH77Qir7FWsn0XqIOQHo2T18t4h9ZK3nNKIlT9Jza6%0AtULnK2WPpMK6LFQMqXTc6RUli1Q558J6u5BCYguRlMq+udSEHUWPlj6L0oYYAto4iXft8Vyso5ZG%0A65pWmsjPc6HUwrpEwrqBlk0liGPNeiffOwo/HneaW9lfJyG/ae+l05qiIMeLpC3WTS7VKC3vFaVI%0AqQiKvYOlUhXUFAnLTfoZtXGaRvmsKoWwBYnW7imSVjKpCLgLpSgVnPd0O1BRGG3JTZFCIOXMtiVK%0AFsecbMw6vUuYVltFKRk/HdFq9x2VJBtqmkjPradRaSnuw0CJVqfaiSETQhQyZpb4o6DIpR89Wktc%0AbsTbDYyiNo3yoyDLq/jY9L5plEiodMckMjuAcdRuwAyU0kUb4z0gnZ1Q5GdKuwOt0+UzWO/9bCUk%0APuX9nlzp9JLRTg7IuVZKlKEC2kr82Y9YLc+fkjeU1nirWTIy/GwixFZAmK94L/G6aRyki5ui9Aet%0Axe0Ho1aKOAa3hZojWnnsdIDxRDeW8+FA0Y6OIqSEto64RdkU50hMURQyqnN6dY87DPJzadCDOOho%0ACjc5IRLaATtapmmgIJ97ynmU9vSuMNZSSoYGIWUyWnrYNbNeZ2hNSMMGtIIQG0NaaCnRrec4WK7X%0AGZUT0/09p/HARGNyI6fziD/es25ZZOZ9j2Z3UK2w5U6tlTpfEGF8l065MuhxQllPVYrD4z1G+/11%0AUQx3DwKPUOBMZzycxEnmPO4wQe3yea861mq0gtuaZIjaMyVXVIcWN7yRPmmtnXUrmByZ7u753/7D%0AX3N9eaGWRClR0inLypcff8dhnEAjKaHhgPeeLUfm60IpjVAy6xroYSWtN1BGyJzTSFYDbhpZt4Qx%0AFdWE5Gn9QQiaTuK+1silcLx/3LuOTc4iCCwuxoCAuruol1ohhpVaO4dpwKmONprJSkLun/v6F7/x%0Aah1+9e07hsMbPn34jr/4L/+MP/vzf03vHli5++ZrUlhw6sRtWxkHR8Px5uEVn//pbzk+foOfBvxO%0AI4rXG8PhhCoFdxZKV5mvjOcjNRdyLdS4cHt6v8v4Btw4EZ4Df/rnf8G/+8u/JK4bv//hPd55/u7p%0Ay890IGPBd0OsjRgTn56/UJvidP/I49Hx53/23/CP//i3bNsLQcHrhzs+fP5CqZn8cuFxsjgzEUPk%0A7td/QMgbr6YTW2g8vbwwDjcO939IvV1EWDhUSg0Me+Y9bQvOjWDEl6C60L5qjVKcT0Imi/NljynK%0A5asVRVy/yJS8dlKp/PDde2KKzMvM5y/P9MGhnOM8Vi7LQimFwzjSVWc6PDKOE3FbeH088mUWaV9Y%0ANyarJeZRmohNqeQGKqw8HCaWNfPDp4+8eXPHqUmU7fVjRbuNd+++JkY5WBzvX1N3Z0OcZRKkraJ3%0AOdwqObILEltpzOgpMVPyghZ2DiiIW6DkQKmCSb/ML1Tj2ErGKMPpfOTpMpOV+EZyBa81pWVev7oj%0AxMwS5YEW9u+toxisJWaJcI371Ofp+cIWE40H2TbE33N3ciyv3vIqFpxz3B0O++Yg01RnaBr2D1iR%0ACztqSigFKiIeiVrAGOJ1QWtDiHHv2GzEGLhcLsRlphvZdjjv6UoznM5cWkT3xrxIhAZrGQ6e5bJi%0AxqMIQLs8fFLutJjBa0YvwJagND98eCK3ztuHO1IqPH16hldHfp+fePfuDb1oocLliOrSB/D+SNu7%0Ae63KQ7n1Rq8VnTSlCn5VdUXJGzlEUm2CtE6ZlDJbSMwvL2KL9wO9Kdpe9G5VMZfGvC6sW5bJtFL0%0AvKGMobqJsM601hgPI854cq68e7hnWa60LkOe1jvaeMawopVlvd0YjqP4vZTAMIxSctXQeo9IgnVa%0ADkwN2d71TgurREta22mVjbDO5NxIObJtG7frVX62daMUEUC+fvNGkP7GYjykZLlcL/L/60ouQD1z%0APj3sXjqJbB3OJ5yXDc/D4zusziwxYLxFrYH7cQLVyDFSS8E5jR0OQirUntYksqWN3iW1o/ipaORY%0Afi7j91aE1qbFq1dSpNVEDIltXfn0+YkQIjFGbvOMdZ4lJKzWnO/OGGP58OWFjua2JZRWhGVhGge2%0AnOgpMJ3ucFahBQ+BHie0GynKcT55Ytpkywg01aU/ZSCHxnS+wyEXXtMtXVuUaT8NjNHeQgc1DNRa%0AZSNsLSULVbQ1ge/01ChJhgm5NG63meU6U0AQ6nIap6TMdDhgvMe1jtKadcso54lboGqNduZnQqH0%0AY+Tg5U5n6VZUhZ/uMUqeA70JWry0Brqi0w68abKN7EqmzN243e0oFzjpfsllqO5DgZ9ooDkEUgoY%0AI5GnlBMlF5Z1pWtD2BIpR1pTdNUYx4GaA8e7s8TZe2MLWeh+Di6XhYeHM6lWtPP4JhtcUIRShahn%0AFSkr6Cu1BZTuuOlAjQl0J9UGSkA0qgbUNFJzkk7mKLTJny7M2jjqHo/s8rAQsmSDFGa5VG0yIMy5%0AsG2rbOdy5TIveD+SSxVya8xC09MDJ2cJsVC7Zg4VquJliTtMx+IGTcuZWMt+OXaSzCiV2jZSF1qd%0AKgE7HOhNNlDWGpSa6DVTVBdIjx2pXZxupVT84FHGCrQFKFtAWUMpkbAFjDEycIpZNiW5ENZI6YVS%0AYdukdxizXKStG6h0htOZ1jWlRPGVKkcKDXv2uF7I+/DTd4EAqI4kV5RCK0uOGdUlHj2cDpS0cnr9%0Alu32sm8pLE4VlI6k0hncHaDl99LgMIy02va+Z8WgKTmJ+DpWwvUi/ivtyLnQlJI4t5GYpsBeoOOp%0AbaPXwnQ8UXWH4Yihs60b3U+soeGtI1RNzonVOO50Z4uJ3Kp4pFonpYSyI+QNjJbPezURemF5+khW%0AmtPo8fZAmK/gjXzWOLfvvTq1dIaDwbSGPY2oZZXhvdH48yMhbAyTFVG9lp4fOza91kzrmm40JVdK%0A6TL36AqjkIGr0ihryaWSGVFZkZzFTZ5gD9w/vma9zgRVBEo1HlBpo+uGHU6E+YVcFH7y3J8OpBip%0Ay4IfHF0pWg4MoxM/nxkFRKEVNTfGg6XEiHWg/AhdobzmcD6TtoQeHL0INKi2RqtycVRW6L+MsnnP%0AxdBU4XCasMaRQ4DmMCS23indMo0ShVWqUzv082vWlyd+/atf4r3j8vLCq7e/gLpwtZ7zq9eMwxGt%0ALfNyYc2dh9HB4YzRM8Z02TynmaWdmUZPTCvOj+R1FXgKncP9JB1gZ+Uyrq1QWMVhw7rMuzS+07Si%0A5Yi2A3FLstGX0jTD6bQPPfaBldU8X1dZ7JRMZvgZYPWf+/oXf/ESZ8SE74E/+tUfsBlYteft6xPn%0Ax4nrLTG4A3TN6Xyk5MphOpEuN7w/cvv8ma//6I+py4VtuWDvvmF5+cDheM/L978n58r9q9es1xvz%0A5y/kdeb08Jq7VyOXL098+f53xNuF53UhrhvaTbz//D3/8f0nmSIwkLbI/emOqhrPuTDKMFIys8qS%0AtoVv/tW/JdcAGv7tn/85//4//jXPt5Xj6ElFk2LCn+7ItvPH717z/PzCdDySqqIa2Rpdb5H3v/09%0A96/uMd5J4bh3vJEHlJtGakr0CkYrlLKS6e+OXuTw3koV3DvAvkXYbld6lcjdGje+fPrMLWz8+P0X%0ArNJopdlSoheJS1ljOI6eLTWcMtReiLkyjiPWG2KWDtLBe1KSnPSOTGBECfyhwed5BQX+ovjbv/9H%0A/vjbX/BoDfP1yng6EW4X2Kft23LDGEVbGm5U6A5di+OlpigfOLnIgXifUnQ6OUSJ46WNbZ3pvdFK%0A4/n992g78OHzMy+fP9NzEYKmF6F1SZGcC8ZPhBR4dT5z2zYqBm/tTgAMMmksRWISSoAJ13XbXTeV%0AsY+8rIn7U+D5loh1wI9nPi4rr+4f6KWSUuL+9StKh7rMWG9Q3cpFZHd5dKVRyPeoaNSUCVsEGjFs%0AlNYpKTE/PxFzIdWK93rvJVT8MIL3PN5ZPn9aOU8T728B6xw2N5ZUGJzCGZFgXsMmJe+cmbSiVSUy%0AzRI4OdlCXm4z3mqO3vP0cuHVm4EvH5948/qR1GWDfPdwj/EDuVdUKuik8eO4i0ybOIaMoqZNpqs5%0AEtZAK4UtBUptlBwlGpplUzN4kYqrlrF2ZJ5vHF69pcwLtstkT1v3MxnLYBh1g1Y4uM6SMqEGHo5H%0AaoOcFY3AS8rUywtWg7MNv3eatBcke1oDx7s7co7Sn3FeunaqQO4YbalFst0/bVlpdd9OSuy21M4W%0AA9tyJaVKbY1lnmk7CGANGwCtNbzWJMAYjTeKJclBenAe7zxZGfwOMhm9p3TpeQx7QThnTUqZu8eJ%0A3Da2sCHdj4o1Du0EZ07TVPN/e+CM2rtSrdJrEd+MfFOAHDiVUuRtlcFVLWzLSoxJyJl7ny3lDNYS%0AcyHEKO61KJcOpTTNKEwXd1TVjtw6vmTG6SidOaNgl0ZbO1B64+QtITd0URSryL3hdcEN/ucYZW2N%0AHgPOTeQYBUyyBayXi7XdXx+tZKPXsvxsrXb5u8mJrqD2SoyyRZlXeR4oI7FWpRw48B22VLCtEbfI%0A5By3LWCto9cMWkl8TylUa1hr6V0EzKoVtJEPZ2M0pUvxvLeCG0Zq2eQA0DsVQ9g2/DjglCJuCa1E%0AG9Gs3QENilaLvGbK0bV4kGoSQbe2hrJKHLJU0Xws60qulbRulN5wxnKJ0mez1tGUIcTM3XlgiRnn%0APMYYbrcbd/cnGjC63euknRBjY6JXiSnW0aJ7oaJpWbxqrUuCoeTMqDsFKLlyPJ8Itw3VlFDimohJ%0ArfcokOJ/a7TeqDnTeqOkItvALHCnBuQkGO2QMjFVjG5Mh4l5FS9VLwXtJzkE14ZqSZjSAAAgAElE%0AQVT2itQ65+MJdOBSpU+WkgzS+h7lL62h1S5v7w3Vq0zFMcQYcH5kW1d5b8TA6O8IIeJtR6dGLQ1V%0AO00ptFZY5+T5FiO6d4FeUMnLBl2if1VrUkrEKJ61XisxC2go7eoArSzKGQYaaY/8lyKwktIUwzBS%0AyRymkcPk+OHjM1opJu9pOUt0tYqvDK3pOUqyAkNvmVqzbJdSptIl8rtF5nljnEZ0ke2FqBxgmg5s%0AW8JP4pIrMe2SWSfnEZADeUmkWtDe01Ii10Lbf0/+MJFjYiuyxfbakDr7M7aRmsBIrDFsdaNbv9NP%0ANc4YchZ3pbaOvKxYueGQt0V6nNqSa8QZw1I7ehrxSgAyt9sFo0F32UaWVGhkDqPH+4N4BltFLbtv%0ArGnx8ZUiUI5cqbXIJd86UEpqCXrAWEXJkTUE2e7lQOsDzgvKfWuZ4WBlsL4TULtRxK3RzUCMjeuW%0AOJwGTgRM12SlGLxnC0ESODkxWUVYV3JJDKOj1MKkR9Z12YdrFW89yywUTN3FJVhaRdOkK+8tSjta%0ArpQUUc5indkphDv4qRe8ORBiYTqOtFxJYeN494A1ilSSgJu0J2+RkzGMg/RwtfUCAzIdbQbuT2di%0AEbiGyh3lDB9eZt493KP0xJfPNxnkLzP3dyeMg9//7jd8/fiAchKnZKcRplLxzrBenhjGe0k7DQ7V%0Ad6dpiFhj0KlgEUVCqxBbxStHitJVvIaIpYPuNG2J643j3R0lBqzz+PHAvAVMlV78HORyH/a/s3/2%0AXvP/0f3o/7evjsYc7zhYqNYxWsf2cmU+TXLwcB2KBmfYgsLqkcv2Ql+uhNAYDXz/H/4DpzdfQYmo%0AKRDnG70awvWZYZqI68qH77/j7a/+gBKeuT19z+H+ji+//Xvc4cz521/xm//lf+XLy8x1nvl4iRBu%0AeHPk/fyCdQbjPT9++sy/+faPuF0/8Oe//EN+e125e3zLernyn777Pa+Onyhp4/tPmru7B9ZYId4k%0A+qir3JRz4rv3H/jqF78QiIbp5NIoy8rbt4/Ulnh+vqJqpcfCdD4xf/7M+d07+u2C9YP0sHqld4Ny%0AHlrAjSM5RFRYdjdVpf10KSqaZbny6cNndM1cny88fbnQDKRYuIVITJVeKt+8eWAulfdPF+7uzpTa%0Aeble+OaNwdqB23LD7ll1ZYyIJ5N0poxS5CaT59NgxfMVE59fJC7w8cuVLcObu8Qjlud+gd443r9G%0A6wLNcBgHmcQojSmFYuwukiw0NErtj/beictCLZXtdiOnzLq80AqElKhFppKSzT7gh47bZBLmjBTH%0As7UoBcfhRC5SdJd4RgWtqR2cNTitBB2qoHYYnZM+DIKCXpaV7z9bjtPAMUSctmjVMM6gB00Ljfqx%0Acby7xztPxdPKRSZRVbYOtSu01XKor4W4rjQgbIGYAmFZyKWTqxDcuraELWOHCW0lPiglcCH3gOZf%0A3d1xvc58fLnxcD5Lb9AZIuCtRDJNh9tyQynDaOX/jXN8vNw4WM0aEoNz3B0sW6icj55YIq/v7kB3%0A5uuFUhXDkHfakidu4mzTrcpWrhe5VPUFGtxuN2oprGGjtkKMhdYlClmaRPSMAr8/2A+jp4cbxmiO%0AxxNPt0+kUjlOE0vYUHagpghVpvW2B3oF2wuX+cbhYGkxE5YbrYzk+kypnWGcOE4SFzqfj6JoAJSW%0AQ6O1o2yfasVohd49STVGeXb1LofEIh6rkhMpBr58eQYjZK4tNWIFrxRGKU7jgTUF8rZKPCpG3HQA%0AY/nV1694er4Qtoh9tMRNLsf6MJB7p64zucOoDapscgGi8+X9d7z96ite5o3b5cp4OMjFLQWM81in%0AKeWItyLgVMqgrZNIh2IX4CKblLZHMWv5+WeqORNSZLvdmFeRs26pSkHcWXJeGfxEjRu9SDTQTyMt%0AZ4a7B6iNlBshZU7nM6okalAMpxGnO6lpetzYcmGiYZTGjk78bhZyNzxfFzRdKGdZYAXJBLQy2BjR%0AGkqWCFGOSbozgIyDOjVFSmniEUqRsArQZFlX1tuNeQuU1si105RslXrXxNoZvESU0rqRTMR5L92m%0AYWJLG7qDNX4/PC8AHEZHacMOIylkLVuCYbCkaKk54fxEjtIp07phdJMtxDjQamM8nqSfliMdzXg8%0A/ryx62WhWyOXyNqkY5UzpXRyjaSwsc4LuVWu84pWitoNWw1Y72itgxk4DAbMyHJbaNZSOqQqwIEc%0AC957NIr5esEZi6bs0BaNNYpllT6EaY3D3Zm0rZSk6G2ldM22ZLLr+2gOrDNs24JRiuFwpOb481ZS%0AKf0z2r3WTMuZnCVmnbMg8bcQSDFyu83ocaSmSEUARs6KjsAcHrAG/PGOtG1c55XT8chWK7lWjHHo%0A1tC9sS0z1jpqq+ha6UrUL1o1ruuK6x0zGLw+EcOMtp4UAroo5nkTMEZROC/vpTlI90PRSWETrHmT%0AnmSNQS4hTS6WJed9Y4JEkePG7TbjTydqlAFNbY5U295t8eiuGEcnUtne6MZx3YJAxvzI7TbjtCeG%0AgGsC3HJaSbxQi16llj2GXTLGWXKW6KnRQupbnq7Y0WGcZZ1XrDVoP6KbEDK3EPBaE0NCK0cpBW01%0AYV2EKloLZQe/tKYgyfYvV6lntFYI60/gJCfbIjPhtPSuKIKRb60SqsEeDqiuiKEIWbFkrvMNp0Rh%0AcJtvHI8ndMvoYSct9kJTgjz3gyNnT3x6pg5WYobrKm43Z6gYRuNJJdNLwlpPV4ol73Jtb6mts6wr%0AWstlTyv9c2SP0skKVE1UPVCKXA47nW4nWpONuzGyFduCYqsNPTWMtvTcWJeVaXB8fP8d9/dH7Hoh%0AaiUEwIcHQqoShaTz5vzI9fk9D69ecVsWhtZISnFbFw7TSEoZXQohRO7OJ4mh0/G5CRm0N2pOTPZE%0Azithg8NZ3iuaI3ELDMfD3ouvdFaMHdiWQDUDfo92R3NGq0bOFddXtDakmHDGyc9eE2GFu4NnXS5s%0ArXMaDO8/fObh/sTnL0/86pe/Zr4+yUafSjcObzVfPomH99XpFd5Zrtcrd+dXFAyqREoN9DygrSfH%0ASLOW5eWKP50ZY5QtpD8TU6bOswwcnWfbNjkb1gxW+uZrKuhxJIfM+Tjw8nzDDB47KGr6wjCM5A7r%0AGiQ9UgtkdojYf/7rX/zFS6vO2UkM5tgKns67b38phzjg8PCO3grYgWn9QopXHh7ekBXcf3OirQvz%0AywuxzpAX1PNAK+AfPWX21Kq5PT/x8PVXbPON69o4njyff/iet7/6Y+Zc+M1f/TXf//63fHz5DNVy%0ACTN3r77i/YfPrOvK4+uvePnyEasaz9f3vP3qG6J1LPMzIXzPN1/9At3hrCzf/sG/4fD1O/7y3/87%0AbOvYw4kTiqVVqrLSUzuesXbg8fVrQo28fXzgfBrYYkKvDUxjnDzX+UpMK+f7M/H2Qs1wfHyFwZFL%0AFQpUCfjjmfnpma4UqkRqr0i9phLnKzEsNDolvLBsiU9Pz2g6J61Ye4UaqdvKw8Mddhy5fviIap1t%0AWRiGkT9685qSKtZ7YPu5C5VyISeZqNFkGla7YvQaPw7QjfQdjMKiWeYZPYy4pTMdPc500rrsJV3H%0AMI5svUHIOKsxg0WXjhlGWpslUti0uJN6J643cslcnq+M40AKRfoaJVBSJeTb3n2JrKWD9YR5oyvF%0A+TDy3YcvNDrOC3FqcJaYNlqTqaqQ6XYxrvMsyyL9vpKx2jANjhITSsPzLPHM8+OJjy9XDt6gPnxA%0AN8Xh4Gm+siwL96cz1lsGL5JbPwn5qPdOzEKLTGkjpUDYhE7ZlGZZgzyYukINg1DPWkErC1bxeH8i%0AxUDuF+LThdA0T3MQVPM4wiaySWsHni+zXGL1gFWFrcCgFcpIrr/3zrYG7OBZTRJaZk1il98S9CuD%0AkonuUjcOuXEYHHaYaDmgUcR1xxLTaWhqiZRayCGSayPGQu+FsrugtIbUFUopnO44Y6nK4Yxl3ha6%0ANtR14zpvdGM4TkfWbcH5E6rD5Ce6syzrQm6a0Tti1ZxHg9YKM4LTihRWfPfkkuhRcXQK6ywxVWou%0AJL/sAnNDSjMuO5nCqk4r807763QUvWtyWiUqlAKlQQyiWchV1AZWS7Sz0cUrtL5I7En+JQqQ5xs9%0AZ7779Fku4GjQmmmcoEl0M5coriircdbJUGAY0apjlWJ+ecY5y+F8pClFqxljRrp2Ush3lbhFWpee%0AnS6FbmWK22pGqd3X1aHUtDvVIuu6UXNmi5nb5SZTazQpbFQFcetUNFpVFNKT0toKaMNaXFhZMqDF%0AzfflduPbh3dC9yqacRpRcaEpy6vzkekwovfBR+sFg6GWyDCMKKpg+zNUV2kFlOlSuHeOFBPGyoZE%0AaSfkySIdoFarvE5dUavAXFCwrivLGohbILW+Y7iNbJSdE0hML3tNvOOcpSN/SzEVjNV4I+XtYRxp%0AFdww7AhsYWdO0yQY/bZ3kPLGNJ2I8xXrLXYcqLUJ6bVBWcPeAQGjtXjd/MBWMuifXrMkbsec5TXJ%0AsrlIO0SolMK6Bfl3u5LkhFNsvUPvuOGAVoXaLDnc5G+mZIZxEkdPA7NfPNcYsG6ixBVtB7wBekW7%0AAdsNVivSurAuN4FyBOlM1VKoFKhCrFUq4Yqmd8XkIK4L1hqGw514sLSlhH2S3IWGWkuUA3urhJQk%0ABaBkSJNClAtlSdhBNqrTdAQEpT6/vGCM9OtSb/je2bQFXdhikd/nTh+MtTFah+pZkgAhME1H8nKF%0A3lmXC+zgjdYapYnTLi8rw+OZlDItR4zuLLniDAzTgbSsoJ1ATCzUZaHkihkcYZPnhjLig8pJCLY5%0AJJQ2CG9BfKC1aUkH9cy8Nkbn2HLFj3IxWXOlsrKmSm7SYezK0nsSx9neS7Vayza67c/cFKhVIoRr%0A6eRtwwyONSRGbbDTSJ5vpBAxvaIRBUrZEwG9dWrL4i7sHW2skGw71Naw40iLmVqb9O57kwFtFNhK%0Aa/IcdRaUv6NEea8Z2yQu2Cpz3p9LTaNSYssdP0yi0NjpjZfnZ7xVWCM/n6IQbleG0csF0TjM5KjG%0AkpYFP3gIG7eY8EajrYZWKM1R143c9K52yyytMQwTw+RoWZGLAGV6S5QkJFptjKDxS8Y7RLTelSgl%0ADhMoTywdM0gvU3tH6XpPFHT86Hj5+IIZT2Q8yg68fPwtx1evicvCwRjcYcRoxfbyhNWeVgMxdYyu%0AJK3oUbaNWlVMhXULMpDYFQZblfcsVf5+Q5Jhsxk828sL+JH16ZMQJosM4bQXT58ZJGJn773QWlNB%0AuYA/vSJsleY8zhtSLIRlRTuLcxOoSgiByMDkNU/zzOn8SFaN6XzPj7/5LePRsObGwzhwON5hdWKN%0AjYf7By5P33ELise7M0F17rxlnjeMVgJGq42tNol1j2dK3FiUpsZIum6cRkdxB1KItGVBKXluHO7P%0AhFJY14BxA+Oho7yoPYqS1FZaG/bNHUvccJPI7ae7e377ux/Ajf9vSUNU7//8rexfwtdxOvT/6r/4%0AC3JO0tNBLl/n8yuczvjjA//1n/wB21b57/+7/5ZQKt/+8htePn7g9ddvePjqW47HM2ldsNOBOC9M%0A56NMTvaybLzdODy+Yb1eMDVjJ0deV5YvT4wPj2g3YFQFLQK3H373jzx8/Q3x9sSnj89MxvE//I//%0AE69fv4a48t2Pz3z4+D0hFLYuiNOnlxceX39F3BYeXr+hh5VQO0vMAnQ4HSGsHA5nOonz4cyruyNa%0AwXk6cH51x/3pTNg2vnp1R+2JP/r1vwaQbsc4/V/MvTuvLdmapvWM+xgRMedcl73zcrJOVakLClrC%0AAalVBgYSfwELkFoYODjATyiMbgkJAwN+ERJCuKC2mqrurqpzycx9WWteImJcMb7Ig1N4INU2zpGO%0AkSf3WnNGjPF97/s8+OiPL7kG44TGZpwQoG53TNRH8V8JoUkZRstY79keG/UARuzrG+smnpbf/d3f%0Asu6dn3/6kXXd+au//RvW24NHyTxqJ9qBT8/QNozRKLdwu33lumU44BQn94sc0fCyeD48PXF5Wni5%0AvPB8lm7EN998g+qwXGQaH33EzjMaIW15L5lZ68T7UqtEPnqtcpBpEv/ac8GEQH7cpMfw2HisRQrU%0ANbPer9wfO19//Im/+f3PbLnw048/8b7t5JK5PXaMtwf6WAuRqmewicnBT2/3IxsscZHnFFimiT/+%0A1Tf88OGVp6czz0/PIi9UEJcZg2J5fWU0iSJgnExRq2Te6yaenNb70dU4KGVtsNeM0bDe77IB2nfW%0AbePrp0+Uqvh8u/ObT5/Ro/Pj1zd+/PzG21WoebkOSm2EFARNb2XKxhBipLPiPZvShFHqgAdknLV4%0AownWMk+R1/PEJU08XU6cziee5sSwnugsT6+vjF5IMR4ldoPTQi4SnLe8OEbdUYgzzmjLvgmAoe0b%0AeM+2CSji69s7j69fed87P1+vvN9u5Fq4rbKdHbXw209fQFm0NeIaUpo6BD4whsFZhbOWhuHX336Q%0Abe3RIZM4glD2tIbXOaK1kq1FESfdNE88pUhXndenJ9mupYnz6YzWhhityMy1RmnwNtB6RxtNWUUq%0A2ktmyzt7lu3cfRU9wbZVPt/uoPgDfOL22PDO8tsff2ZvcN0bvRWRDAPbvsvJSIt8WlnH8xwF3lAL%0A9oiUlVowQGlNLhuHKPxpnrBKYZ3nHAznOZFi5HmZMM6TpsT5dMGqwZQSbQzSvGD1wBiZbKsmfRyl%0ANY/7u/QerGxmWu/0LNTQ++PObd3IWWKH19vKY71TSuPTvbHmjW3PsoFFhglOH+TOMXAx8fnzZ2rv%0AWK1lWq5gCkLGTN4QjcZ6z/MpscTIaUlEG0jekKbIHBNT8sRpYaBIKTHFQK1VNpS14tPCGJUQJ7bH%0AAxOCXLZ6P4A10utSvVDqYM+Zx7ay5cL6ePDz53dKL1yvN25b45ELey3kIqj80hp9aE6n84FBjzzN%0Aka10SskSDc2bQIB6Z54nLnNkjpHvvv+GYA3TPOGUYpoS1ojLKjotjj/naWi8RvxxGowWZ6JSGo4o%0AX2uD3quAObaVVislZ0kkaMvb27tcWFpnWzeu1xvrtvH+uFEq3FaJg1UU+1657zvWWoy2f+hgOef4%0AL/+Lfypbz9uD/XFlqMHj+sb1yxu5Fi7zRAdOkyemieSE6Hc5J0H/D3DWkubEwGA0eB+OzfLhvCsy%0AcGx9kPd8SJqzgG+UYn/cBb5kFe9vd3Itx+9lcHt/p9bKl/d3am98vT7oSnHdMgbFdc+CJ18lmh6O%0A58f//D/9j9zuN9Z1Qxd59m6PG7/5N/+GvG/c3q7kKn0o7y1zinjgfF6E3GcslIqPnikGlLVoFEo7%0AnBvimsoVZ5WQIeEQJENZV673Oy4E9verSMEVfH67gtZ8vj3YjojvT18+s5WCMZZP7zdue5b4+UGt%0AzAf4wDiJ2/5X//Q/J5fKp+s797cranTe3r/SWkXXyvtj5Wme2YsMfufo0b1xOi0kq+hojHLEFEle%0A4YKXeFaYqfuVGCINw6DjjUGHKIfdOgjJc/vyFYxlvV35har6fn3DWsc1F3Ku1H3nfn/w5X7jkTP3%0ALfPIhXXPGGWovXHb5H1ljcG5wABi8HI+eWwYBrnIQEMdaRunDc7JxdUYjUbx+vTEHAPbtjLHGY0i%0AeDk5n6dA15F1e9BbxmtPPC0YGs+nC2EW1cAYihQ8j21FKyMRS++xurNXcVp2bY+uZSXXzOfrO95a%0APt9ubKVSyuD2uGOtpysZ6sR04bIsvF0/c8+C4s/7LhATwBjDvosuwWhN8EYul4cySFvZYC/OYlxk%0AzyveavZ9Z17OWBvxRi68ty2jrebDJINKUzNNecZoWKO5rjvn6BkmMHnDxkAfz/LaYbRBqTLg7qOg%0AjCEXIeiWCkMrhpYBYUoL3iYus+HvfvqJtRb2e2by4jB85MLkrLz6+sBNkdvjwffnM7k2XJroxuFK%0A4cv1wT/64Rs+vb3jnCJpy9ddnnG9rvQ104PHjYazAc3ObW1svROOAfnbY+U0zZTemZf5SNvIhq73%0AJh46H3leAvdamYOjdYg2cH55Ie+Nj9+8siSPPb3y3/8P/5y//tu/+XuvX+Yv//Iv/3+7NP1/8eef%0A/bN//pcxnhkgv4RamU8zl+gJ4cTnn37P99/9iqfnyP64k7eKajvf/vpPePx44/nDhetvf0Mblv32%0AxunDB0HsdjkMaiO+l5Y3rBHxqUJhQ8DHSDi/wOgH6toR50SIJ/q60/adp29+4Lfvd/7k9cL10+8p%0A+87X0llipMSZxODRNCa98lhXlpdv+dM/+8f89u/+mpw1uRSSd3g02stFKFgv8l0TaKrzsiT6Xmm5%0A4IJhvWfC0DyfA6flCazHJYcZA+0DcV5QDYwLWOcwFrTzaO1QWkrSLgTJzh/EnzAtGKsxytPLznJ5%0AofdGSJF6e2OeJ368vnGKM1urQipGsTVHinKAe6w7zjlu207e8uFlqRgtq/XTHJjmidkH5hRJk0Mr%0Aw4enF7QZxBQwtaHUIKWI9VFgAW1gU8RYK9HTA3s9BhhvpaQclwOFLA/g3iDGhFJGLqTaYeik5YX5%0AJNsffYg7r/eVbizUTtWKvGUGBqstj20TaphxtF653aUr99g3nucJrRXfvz7x7cdn/vhPf81pubC8%0AvtAP9PLpfCKdFtq2Hyhy0MqKLNQZapY+nLEe3UV2y4BOk85H6+RSpK+EZnQDGJ7OT5TeWeaZtsnB%0A3RvHT29X7o+V3ISwlrtMyocSmWkbit4Gzhq2nLEa9loxA0qVzlFyHucsVmtelsSHD898+/pCnGYu%0ApxNPL6+cloW0RJxzIgH3gRTFKxVTAATD7nwQ0IuC3pVoHKym7oLeFfyzeNUeq2wRb1sjA2WvtJ5p%0A3fDYV3Ku3NYHrStqF8Jb6502kEFBaRgFHcW6b7Qx+PDyQm5CEyxV8NOtd1KwBAMpeLQRPPOHy5nT%0ANMlBSh2bidYJYcZphzOg0FhzwACUxSgtETVtwMC27RKvVTLhtNbSK5Q2uL7d+bLtQkzbNkor1GOa%0A/vXtjTZk86KNILGVQjZ/iEZgr6I30KOD9RglOP42BnnbjwNbI++ZYNVBRlNE75m8o/fO5TSBlR4m%0AOjB5jxnQ686onTQngQxtO8vpJPj/w0OjtSEEj7MenyZ0G4whF7qhzQETMASn0X2wlywbFWVoXRGS%0A/Dy9NZRcJJ47YM8ywf/lhf3lth6Tcjk49N5xRuLDzmqc1aQQmKzlKSU+nie5uFzOpHlmnhPWJWbv%0AWBZPigntLDHNhJBIy4Q2lhgn+XsZjRqdECbiFOUZYi3OC6EMQTkcIuuBVbCVxrbvtGFwh4+vD8h7%0AprZObh1vLbfHij3K5/PLN3x5f6OUwpqL+H9SZEqR5zmwpMg8JT6+XEjO8Xo58/R0IliDixPLlPBp%0AIsYZbxXOKNIyo43FaPFXGaNx1h4xLqECagbeSGfUaY0PCestuQ1BpVfpdahSaCi0Rn5fQQ6y2lho%0AldaqXMSNo9ZCCB5QKAV/8R/9x9Kp0RpjrUTKdgHGRO9QSvFySnhj+HBeMKozz7PEWfsgJvExxhDQ%0AqpHSdGwJJHZnvcN5J7QtBmp0VM+YPuRgNjoxHt3l0akdSikSuyybgBuU/IzyXpmnCR8CusuBU4Y3%0AkEIkOPFQoQz/yX/6n9EYnM9Pfzg3BO+4vt/Jt3fe7g+Caqgx+HBeiEoxn070Dr00zABGkYN8sHI4%0AnyZ5njeRv8cUMF2+R4YmSYW6o6yRyHoX35e1irfrTTZSo+ONouRK7fKOsFp8fe4Xaua+462jjkGI%0Ak2yctME5zz/5J3/BCInPX79iMILbL4XSxMUVrUS6nubEeZ6hD5YpYbUXz5HxXE4BraWvlUsjns5y%0AYe2VaRGHm1YwTSdSCsd3TKN7F0ULYIPj228/0mtmubxgrSZaRSuVLRd53rdOa2CUZp5mti2z5x1/%0AeEvp6vicCh33kQtf39+43h8iCzaWbdupfchFrNajp6UwxghsplR5b6wbtRW06sfnXzOUZpoWvDue%0APfOMVYPL0zMpJZIaTMvMZVnItRBj4HyeCNFzPk3EtPD8/MKcxEHVhwjj1YDL+ULJO8Y6tgLX+51c%0AGkoJLVkdUDCM5fF4sLcisJ9fCIGty3shSwy+9c5eOnutlCYwn09vV6xCHF+tUrpE94PzXLdMqYWt%0A7uy1c9s3rDVMy0zPBesDtTfpWlojHHRj0EYoqUZ72R5uu1QcjMHoISoZpXEMvJ94XwtDCVQruQmG%0AIqbE88sr58uZT9c3Zq1Y0pnoDclOLIsA84J1snSpA2UCb48VbRwfLi+Ynrm+X/n1r15Za2b2Bqsc%0AYT6z7hWnGqXsFGM4pcBmRE8wLxeG6YQQWTdRDzQt8BwXPNEotiq1glxEVL+3hu6NrcPFWXw8gZ5o%0AWrGkE6+XF+iNjx//CKs7/8v//r/xX/+3/81/9/fda/7B4+Rbb4Ro2LaV5OXh9Lhe2UZGjcJ/+Bf/%0AAdQr30TLNhrL+cSXL+9YZ/j4p78m7zvxw0dOr68sl2e261XcXevjD0XhUXZcDIIC70fWGQVGuiFj%0ADEyYcMEy+qC3wXAT4fmVXArfXSwtX/n1n/05z7/6nskprvsNZwp//buf2O93Pr2/8agD7RK//7u/%0AEhqbM6i20vLOXjO6DobxGCOyvMqO64X3IrGcR854p3j95gPTaRJoQSvi0Noe4voYg1Ya1juMVbSy%0ACwFQIR4s5zBhQrsoEb4wYcLMGA2OTU56esY4zzRPTBZevv0Wf5p5Xi5yOGJIPNBYknM89o3P1+3I%0AyD7YSqa3B2XbaU1iBH0otDNM3uOSx2iYp4XTeQE6ow18jNhpYX79AD4gZX+Z0hk0ShnMcTGBgfWO%0AUZp02mqBobExiUzVGXLt0iUCkVnyyzQIvvnwzHfffMP3f/QDLgZ66QJLOGIo4wBUWGsEsLFvKKWx%0AFsq+EZTCaMOH5YRLM0+XJ9nKKEXddp4+vuKTp3cwPkqXJgbC6YyNTgh1yHJpu1sAACAASURBVAvf%0AWTkUi81e8NXOOpxx+BAIMaFdwhiHTwFrNfvRK6Lu4v0yiilNfDhNvJ5PnKZJeie5yAO3VobSjCaT%0AtlIye4PP1wfr40GIHqUqBiVkv6FIaeJyOWGNZe+K0+nM88sH4hxJS8L7CWMtYUpod8hInWag0Vrj%0AnHivelmxIciBF6A0fAg4J4f4XBo+RlJyxHlhmhNP88TzkojeMztzbEDU4dwQPLVWhtGHDC9CwCoR%0AwW5557FX1nUleo9BLv9zDLRasUoQyhyHrd47MUZqzdz3FWtkmDA5R/CWaUlMpyg4eeOOjUJH94IL%0AXuhNXr4LTlssihQCrRbGgGlOeGt4ermwzDPeGaxRBK3E7TLkAj1Go3YpqutDADyUYvTOXjLeWbR2%0AEkkBNJ1Sd9QYRzei8dh2nLPkAY89M5Rh3VYGjegtW+6M1nk+zWg6PlhitIQwyVa5V1L0nJYkcWAl%0AmGaNIYWAGhBTkNjZPBG843Q+44LH+sCUPN5K33OZZ0preAPLFHg8bgLgKCKElQOcHNS3kimH988q%0AKLWw71k2mmPQOlijaU1E8dYYfIxcnhbiPBGcxxlLtAZjDcuSwCAUM21IMcnWdTSUMQiOS6bfGoVV%0AYuzRo+FCABQxJpyzpHmRreD5xDxfqEOTpokUHXMKjFZ57FLW9k7S+9EaOWB5C1qcdPf3K8l76hhM%0AMUKXAxMoptOFME2yUThfmE8zYfJYF7A+EYNjHAfZPipDW2yQZ4I2gie3VsslSWmUOjxpRsu7QA98%0ATGjr8SHQS8FZgzaWOXnMUKTphFaK+0M6MO83cbB5b6mAt/J8bDWLU8wHgT8c8vjo5Lnmp0kiazaI%0Av9FZrBVUero8oa3GuoDWmtEr3h1kUKslRhYOdYKRS50x6tBqSETOKLlcOB9FR6HBOE/ZK84KRtwf%0A310NOBPkdxIi2/ogeJH2KgbD6D8M8eYQ5KJjxCc1VKP1RgoRc/w+l/OJECaMhq0NoJO8l4HsPGND%0AFEGz0kecMDAl6YLqODNNEWuUEJDjRJqixNGdZYx6pCIkUj1KJsQg74kmW9gUg5CbS0YrjdWayVtG%0Aa5gj23TfN+ZgSVOiFtlU9JKxzoqwtxRQUPLOZB11yCba+cjz5cJQCowMbGL0GG94OZ8xzuOmBWW9%0ARECjwzmHOp4Bk7MwMufzWeBeWjGfzlhnyesDbzVGy79D9BarITnHertinZEh8NGxm0LkeUq8nGZO%0Ay8zreRaoyKicTxOTC5TS5Gdg5f9ry4VpCsTgUSjmGHBGsWbxTY3eaAe1VWtFiKJZsFqhrBG1iDUH%0ANVQ+tyjFNE3kx5U5BmKceb6ceDlJikC2aEq8cAy++/DC02lhDjMvTxeC01xSRLdML4V5mvhwOTN5%0AI3CHIRUNrRTLAQYJR0RTMdhbJrfGUF069VUcYdaZQ5sjA1Lv/QFtMWgr3VpapdMJztKP7ZgyGqss%0AIQjm/mkWfZJWAkxbYuBpmmjbBij2reCdRBi90iSfcEazxMDoA4cmOc+UJmJMJBrBWLpSzMmjXWBy%0Aihg85yTAsTVvBG/kfcfg69sX7u8PSlP00UlT5OVlIVrHaRL3l1LwGIXzeWIxmtMcuV4/45zh++++%0AYTKWRTtcSDgN729feLqcUM4TvWeZJ/poxA66Vd7eb4xu+XrbMG2Qt4wajmm5YFXj8dgp2866ZQEb%0A3d5QtZBbpZeNL3tl0pLKmGPAKc3Pb59otYFurHuWQc//y59/8B0vGGz3O8uUAIOlkE5PjG6Ylxd8%0A9Hx5ZM6nE0+XV7bbxuQN++0rynX8ElliYnu8E0JAVyjrHcUvL3mFTTP744a1QYqlB41EOw+jUh53%0AwklM5riEcYoUHNZN1PI7jEs8KjBWbFh4//qJF78coAPYWkblgtITH3wkTIGffgttbDQUU4w4BvdS%0ASdaih6Yhmxs/ZDsBg+flRL6vDPXG6eUD82lhEHDBYZXCaLD2wFhakbb6GNE20LqsfZUaKDXQRuhT%0A2joG7ZABDvbcsFoJnckYTFxIJvDl/Z1T8HzSjte48Fh3mezWQncRM4RQl0Li7XojD4G4Rxex1nBf%0AV6agcc+vWAPTvOCtotEZCtJyxmsl3abWxdPhtPwO6H+QRv7indFKBBfaCCZ1jIZzEn0yzh44bEMp%0AHWU8ymlOz89stztKKebzhffbRuyd719eIDe2vbAVz55vGB/Y953SFM40IaG1LjER60jR4wzU0bG9%0AoccgGc1pCUQv2zFr5Gfatk0ejH0IIa4IzUwbQ4j6iAHao9UjUaFRxPdCy0KBUtCVrOxlE1PxxhAu%0AZ56a4r7e+fr1zj/6kz/C2d/xf/3mR1pvErnrnXR0QKILmNFYS8XaXyAgMuXU2tF7xRmFdZLZdtrg%0AtGEKhmQV+3YlXb6nlkxMM1oPYkgycdT2Dy4YGywaQ6sNN53QWoS0IZ2pObOv7xJXYXCaJ/a8M7Qh%0ABsPL5czXr2+EGDi3M1e98bLMGK34zecbGgTR3sWDVXtHk48enLh1phDZ9lUAEG1QWmfdHkzeHfHE%0ALtN/o0jOY9VgPs04bSS+qiB4z+l8Fm8VGjsFjJLNSN0LdooiLe8N4x0GRUwBdTjlUkzkWlHGEo/n%0ARSuFYQ1h2xjacsHgy85P10yKHpxFrYWtVfrhM+oDvLNcHw8pYB+bu/uWybWiHdSasQqSs5RW8dbI%0AYdgq5uBxPmAZzM7w9MtFcDmjQDwtajCdIs4FwhxxNqD6IMaIMZ7lpLFeywDloHeaEPBKwegEow/R%0AacaGxKw8alPENNHHYH/cSVHos5/e3uTQ26VQr43BMjDWs+X9cCk1grVoJb2p4GRLnKwhaM05BZ7n%0AwDxFUJplCvggQwlvzPF9Ow5YyUuHKUk0ziqN9ZGhFM7NuCHOp16qyIe1pVgpgNtjS1KVEoqmd3z4%0A+JH26WceZSGEzvtxwS95Yxy/q1qbfBa1IZ0CXQ2sHny+7fQujrYYHM/LxOU0E6wmGMXzecarwRQ9%0A1k8Y3eXzp7SIn49WpFIDlMTHtLKYKAJorY1sGQEr63U5bFpLe6wHwlkRY6S1hkqBaiXeVrMkHJZ2%0AYd03XL1RqiLnLLCE1iSu6TzrnnEuM6eFdZeJMAgkYn/cUEff53yaGGWnt0F0mjkYvAvsecMahHBp%0ALU5roagN6c10NahjiIJkiAx79H7E7Yb41bomTBOP29ejOySCZKcNKkoX1BrF9e0mm3CNCHf3zD1L%0AHPYUPNe6Syw9S1R9WSbUkC2lVkJzNVoIsdpo9vVGmiJT9NxvA6UVT6cF1SohBbSBySqcnegMifur%0ALtFdNaibyLt7L5DF+zVGOxI44kEbSraQfd8o+45CYriDHbVn5imRS2WKnq+PxtPzE6p33h4r181I%0A0gRJGGjgXituKKHjKsN9vbPXgbKOfdtpZWcfYApcJo9SME2eWjLnKJLx6TzL8Ls7MJqydobp6ALO%0AK0aW6obqA+sN1boj8vogpsQoFbSRC8XjSnRRtpID5nnh7e2djx+e+fp2pe0r1Srq0ATvMclzuk1s%0AteKVEmjP6JTeyU2SDt4GbuvGVuWa8QvZWBsjQ0qNRHatYbIWayT9MQWD0oaWC+dlIQUBd4zSeD5N%0ALE4Tzh84n8/0I8Lde2CaIk/nmVaFAOqcnK9cEcLongsfPn5Da425RaZ5Zn17Q0+R+77z9BSl7/ZT%0ApR6euDnuGJ1RQ/HjbSM4S/KOLWe5gB9nBNoQKiDQ9l3SDUpSAk5rVIMpiS+zGoW3AW9Ev1JKlmGA%0ArtRmCM7hoye3jRj9IbUHq+E8TUxT4vdvV9k45wzGYEzg6Ry43h6EGDn5xP1+FUx7lni781ArXLcN%0ArwXIdLKa3Ri2UvhwnnFW83ZdMdZRcwZrJDX2vqK69ItjTNT84HleeNzvnGaHUkWe3+GM1YO1Fta8%0AYoZC94J3AV0Ks/M8+o6NHtUDt/smri2nyWXDOcd9l5pN7Zlo5UJqvEXdrxjtqU2i0l8fd1S1VKMJ%0AevBl23lOCrpFkzmHxH10/tXvfs+vnqbDcfj3//kHf/FSSESl105l5+X1mS3vhCnxZ3/6Sq+Zv/iL%0Af59WV56WwHd/dMalJ6bLMz5amnFSmA+O2jtuErmin9KBnrTUlsV0bSwK2O93zDShkUOYRoSFLi2g%0AFdPTM29fPxO05RI99/3Bn/zZv8u//hf/B/t957sffk2Iz/zuX/8rLkukKkXaNr4UeN++MtqCZqD0%0A4HKauT0ezNHhjZQAw3Oi9wpOgdH88OEb9seD58Wj/SunaLDnhaoCy5IkkjCUZKXbhsVLuX4KtD4Y%0AeUf7gKqNrgy9ydp36EA/pkw2ToyuUErACnGK1FwY04l6fedlntmeCu7TV+iND3vkt1Ws6L/58gXD%0AQOmT/AyVIXorb7qR6d3y3fOZl3Pk6SQHjWFE9nw+nYnOgXK0OqhO/DXul0IrA7SjlIzxUfw7RoAW%0AY3TslBi1AFZeUMbJf2tDawNsQFFoObPljXSasNvG45E5vTzTf6r88N0HfLD85rc/sa4PdAjUMVgr%0AR8fEiPCwVPoYUAvWBKYUWKLnZU5M08TpfKYN2aKEKocdG46OXd3QTsiSPsrEuRXBxGvnBD5i5dBh%0AnKeODlWmaTmvIm1uBa0N5Xbj7XbndH5iu17FS5UcMQS+vt/49a++xXqLU4Mf36/UPo5yvoAG6gB3%0AgDKs9yLK1Yq2F4LzKDrOaCYrxMjoLedZUK+vT89stwdzirRWiWk6BMFetkhDYzQo7ektE6aZsu3U%0AJtnxXjvaO8KYpcBbMnGK8jsdIlStSpNSBAV5DIZWpOmP+PnzF87Tjhoz3mV56e4ZNzT3bcU5Rzt6%0AXBIX1ChtCU56Pc6JaFMDo2TZQBpHaccluVuMM8zeEZNsfL1WzMtELRm66AXQDh/Buoi2Bh8iJYuX%0ATRwgmrw/sM6SlKZ16C3zyJnT0zN5W6nT9Aevnro/WPZP3JriEhOfS0FbRc4Nbx1dD7baGL3ThnwG%0AGJrTNNFaZc87KXjWx4rVHJNY2ap4C3Oc8MZxSo6PTwsYx/My8/x0oQ2NaoV5kQhbDAZFYJpm/Jyk%0AE4fGzwljDIzGvu1My0lSX3WjtgbGQs6keWH7+gWUwoeJb57P4vJiZqvvpLCQa+b9kenId/n2EIE0%0AtRODp7cbUwjiu0JgDxpFMIaneSKlxPffvPI0T+iuuDwtLHNCWcs0n/F6iCy1S2RwtIELBuuTuAAP%0AtLR0XhwGOWQXHkcUG9IyUbY7YxhqLxgrnbF60MCmEOjTzv2+sQRB32968Ngr1kXebisgoIjPX98I%0A0fO0POO4ydCvd17jjDWaEALJKqbTEzrMpOglRtUluSCiT6HGKesYQybA9M5A+ovGeIESZHn2ocxR%0A1If+uKOcfD/TMsmhVmsYCm06fZPnjDGaoOCcHJSNEQIldB4b5FowVgvRrTeSMay50xD4kVp3Wpao%0AedUKbxwjBu5vD3JuGOux1mG1Yb/f0aZB82QgWeR30gbaGX7BtVtj5OR2qCmM9wJ5URZtFSYXChCX%0AF1rZcZeF6+cvAnepsg2JaaLkyhOKr9crH88zv/+5sDjDHXjsBecNrjjKlgnWUIritq9AR7dOso7S%0AO8Yo1vuNECN5L9S84YwMX3qtDOPYrzd8cLTjoj5PC86JgNZqJUoCBqaBPzbIXYvmxcWTfI32gg8T%0A9y0ztObpw0fK9mCvFec82gR8yJTaULyh6JyT43c/f8UrxXlO3O47nYKxhsdjJ1nFfRdIA72gSidi%0Ajjh7xmqhzAarKVVhwgzK8t33H8n7yhJnbCuMMaOixWmFPQAfRguow7qBQnqW213eEbVW4rTQasU4%0Ag7OB/VHR2oPS0oEzQG3EKC7Vp/OJaA3pJBvM9/uD+1ZJwQgleCuU0RCpd0YpSx0C2rBdYZAtUFcy%0AdBi10EZn8pGtFhSdTMd7yzJP1FL4cFp4+fZbtO5Y4/nmMnNKkfk0ozXMpyfqtklKIwQGhdZgThPx%0A6CW2vNNKZppP1A4Xo9nf3+mjYWwgusr0zUdy3flBw/1x58ef3zkvC85lPrcBRvQ0tTUBcCEXEheC%0AJHgOvU/tRSjYrWOV5rEXlBYdjNHQx5DtWB8YZTlPnlwHXsN8emEvmRATJy8x8WQtSsnQQCv45ukZ%0AnGMOjnVv/PmvEnnf4XKht0obFkfFTolvv32llMotOJy30CWyuhformLRfFY7o1Z2NKbvpLDw6dM7%0A41CsOK1BOXK5U5vHkgkxolrk/nbDW4cejcUrculEYwna0R6fuTbLh9fzEWnPdBPZt8ZABt65WLTa%0AEDbADtrwzbLwdleEVlHR4U4LP37+ijaDvkGvK6fLM4/tTt0qtwJDWZ5PEYal7JXcNt61xZlKXx3P%0Ar5GpF354+ci+fzr0K3//n3/4Fy+FeAHCB0KvhDHwy4XTtHD7/IZdEn/7L/+aP/u3/x1SSPzmN7/j%0Az/+9H1AWahmSr46T3NK1RXuNbkOko9tG0018F21jKPDzQjJaVoYMbEwYr+lds+dKjJ79/Wd6zqxa%0A83hs+NMr48u/Yv74PS3d4Off8nd/9S/JZUfFM7Wt/PjTJ8L8wr7fGLWhrKLtlcc2SMajcqNpRfCG%0Amgd//P23xCmyPTberg/mwxORpk5cFrS2eCUTRq09SnXUGEKlGWIPH1UiA2iHUgblFGPP2BT/8KGo%0ApYLx1FJRVEFJG0NDeh2Gxmg72keS1/zw8ZWvTiZmuIpXDdctyhQYDe8NVneuW8MpETROUQ5RA8cS%0AIrUUXk4XWlOMNhhk5ovFJofWDmM1tMboHrTETZTxkgCV/2CAHKyVog2RbNoYKdtK74NtfeBiouZC%0A3x80pVGtktdG7+CNxk6JMs3iIVpXXi4Xesn87qti3e+YpihDUUuRz2IMaDVIaaHkBqWSZgP2KJ6/%0Ai2tshDMhzdKxkBYONs6CGlXmwOH7/yfoe4A6ai4opHwr5C6oQ2H8xP1+Zb2vGKMoWNI0C97VO2ze%0AMNZSrGUOHtULH15f+fT5K53OI3dyLkzesvdO37N0vZTC9UE3sJeGsYZSG4sN2AZTUlgXUUqT1xtp%0AnkArog+kSZD0EmM9Ok9DgXEIeaILCliJPNZhBZBzTK670hjjsbHLxayI58lYx2QsP72JWNgpTfUB%0Am3dO3pCnhFaG+y5EJm2l2/g4ona9ChFwTknInlqxF3nY9lKoJZOsaBbaUNSySa8gzXI4UrKJjMFh%0AURhrabljbSBMCW81yiq8W8TVNDrj8KQpDd44OZDFmd471y9f0FZThiJYR86VrXa26xW7PNHznWhh%0ASgFtHLdVIh5KaebkKDmzjkYrgkAfykhvzGhyH9S8k2ujbDuT0wwNrTZxo/QCw2KsEXzxGISUoPWj%0Aq2YxXUnEbZG4aJomQpwlxqItg3F0KxVKCw1KaUPJGbSia8+oG9YY7lTqY0MZgd3QpHcQ5oU1v7GV%0AzilaYvCs206my+dcDab5oJD1IYMLxNfktcZby3kKKKM5LzNmVFTLKOW5XF4xSmGmM6aLsgAjPd04%0AzSLvDgEbA3SFS0mk3YfqQmkFWGreGMjzpLeGCUF8Zb1hnWerGzV3ahf63/264ePEXgf+iO0YdnEN%0ADqQnosF76TEu08L7+uDpNHF7PPBaoFbeWolzHdtJUx94v0hczlqUi3AAhnprEgdtDW08aghCGuuh%0AC6lWG3f8nQay6+goYym7RMHHaFRt5VkdA+tjlX+W6ig7mKJj/boTppktv9GHJYXB7fagK2QD22Ef%0ATeiZFekk1l0Iq2XHKcV6f8DoOGPQKRCMwprBvj2I1tB0gDgRrMZoiR2JPY7j3/uAhiDQFdUkGmq9%0AYQz5+xlnD8lwRTtLr4XaOi56Qq/k3Nh32ewHWzhNgevWsAZSjJQhIvHbJvG+5B1braAa3iq0DpQi%0A26m6rtT1QfTuIO2K32uyoMeO1eIC8sERl4uInU2UQZ0SWEbvCu/s0XWx5FaxxoNq8rfWQJfkyv32%0AkEEVWtQvaMaBYN+ub7g0yzYgBGrJbDui1eiNR85oNfAKsoLgBLbgfKO3LN+zVgnJsX6645USMp2W%0AmPk8JdrouFFQrXI+nfGqodwFZRQ+LVDzseERqIt1HusdLXcaAxUS2ii8kXiqcxHN0SdaHygtQCR6%0APRIphvz5syRbssI4h2qV0hQhJvL+RjAWmxRb3ohOkgvJe257kbihGrQ2iNFyeys4Z3FAzhnnPFsu%0ApORRrXNKAe+CQB6mhe+/fcV4x8fnF2rZeVoiH54vBzoetNI8f/899egEai39K2Mk0rlvKyZ4ihG1%0AjPOanjt2WVD7QwZ3xmGUdOKMMSznF0obPG53UA5lYPIBc1Lc7yvXfUebhjaOclQqUBo9qvz8SgU1%0A2ErjPCUB+tRCG55g5TPeCyynCdsbY1RiDCg9OE0Tp3lG0TiliaEg2MAyB0ZpzHOiK0tQjXTycukP%0AE3vLBDWozhCd4TU8kYeit8zr05mhNbfbSgqacr0y+SRajrJT7fE+K43pZHhJSVIlPvDbT3/Ds9W8%0A7TvOVE6nmdte6EdM1GpFHp6oBvEccO6MKnfpE1oRVe91QyuoWXYq6HF0UTXbvhP0YPaedSi+vD9w%0AzrI+5Ll/e6wEJzOAuATeb4Xb+xs2Rp5OViictZIbBNNZkmx9W93Yd83oV34qmfPlwtf1C8n/MrT8%0A+//8g7949S5l+Hu9YjfN6/nE02nm5fWVc1CcLx9IqvL1/cbiOlo7fv7N3/An//jPud3ueDvz5fc/%0AMr884UKgvIvQTYeAQTH2HZTDhsCoO+PoZfziSzLWsN9uhMsr7Bv7raCUx6LxPvDzfWN93wnf/MCT%0A+ZmfPn/h3/rTPyaFH/lf/89/wdunL6hpEXKMzdzvNz58e+L9c0d1haJy3RveDL67nHBxZp4in75+%0A4amducyJ2hunEHFxlql3rzjdub1/JZ0uWL1SB8T5zBiV1oYchiXoIJE1Gr3LFqZuq+SYewc6ekiX%0Aqu87rXXyvrKuGaU03nrS6YX18Ttoim17UBTcRidYLebuvrNrTV8fWO+FVGZEgvnYMjFvLOEMSnPP%0AmXma6KUyXxy97th4xkeP0vKFUYj/yNkhUQGt0Voy/uDkYe8EwasYaGfFlfR4ALLdsT6y3+/0LmI8%0ApSqtdm77ijEBe8SHTucz2/rg8vzEmju/uX6VnoF2jFGgS39I2YBCH72bY0LsPedT4jxfeH55lmz8%0A0CLO7jvJJ7mY2EBpDec9I2+M8cs/w2KsTIh67QJRYKCMYbvdDw8UXN/eySXTauV+24R41CrDGGou%0AuBC4r3d665zPC1UZpn7j25dneRAj4uE1V9q+04bGaU0eTXDjxmF/2VZ5RZMCET5MaDrWObQLPJ3P%0A6F4IdkEpeXRIywF0K3SlsE4JcMEHRs0wirjPkP+t1IZumX3N0Jsc6FCse8X7xH5/Q2mHiRNLsEy9%0AwfUuosaUmLGM/s7TlLjujbrtNKMx1qAR+bXWsK4PlA2UdUVrS22FNQteem+VS5zovTKlhLOW8lh5%0Afp1ZpoXTKaEUNH3QQXVjmif6qCgdCFEw7dra41kBvQ0UgjgeSi7RuXVqV5jW0QyM83jj8K3x8dd/%0AxOcvn0nzQuuN1jXnoGnNcjWGEIKg8+NEWR8o1UALgr816WNuRcSmGlAGtlKIXqifc4ikEFiC4RQd%0ARlm++/DC6DBFmWyOVplPC8460Brn3REJ3XAhioTSO1BGIkvakO+dYSw6TvLZetxAyeHYGgPGYMuK%0A9TOPaxG3UN5xWvF6mijDAFdsSAQMphRuFEptOCNjCm8U9egPKCPbz640H5dE8IYlJnxIvJxPeG+x%0ALqFbFuDH0XOQXpCQBfdtFwceMIZlaEttFafMIRZ26FroCJCitQFFYiJCz0MuYd6gGni/MN6utK4p%0A2wNnLWFoSsikNni7Z4Ix3HOhdHn2PG5Cp/taNb0UlnkmzRMmiHfxfDlzOi84I5ASpwW5rfadkNKx%0A7UQuhUdsZ4yB7od4YHQB2AwBgWhtBbnfpP83tGO/37BOEglhWdjum8AJXOCcHPf7g/f3Jt/TLBqL%0A2BGHknuX995toyF4/tK6dHOkgIczgbFt1ElSGK0Vtvs7MQX80amcgpNnRwM7ClZNjF5QxkmsWh3T%0AKCPx+kFH9YbWMowYraOtI2+rdLKNEYrkegetmZ+ejouZoelMcjujW3IrqCLvc2UM+15xTi5W8xRY%0A3+/kvJNC4Pe3lfM8sW0SqyxlxwePDYn74yG/i5bpCrRRGB8kumwF1MMvvTBjjs+nFcLdkMGJXMQa%0AtMqgEeLCft8YrRxqAzA+kB9dwE5ahNdhnqi5UYf0joyDvMGeA3VbyU0i63NKrPuOWyaun94FSKI7%0Ae5azj6JjvWPfC8sceLwpUabkO8ZNguG2mtN5pqsBrWCCqBO8A0fHBHnnOutwwUsM31nM0SZypqKG%0ADLFq3rCmsbWKMgFlPaMdQ7KhiNGy79IT7M7jrWJfHzhrCNGLLy15nvqZ+5rlgrxXlNKspWCP74pT%0AmloyoxhOs2ydjRYgRq6iV+hj8PHpjLGGs3csKZBi4OUUSdPC02mik7DW8eH776lbpinNdPSybYeQ%0AEq3uqKEZTTbO1kce9zuqK0bN7MNhtWXPG21vYDQxOujQ7rLp0VGIh8p6TK88zRO3dScfhE2tBb5i%0AnaNXqYjYo0ddsnQbW2tYbXhU0bpEb0jRHUMBjfJeyIgh0fsq0DatKF02ldEYrB58eP1ILpU5eeJi%0AaEbjjRAFey5E5xmmMtuFjqP1zBwT9+s74bTg4xnVO5TKkhylN5Z5ofbBrCxf7B0q5IZUQWrh/M33%0AqDGYguVsNG/XL5iYCEfNw2tDD0LPXdcN1Va54PfKev/C0zJh/Mykhfj72IT8eZ5ntv2Bt545TOyj%0A0Vrg65evYGB2icd6g2FI5wv97R1nG3c0PW9gI/83dW/SJcuxpddt683dIyKbewG896rIYpFFiTON%0A9P9nGmgiaVFLHNRaFMkqvlcAbpOZEd5Yr8FxQBNRY9YdAlhAIjPD+mxPjgAAIABJREFU3eyc79v7%0A9eUTmkopFeMjjsqRwEaPMxq05+vXN2LQtG54+et/yQBcnHh1luJk4Pnf+vPf/cULwGnHT09X/vT6%0ACeciVg1Gbdx+/MR1ijz5iesPL/zV3/4R1Rrz7TM5D95//crlWVbK2/sHwVv6MPT6wfHLLxAD1nnc%0AHBlJpkDeShH3yBmrNPhOeP6B8vjOqIPtKNhg6D1zvD24vT7z/esXXHnHGPi3f/ev+Pf/x79nXX7k%0Af/6fFv73/+1/5T/8x//M66ef6ENR2+DPf/lVjPFtYK3m6g3zFPAhEqyi1MotWEYtfGya54v0c0Zr%0A+MmSdmhtw71e2bYNUsIrTa+yXdIxQsn06OVF1sQTxOjUJlGrljPKGCGY7SvKBo79wRgaWqbXjpsn%0Ajn3HBsPzpxe+/NM/8eMf/0S8v9Nq5dcvX/mH7WfsNFFSw1tNa4NcZdGmSmNxnoZhuc1MwTPPDmqh%0AdU//zUXkLEfN2BHRWoqO2nty6jir6aNg3YXRqxxyT+SzUtK7aq1Rc6akXShP651UB7UVGEPoY72d%0AWz6FDZ2mDV0BNRGmRSAjxvPL1+/Yz4Mv397YYyYdjiNXPIYtdRZvYVScNlg0VUuPq7fE08snEen6%0AINjWMzo1NDg30UrGzzehdFmBh4yhoEn2vuWd2psIUwekI/H+/sF9FaHo/vjAGE9xnZQyffQTLNLO%0AidngyIXrZQEFP9QfQBns251fv3+layU4Y6VlMjw0Wlv2fePp+sxAQByzNbTe8ZPDaIPqlWmaGXHC%0ATpFuLA2F9RptJ3rNKCeF5tYEglBTEpx8O49PfdAQCXfeDo7j4L4ejJbIVbpz62Nl2wveD2oveCO+%0AJ2sMw3mebh7jEo3OT97TfxWxYu6KaC2pFLwzlDZOOuQgV4mUqdEF5T8GMXgex8E1COoWY3h+fsW4%0AIAVlZ4jTBafFaeXiheNIAl1Qhloa3oqvCRTKWazTqDFYP+5gHVuu9JqxVvHx7YOqNH1fSSUTYxSB%0AqY8ctRPizB9eNR/rAxMmos8sCr6835mDoxdL842CEpnsb9oEY8XFV3YUiusyyyTbBqYposagYAQ0%0AEKRv5oylI13KoQ3rdkDfefr0ikoFg8LPF3Kp+CjHKK3FHdZyBj+juvjjRm10FMY6lNGk9SsozbFn%0AUi/oYXBn/zLOE0frqCrE16EKhkEaAid4HIVeKtbKRsMaQ22FqDTBOq5R+iIv14UYI0/XBe0mWu9Q%0AEtV22ZD0zoid4ZxEtqaIUkYirsYL/c1plJGx1MgF0wc6TLBvGO/PZ0mS/lQIHI8HaNgfQsrcs2wa%0Axv3BEifylnBOEYwl7QdGSQz0Y/9OSZnrNFEZp6LAMrRGW4VzgZfLBa8Hs9PM50tdKU9HHETWOmra%0A6XWgjcBYutL8VvXIexGKax+SAhgDjBFHVq1yEdCWVleUcaTjoNbC0IZaC6lm8rGJS6eJRDS0TMsN%0AozXGe375+ibuwroLDXUrlJoJQSY0ykIfGt8LapmhFvqRUb0R9KCud9yyYM1E7hbdEsZ4tvcP4tJk%0A42U7aCPOPiMXp6G0EBRPB5RV0nA5HnfZdjsjLsXawHjy8YBsRMVcM8eeeaw7vSYqmnmK9PpgQ3Nd%0AZn59ezDHhY/Hg2g0ylq+fqwCbkiFOF+EbjgUtMrl6YK1hvef77TjDmnHThOjZOLtE/o34TGiOZm9%0AbHLaSQ3urYjbqiZJCGhLLoWx7gJXaoZt3+SepGWDPwa8v39gvSNvO703jLN8fH+jpkyqBa0VV6/R%0A84WPjwfX6yKAFK1YpgB98DgS1zjzse8obbjOM2sZpPtXXIyMllEZcloZtfLjH35k9IHpA5TlOA6W%0AJdCaRZ1xXeeMQFOMxwWJHjbdULWiXaDnwl4LesC6b1gXaPudx3FAzhylYYLlOHa6BqsM6bGy1iaQ%0ApFKE+GgU73dDXDJv9wfP84V0RvnNx8r7nlGq00rj+XrhsR3sqTCAMoQsuVhLAz7dpG/8PEX++NMf%0AWczAhQkfZryPqNZxXjPPlsfbSrgEgosMNRgdlnkipYN0CLhCac0wVkAsVUTgozZyb6QuTkClDSUV%0AjtQwo7JnUeAIKv6G1on7ftBq4DYLvfn72wffPh6SPiqd2/XKt68/c7RBG03iiLmIdsEqjirvvNZE%0Aij2HQO2yBfVGsziH87I5UkPzh5cb1huu00yMgWNdef38WYaEITDRKLURnaNbTxudxWiSgq4VXkVS%0AKVyeXyk54Y2WflbvLCGwpUQw8KiZsheeLxOPNLiVRCodqmbbC6Pu9OJ4z4lpeRL1xRgcpdLSA+Uc%0A1gZ8nHA107CUoxJniV6Poli1YjaKz7dAqRYVHDd74chZbjh7wwLWeoKP7C3zeZmJ1lCwqKVTiuVl%0Asnz5vuGNYfawHorLfKH2SghXLrGSabQEUcPuHdobnqYLvmVaU3QUTH/D7Nr/38Lrn8HFSynBpCpN%0AVTBNkb/9l3/gz7++s5fB9Qk+/eEzPs4cayWEQEkH67Gh48KeGvftzhxm3r78CtbxdLvQh4JSMbEC%0AndYSYbnQU2YYocTYEKgp0VuhdRh6gGq0CvPLC/nbr3z/9oG3IlG1rmOK4NnnWvj3/+d/4I9Pn/j2%0A+eAPzxf+r5+/MI6Dn378E7+UjXxUopvI48BUx01JtOxmLTuDl2tAZY1Tlo81U9IDvCJYjVaO9edv%0ATDEyxUDJiUu60m83piElVzsPdK/klnHTBGrIA71WtPNsX7+S8i5Czfwm3+PeaR/f6TrC/c7taaHs%0Aicf7A+smMIP79zsRSTS+vjzzZf0zzsgBl1pkuj8MR9uFjHeZua+HOBIaTJPQkFqpJLJMnT8+KP0D%0AhWK+XNFGcbneyLs4d5Q5ZDI9pOw+SqPVIrj1nEnp4Lh/pw3N9n5njE4qSQ6ppWBO143und4VVXee%0AXp95/76dyO+KsY4fPr1w/OPKvCzo+yqT5BPEYoyiJMmXu0nzdFsITh42uQxKH1ijAS2yyxOFLRc+%0AOQSJKNNRmyDirbW0ViVWWBrHkRmt8vbtK7lUcoW8b0Ia1JY2BmpAa1Us9G3gJsvImRAW7h8Pllkc%0AXe3Y4eUZYy1/+faVyxT5VlaRICOXlVYrwVvs6NIZ0FLKf32+SVjJCT0t5wKti6BZK6wVRPSgC2Z5%0AiLdL0TnSjrOCoR2tyWW4FEop5H0jp0TKFQWUEyWes1DsnLN4H7kquWSEeaHlQ7wto+JLYtYQJ89j%0Amqit0vfMfRWiZOtd/CRRSGRewVEbW044YJqENhiCI8TAMk00ZKs+Tx5lDNtRcL7Sa+c2SRnfB8/Q%0A8mA1SvoD1nparRxrEgjq+X2gdayGzJANRJjQRbpQwTqO7cB6g8MBTQY6CkE9U3i9XvjYDp6fnvj1%0A6zd6b5TeaTVznCAWzcBrxXokvBEIhVKDEB3eWhYfOHJlOSe63ovYMliH9Z5cG4s29D6I0bHt+znB%0AtrR1xcWZ1iGtB3HSchgeYJ2j5MoYnf5bMqA3jnWnZonkWmvI+4HRBu8dR9LkfWMymnsu8nIag9bE%0Ao0Kr8vVrLajnXilJ+in6nDY/XS9YI2S65xiZppkwRXouYCylDfpxoDWMpBgoes4iZP0tmkzCuMjI%0Ah8AZKPgQGKWghz7lmSK0rrWj9GB9+6DXwr6t0kOsVSJQKdG0Zs2FaBS1NHIfXC9X3u8PAdkEz1EK%0AGMWoIiQd7SB6i7ee6xKZosNaxdMPP+GGRMn6bzHjNmgj45SC1uiIZsCem0GtRJKd7x8yze9NLvP3%0AA6Msg47p4/ceb8mFnButVmo76E0IuCXvEietRXrAvZOaAANaKyLmdYHSE8Z0MApVJBo/Oc2xrcCg%0Abnf0tEjsNif2LbE8v9CSdKdQkiIppRNUpRmJNqtoKblghmzZjHPyjOxD4kInMKdnkb+OU/Kd1wdj%0AwJ5F0FtywzkZ8uz3ldKqUCPVIGepEqy50MZgDp7B4H09RL6dG8pZAVmd4KNedsHQdzkjuLDw/uWN%0ArqQ76KcJbyzWSL8yukgImlQSrQnsqezpjPye6gVrMC7SSmXfVqwzPB7bKfKtbIfoB1prMhQZg9oa%0A63FgjcS6j/0QP5sSj59R/O64CjHwSJlh7BlrkwvskYtUE3rFa0VWijkYincc9c6+bkzaELRCeekV%0A+fkKqtEZGB3oVLbHhneeEhyuGqY4GH0lzlESGLVRc8K0KooLLc/LlM9L6RjUPVFRlNY4tgatoE8p%0AbSmdMjpzFGx9K/28gCt07hjv6bVxCY4tFYmna6hj0FohHQeld+YYSLXSiuDBldZ8uiz88HSlD8Xr%0AbcFQuVxfCUahz6rZ277z49MPfHzcsc8etTbUDL/Fv9++vUlv21vUGZ1fH3epCrRB3neUGqQ+SCkz%0AOUNrmdoVdUBLu1QgqpzFSm0E5/j2WDHe8XS5MPbEt7eVJXoKilwzOW1gHTONoeBx7HLR6o2jJtTp%0A1dRKM8VAONMYUzCoClXJsKHlxO2yMIeIVh1noLXBtCwwBt8fK5+8Q1vD8+VC65lcIQzDdJ3R6eDo%0ASsBpXmojKi60fqALpGHxNkIurMeKNgoXLNEsKJP49iZqFOsVrayEEAl24HpjL5n5hFvl1vm8zDza%0AoJXEnjPDafaUeF4WvKoMIyTTvVXGaKgY0U7jrcEb6dpve6XkysvLE7cBz5eF+74zR8v7/Y6zij/9%0A6a/Z93ce+8o8SxfTGcvQA2UVoQyWaWIr5fz+ORidl2sko9HW821deb185nK7ME3uTJ39M6YaKiRW%0AlmvhMgWChvVx58eXT0zac31+JVwDNR+kYhglc/8YTNGQa+N2e+U///3PzN7wePvg9Yc/oGrBhjNq%0ApBRlXXHTIv2UBm4KlG3jeP8APfDThbw9yCkzv35m/fbl7ERpnn/8geMhcZO3X7/z5y/vXJ9fyf/p%0AH/h0vfLnb1/YHg/+3Cuz9STf+b5t7JscJve8s0wOwfRWXm6vjFFw2pKaXGRc91xnT2uKuleayyzG%0A0BpsKkFNPD4So1SskYmqMxbrJXf9W/5dGcvohZoLtaw0JAO7P+7UrmitMEbnWHdy/sDHmZYPtA7k%0Arsho7Bi8Xm781+9CTcqp8NPtma/3d7TW7EloUVWD0SeDqzXm20Ktjf2xEuMrW0qoQwqj6/bgHgKR%0AQVFCv8PK1+yshyG+DWvOybWSFT/jLEv2RsuJnCrbx8eJz4ZUClOYcaOeA2KZTEFD98G3X7/Sakfb%0ASD8PiTEELpcre/pC0FY+gKNKgbwp1iJ9gK7AqEH0lsvTM3MUJ5q2RuAHp1y3NLBqgMpgBVPce5WD%0A30C6AudkpJSEqo20bWz7Dq2AESqkNUIcFKADLJcLozd8LZShcN5zHAfXy1V6cVocO8ZajPf84fmZ%0A748Hk9e0oqjIxk8BDLhvK8HJwa6EIDFUJdsr1QfKGrZ1lwN5K7x/33DThBmD+Xajt0YfVSK7XbZc%0A5Th+p3f1VoUIqSQ+ao2mVIlRGaMo3rNcz6mwclgqxUgsqDtDcY2ad5bLBR8m1vuD662x7tJ/bHNk%0AS1WmvHM8IyaGIxeOms/DZMXoQfSOOXiid2y5cFsmgnWkBkuw9NFku2MdJWVMjPLzVHJJlq2MJp1d%0APGM8owtlyTqhb+Z84K0lpcY8RZLhxFZ3iYoZh+ag1sHQltfXFx4+0Pmg5Mzb/QPdZcK/TIG3+4o1%0AluiEctp7P6OolXFCHLQWh5PRshHxXibbbSiMVoRpYopBnCxGEOfGWJoWaqC2IuJ0QaaJrTihyp3i%0A1qEMJe3UnFBaYrHS22tC5jT6vEQfZz9M4aeJ6XTKpPWBPrt4ug80HdM71nqutrGlIgAPNL0nZufR%0AWnokMJhDxFpNPQchj8cqmPjWKaXhnOhHfG4c246fJtR2EILl2ORCWIv0u4zzaDXo7QTn5IN++moa%0AmjYSaU+UdAAD5zzrvknsUhmMj0TXcY+Vchxc54n7up79OaHptdpwxpH2jWm5EJ1j6wfWKaJ32NGo%0ApfB8ewbAeCMRrN5lAJazRBxNoeadGCI1Z6ZlptSON1CyDLqGEwAFGGrJdNvx3gmtqxY46W7WDVLa%0ARVmAuHZqA/rpBuoKH2dCKdzvK8sUuUaRS1ttqW0XD5OPTO6MdmmDdwb38oLRhvXjg5o2VBP/YRk7%0AQ8t2qgO1ytBpaEMpB+v6wBrHskzi00qZ3htKGZo6hL6IQhlDLeUktUI6qXWM8yLfGz13emsMLWkO%0AGAzl8E7eK9ZYJh/Y9sRtisxWs+4iY17XDdAEY1BWsxdw1pCM0BbL407PO8fjndoVPgYsCjUGxlj2%0AvHMcXXp2Q7pWtCQqAASaYHOWoVOXIdf2uNPR1FZRA/EJ5cyeEwNDPgoocfMlrfDG0JQi5QPn3Uk5%0AzSzzwlA722MnWEs0QqO8xomP+8rkjEQUvQPjMb3Rzji1H4OqJOUzLTMYxTRPDBpaO9ac8ErRe5Gu%0Ap+moWklHxntHzjt9VMJQ9HxgvePx/oE1lpIye8nyjq3isNpSAow8P89kaT+dfa01QvCUKvFslKI3%0A2YofJTM76bce2TF5x2o0qQgRUCmF84FgOmnfiNZSlTy7bpeFZQpclolgPc+XhaNUKpXRwGXophCm%0AIF+7c3zc34lxIpUqoIfeZAO9S8dKOoyigtFNBrwNjSqFoRqqd9ajYJShachHYp4XajoYWqGc+PCU%0A8yzRs25JzkrWEo0AZ8IZh85NQCSjQR9dosRVBkjLfIKPUBhlZOAVPZP1KOOZHejg6FU29TFYUs1E%0AZ0ltoMqGi46Pt4MYI8f2QE8TwckZwhpOlY+oAIJWaBswdJJqjFLo51Dh5jWjFQEEGQd2sH48KG2g%0AlOHqDbsVKMtoFhtfsDYRncXicEZzpBXdGl/WemL3HdY4GhCNPPeUCeih0FZBG6iuxaGpJQ74tieg%0Acxwrz9cnpiViTr3Hk7lSxuB2sRhVeRwrJVeC83x6mcktU45EsF2SW3aiHu8465mDIziPmQL1y89M%0AYSYbQ02FrkUfobvmyFoGjP+NP//dX7y0UqieeZlu/Kt/+dcYG7HW8tOTpdiFv/qbf02w8GQ1R8r4%0AeMWUgeIg7Sv/9PNfoDvef73z+uMn6oC//PydnP6Rv/7jH3mkxHyN0CL942fijz+Rt41xRmhwjnys%0ApDwwNrB++4Xt7QMfHG/vD8xo/PrLzygtvSU7Cllr/pe//7/50w+f+fr2hU/PE2vTzDaQtOU6G/oR%0AMUOJN8dPzNbw6fUTIcoUUNtAbZ159nz69EQwFuzMy+tCLiIYlgeTg5K4fZrwRlPyQdklmmWPd5q6%0AYbXGUqBXWin0BrUUtseDvD5IR6J0mWY5PSTX6jxqFEru5LRinadsd5KCZhSlHEKWstA+VpQyvO0r%0An2833h8bQSGgDDSvT1eul4VL9Ng4k/eMnQNKFVStfNx34jzx3gTLno/MZZ4ZRybeLr/3qXovaGNx%0AwckEt8rhvuRE2VbSvslUf1nQvRK9oyvN9fkHjmOHDj5OdAxjZByGgeFIB2WT/PA0Of70+UbJiT0l%0AtrTzdlS81lgbcG0wGYXuGqUcRxvsx8a6i3Szt4bxE/3sZDkXUAa8dYRlQSmDcw5txGGTc5GLHdDL%0AQe0FnCYGRykKqwfzfKVUjY8ePaRXUerA2ZOS1aGVRPQ3aq/00Yl+0D+98Fwb7tt32r5hDPzXXHFx%0AoFIiD7kIROvl96lV+ZmdItRc60ly7OR9Z4qe7f7B/VtBG810TMzLhe3+wegKH718H6dI2XeU0fSa%0AqTkLuGPfaMglwBiN8xOlNGzw6CxC5dE9WkN1IqxdThS5Xhbu9yGbxDEI3vPTyw07Or98/87btp9u%0AtIJW+sSUa7y3jOHRteGCZ4lBCKc1kwE3mdOPpSjHzjoalymQauPiA3uteBTbxwfz9UK4Pp3qhS5u%0An9aFmsmQDaOW7YpRghMeo6N1xzt5qSitSCcYZCgHA1yY+Hh7J/rA02Xh7dH54YcfWNeDsN7J1XC9%0ALNz3g9JEhu29RH28Nqc/SrFMAmJYnMNZy3WeucQgjqsQ8N5yvV0BRYhBemlanGBuihhEfmmtOUll%0A0ndqWaTHbVRaziequYhDyQUYgtlWxlNyZvQhG5rRqE3gOMFZNmVOobvD2YyzniUqvj2+ny+pgdWK%0AefKMqvDacJsFg++tIZ6iYmcl1mqVIe07GEMMQXpq2pBLRamOLpU+Kn0E5smcolKLMQ7Xm1woraO1%0AA5Sht0rOidEEoiGI4U6vg1IFelKPXSihvVPTzhIjf/54cDy2E2H/ENz5eQHb8yHPstZQenCJUX5e%0AVnOZJy6XGW8tZd/o2RKc59h3ehbMdq1ZBlhjsG4bakB6/8AZQ2IwRwFQ1VJwp6dq9EZwnpQy2nla%0AadReaLlRamEoS607DPO7369U6Qcex85jWyUB4ByPJL/DSiGE2tawxvDIB8ZZuhKAxkDJFqZl+R1y%0AlrIXji1Lb/AouMWeiG/NY39gtWGaghAxteGxbtKj1YrLInAGcRIJ2Ioq/siGputBq52hzveVMWjj%0AOLYHrUMrTeoCTpDorVZSk8vpGFX6jM7yNe00Gkvw5JT42AtvjwdzjCgtx6OaMz4GWjkw1mA0jDo4%0AtsxsFNY5rIFRBql26nHHOdlCx+XC/fEglYoB0mZYrlfc6czDOLQylOPB0PbEfRfyntjzwTxdSEkw%0A8/u+c2BpbSeEyGNP6DEEDlYSl+joo7Mdicsc+DUJ1W0KniOl38l3WjWcM2znhcVqGYRNNsgAqjS0%0AMgITeYmonElHYxuyIYkt0KvHKPj+LgfS0hppT1yenjjWHR8867ozWqXWRK9C501H5vv9gznMNAbb%0AI3FZPCkPUpINSRsDo8RLyegsMXDfNpwLPD0bPt6+YzS83i7sR2JNWciqCNhm8o5RNEZ5Si3clplP%0Azzderi9couH1MqFQvN5mnNZ0LKkltpzQpRBDRI2OCYHjyOSUcN7SSiNnIS2WBt52UtvBWFKrHKWi%0AuoCY9i3L8M1P5JrpZ1c6p13690M8oNfLQmmdKQZyOpjnyJ4rn16eeaSDvTRKaVxuC3uWQfxQhqih%0A+UkuIUg/+/USid4xTfLXrQmEKRAMTHHGeemSKWMYtckl2lsm7Whl4B2o0Zh8wFok7u8s1+XGY7/j%0AgqeNxiidmhOPo2PkXiiwIqMwv8FglCabQTsyuSMwFmt5fn4iHgdHa9wWR1rf4OnC0SvBGrTWKC00%0AXjXk/HSZBCSkbcBoiHEBBn00JgOTXzBKpNRWKb7/+gtxmXi5XFCLUEXNqLz8+CoR6eiIfuH9+3dy%0Aa8Q+qGPhy9udWTdaluRZ8IEYJpwZeHeV7bcxuOjYHol9WLbHO8NN/PB8xU8eqxvbsRK9RfHPGK6B%0Agk9PV/74+Q8YOqrs/Ou/+3eQ7vzN//jvmHRhdI+/PuOngnaa9/c3Lk+fWFOi1yuffeQ/vn8lDQ1p%0ARXt4DVeOfaVVaHR+8DMqSASgD7DhxJO3gjWDYDvpOEj7Ab3zjz9/4zJF7t+/UBu4ulGappTE3//9%0AP/D4+MKXEHm+zGwfH3xfdz6//hXbftC3DB1qz8xGZKDPl5ngLH5UKfdjuMZAM57LcmEozfMPn1iC%0AJ85Xav1NoFvJTTw1lEL0nhAt2s2yVcmydcB41Ol66GWnpYTtVcqzXuH0RaazrTA5R/QiQ9ZoRhsY%0ArbnEme344NEGXSsmZ1Bo1ioQCNUUR2k4I5EvpQA1MAqCkQ+V7p0lWuk2dZk2h0VxmQUVH6fAaANr%0ABtaBVZXaCmm9o6YIIZK3U3RYq0zYTmDC7TqfE97OIDJawS+Csp1vz3AWoHvroBZBrpZKK5mmBJU9%0AX6+8ff/GNTr+8dw42CFfp5AUGtZFgncMNbhNM9cYZDIClCPx/u2NeRbh7vp4Y7ncSHWj1iLT6k2c%0AGEpbrDPShzJKHF3GUdNGDBMhSh9vTzuWzqgidmxVOkt5L9TawRlcjOgOdZcppQ0IbWnPvDxdWPcn%0A7jmxeMFZD+d5Wzf6GUO5LZ2jZvERNQElPM0TIXi00gRnybnSmmKKnjGq4Kx7Y/1Y8WEWD41WKN2x%0Azku/69x0cRILfTtgipT9ILWCdae/Yxha1zgj4JJSCtrJUz1crqwfH1jjUFPgR2O5Px6wG7Z9J2ye%0Azy9PvH88SFqz5wRaZMOjZ6GG6S4bm97xTTDtyzzxxx9eMT7gjeH5dmWMxmWeMD5itcIHkQiH5SIR%0Ay9N50oR0cFLYwGnQIUjn6tgZjNMpFxjKoE3HOE2tFe/9eVA12Ap5O9A2oHvFe4cLEecaj487Yb6g%0AU4K7TDrpgz6kT9ZakWG/AmUcs7WE4Bh9MEXB4XcF16t87bfLjAuRELwIkINndFELOBdPYa3Q1ZQS%0AyI1R0mPIxyEE0VZFiN7HqZ8Yv28BcxZJ61AKKJQk8TalB6UkwhTZ11X6AH7C9oMtZXyQQ0fDoJX4%0AEq01BG+ZYuT16cbL7co0TVwuC8FHnD81AdqIhNdPDC1CUn2CQBjgbMBaRwc5NJ90x5oPwhQpecfH%0AiXHKjEdvoIzEY8/+TO7p7AwqtHPY0uitUocmlV18WkphgClEqnakegdjsWPIf2+IV835wG0Ksvkd%0AcJkCdp7x84XoDAONVx0zL+zHzqwnUu1YJZucnBJKWQEYOEdtVYSwGFo7qbRWU7Nsg6w2tCHC8aE1%0AYOgtM18Wjm2nnZFobSyjVugnJGWK+NqwQ/HYBVIwxwWzJupQKDPIOXG9vTBGZw6WcpTf34+tVeln%0AuAlbNpzzWKeJwfP2fufTy4tERPMpAO/5pDLKhiNXGcr1qnEhSGR7VMqesaFT6yCXDCBROOXorTIt%0AM8fZE6vDCflGyfTZWU2LE21/oHoTx5oPconKB8ZYbrdIer/TWyOEWX63gqeVinGRfPyK9wG/REKr%0AGNXk601ZPGK1cF1mtJMNQ83iCsq5ykbPKPYzbu2cBSVU1HU90FaTS/89do01v7uAxqjEydNqPweH%0A4hgzipPkOFFrIlgF3pKGY4mR76tsE5QxBG/IVbqzqleJi3bSVdlpAAAgAElEQVSYb084bxmlMIzi%0AermQjoPcB+PtjX5i/sMpF+bcdGsvdQFrHUrDkQ76dxG0G6cZVXpaaT9ofafUzve3O0V1eltlS1kb%0AKQ+0FoXHGBqjDFZ1aqsnlDkQnSHGmfePFfP0zGOv5JK5zhNf7ysaWLxEv6M1WOdJZUdbx8vTRd49%0AXiiib1viaYlsW+Lp6cKRMtFqnFH/LyCqScfROU3vQ+i0SrrY7jJjGdSq0KdioNZGaSdcaTuEfhyE%0AMJo7QpDVBowjOnVu9zXGGFxtDD/TS6fVOzkJEVpp6bn+8cdPpG5I6UGu8n1JrbGc76EYAxfnWaYJ%0AFyy3ZeYaJ7qBa4y0tOODkWiysyjtiIuItOc4UdKBsgL/UENSCk4rfPDkXHh8fAdjSI87Sg0Mhm4s%0ASxzkmrDa0I3HjMowEtf1wXMpOx/a463lsBqjI1/rG0pH8npQS2a5/QhIZ76gyOvKdBGvZxuKJytD%0ADhNnRn4QlpvEFKvCj84SHdpNbPvG8xzoDeLnV/zkGbngvZftnpH4YXDy/it9cFlmcsmYAeux8tNt%0AptGwJjJGoSIbb3RA6Y7TliU40URcLVf7iTK6KEuGYjFDUmn1QE/X87Py//3nv/uLl7OOOF9439/R%0AvPCHv/pb0r7x+emVsh8s159QRlPedq4/3Ghj8PzyiVEHy7yI0yMV/u3/8G9o+87b953l+YWgBk41%0A3rcHtQb2dWfRUNuE6gp7DeQ14aNsBUoWn1ScFM0NPtOoKaP9jFuzYNGdxi7PXC9f+dtPr3xsb/y8%0ANf7uj/+Ct//yn/i+rvx4jfzXv3zn9fYk3oLjjlYzj3Twyb8QtCJ3w0uMdOt4niIxXHl6irhF/FaK%0ALihXa1EhMrYV3QepVeIyoZRDj0xvMgVGC2mpDxhVysy9SWleeY9qMhWb5knEv1qBsjgXqFnibYVO%0AzDttLCz5A6cdxTjmMIN9w6aCcwbThQ7GyDjt0VbjvZMCpnWEq6ciXonoZubF8mQ002VBDU1KmyCT%0Ah0QKVUc6PkuUPkmtKG1QXYHWpzBUPmC1N3oVrH5XHTddZNKMht5x3ohjpQiLL6WM9x6jBJmethWn%0AHJfgZfPjvxF84KgV3RtNB5TSbCUzX6JEtazi+/d37B9+wFSJsujRyMchk19j6TWfgImOsTLpKikR%0AJnP+czAwKO8hJ5z3UpzP+3kYBN0b+/2OMgobJ4lt9CFY+HzQfUErS/BCe+xlEJzBmMiREp+fbqwf%0A73ybIvfcWI8Nowa3k4ClrSUMS1fgvSKXg5QCPsxMulPQzDSsdlinoQvlqZTfCEwKc2bM9UmPUkiJ%0AeKgi3RjEfVXzQRsNqyTPXY50iqWhay0UJyzpseOjIKXjtNBq+b2Hdr1MPLbM59uN+/1BDo2fa6V1%0AmcDPzotU3E14DnIG5zS1S+wt+AsheoZ2eK3wVrMsEe89CvEk+eDRxnB9ugnKWRtayRQFWot8VCFA%0AB6UN9ch0xLclwwN5vPaW6UPUFGN0aqlCitRCDbTOoI+zc9MMZgg8Yw6eWhtvrUmp+wTyeKOZ5it6%0ACB7fGIOmibOmDy7zzOU6s8TI5A1zDNjomc//vrdWfGPWoQYCaCkZ7yZ6K9ShUU4TfJDO1FC4KIdk%0AxpBLXynivDrdcoDETU6R+1AKHyaUOmi9MTlHK42WMrcp8g9vv1BbE6n7ELz94i17qSLMrJmOuOaG%0AkkjdZV6w3qFcwDmND1GiZsrTi1wgnLPy+dEae14YrTuHJlq8fGESf5acyeWz+BuZsZVC6wXo58+x%0Ao7WRiGQTB5O2Bt003mjyGEze0/rgse6ACE2tlf+v0TpeG9m+WI9B0PCTscyXSZxUrQnOPj4T48Qo%0AIsz1YUIP6WOqoU43kcW708/VinReaQygDSUiYoM8362DLloUPRT7saOsxRrIR/5dpmyNplUZ/iht%0AsL2Rc4PBeTHqOOt4vz9EDt8yqg95rie5bBujGc6RkkOPyuX2xPuviVE2MJrwm/y5Ny63G8FAa+ch%0AXTVyARecbFp7h6HxMcCopFwJIdJyJkTpxajesd78HjNM5zYqp4waGlRjioHjOM7Yp0ZrcG1QXUTV%0AwrHvaBSXy4Wf394xp4BWd8HWH6lAH+SUGL+pW5zn4+efaWln1IOhDSFGIdsZMGZmjp5v9x03GrkW%0AUAYfAq3Lu8gZoboZrRhDCxJ7mfi4PygpS1/UimKklwPlJM6WsyQNrDFYZ2llRznHYgOtDcrQuLCw%0AHt9oXTHFmSNXWtVcg+exb/K9ypXeBbSktEEDzgfe396J0aONZk870XlQFmtliGqNEaiPdkJgdJY2%0A+vlMg9Elztl7Q2l3Rr9EdrzfH2zrTumZ4yiitDHqjBErehcq7HymVfqQd/Ywhre3D3wM1ONADdls%0A3ebA10ejtSr9+t4prROjB2NpXVx7xmj0MCzOY9Qg14zTmv3IfH594tg3tJYtuHGGyXs8g372Zlsq%0AGOfoQ2LMwQ22I8szVHdqE9LoQM5XqhQx3hgjIB9riDFIEub8fmNgijJUPI6C0hIJ5hwGplK57wIV%0ACqbzeGws1ye0thytCfLcOpxxmF5xDOIU6KOyuJnneabT8QyCNlTvuS4T0XpGq6ypQNd45Si7fG4U%0AlZo7yzwzyoG+CJzCG8OeEw5FMxJHNkqhTgR7nAO9dYJTOHtBaST50xvKzZi8MV0mfAyMWvjlrhlF%0AQHBqkiVBNErov0ZUKWoYopkYWqiXyg78qMTbZ6ZJY+n0EIjGs1wj0/LM9vHBo2bpZ2F4mRf0Rbpt%0Az1qhrGMOAWxjuj5xfGwkVfBmYgoeVoXPg7f373x+vjIM7OtKNYYpXBnpwdPLJ2o/YExMy8z9+ztr%0AbXga36uh2YAbnZEVPSX457zxGr3hTKApjY0zs2r89Fd/xbZ2Xl8/sdyeUarTOSfNzlO2g+O+osNE%0APQ6myTPMlR3LoqBtO3/59p0//HDj5fnK+vhGnyzrpqjlZy4//MT7X/4sW4zlB/aPVQ7gubKvG/F2%0A5f6X75S9YLzh07/4F9y/fcWnwtv372z7B8+vz9x//oW/+eETX7ZMrZXPrwv/8Jd/5N/+zd/wl3/6%0Ai6xltUSrjDHYMNEG/LBE8X0M8E6jy4NtrTjAK83QGmvl4Ka1TKob4GOkHBkfTmN9M/gghU7lrXRC%0A0JT9jqajfMSrRowKrCPnA+cm0j1ho6KVivIGnTu+QJ8W9lKYn59ov/xKo+O84uInflk3VKscytJK%0AFoQxMg1IXeN9RDuLo5+uL0eIEL3FTRIfdXFmugjCXCl99vs8ownxrJDwQUrDvVRQiHx4NLq1tF36%0AG8d+MM0LNWf0FMj7LpSyt4FSCh8sPoiRXHU5JIY5ooNFHYnGn/j4L/9A0LBMkVIzj5RRLZ3F7iET%0AThRblS5b3jfSuhG8oy/SO5mWmRA8OcshxRkrDh5tUVbTe5UeVPAolVG1nwb6ysCRjkQvmS9fvrFu%0AB0dpeK0kLx0Cxki/YYkzG+JfiXNEO8HM11yYLjduz4XcMnGZmbwnuI2cNCoE1lJZpplWKsfZsVFE%0AOhYbAstkcXKSozaFD1KO1UouryU3nDUMY2gD7BwYNBGD1k4dA90EhFJbpRf5nOZ95+37G0curKkw%0AhwijE5dZuhytSa9tyxglUzghTXdgYn/cWWZLqZqXpwv3/eB1mXgcO1uW4nY34hdbU8JqC0Mxe88U%0AAp9fFj69vvB8uRKc43a7yPTRajmoIy+CkgvHusvfC+PErWeUNSjTaVWUDKNIR0EB9IEPcvDwIbDf%0A71gnMS6lZes2zu9DjLJlp1fQ8vUuU+TIB/Mily31aDzNkS/v7wytaGqQsjhLtNYSxdWGEDzLFHi6%0ATkxzJBrL85PAVYwWKMponW1dqaXIdmZIZyx4w74WYphlk9creXsQrxcYnd6hl4Y2lt6LFNaVIh0d%0A7zWldbyXHs79yxe89/Izr4XUGhWF04ani/w/+Wipe2PkJNLa1im9C2TDOnSvTMETvcdrw/W68Pq0%0AnHJ28zvYRKaKHev92fMZwDjlolU2H2nDGJG0W6upJ42ud4VSTXpFuZzQGenajj5wztJax2khbv52%0A+FV0oQbmRB+IrFdrQaiXDHRaqQSr2AvU0QjBoYzhh09P6D64XRaiNSg1mKaJEGf5954XnXJG+krt%0AMqU+QT2uZxSQ034WNOXCOAXpldZy4JSX3yU6OTX66LReJIJ8dmLGiWj3znJsB6X+FtXq5EPojSVn%0ArLGs+0FnkFtlO6QPZa1AJBZv0arTe2e+LBgF9693yrFzfbqx3x9gxAnptaG3AgMeeyFMUQA92opf%0ALB8MI261Vgvr2k4wjLxT0v4gzBf8eSmy2p1DAwGY0Dv13IBK/X+gGVSlqS1T90otmftxoJWsdU30%0AfPvyjTlKdK/VSu+Z+165Xq8oI/01lGbb99+F6tvHO97H83k0GK2QpFLGAfghsaSSG/vxQO870xR5%0Avt0opcrlVSlsCGwfd8apQZgvCx+Pjev1hlWDXBu1Nfx8QasV5xypVGhFBnBFyI017WQkYimU0U5Q%0AlhgDe+2EOLjOjY99Q+lGV4bJdurkoVZa7vzw6YltzyK89o5UG4FBHo1rCDAG3mpqbhhn+P7+Lu/b%0AIxG8RbWOtvrEvQ9SyTgXWLdEqw1lHX4oLs8T2lhKl226MQ5noDTJDxytU3Pmer2wrSt+EniY1g7n%0AugjvY8BsB3FauM6Z98eKdh7U4OV24b7eaaPj0TxfFxQdrRzKSjRlniNfv/zCy+1GdAK9qjnR2qDq%0AQalFBO+qQ5LBWQyO9/vOy2eBTWmlyF2SR9tdPiuowZYbWv8/1L1Js2RXll63Tn9u5+7vRQSARGZV%0AsqcomlGmgfTDJZPpH0hjmkQTjawSWVWsAhCIiNe4+21Oq8H2BCcUx8WYAYNo/V4/Z+/vWyvjfKRT%0AyKmxZrm0dQWOLpAm3aVj+dCCGKNY0dyyDK99jAwP4A6qoq2Tjl+VZ9oajTWOcRgZg+d8GvHachx3%0AUVKEQMpJKhpKftUj50f3vBCCY33LnKcB3a1sOI3Da1GzWAq9wRBmyrGyNkhZ4tpea4YhUCp0NO/b%0ADvXOPC3AJrHKVAhhpPbCelRU8JTc0SEQy8Hzp4+UUlDW4I1isp61Z5ZRhsXeTRILDQ7doG13Jrtw%0AT43z4tDWcb58IHjL6DtLKux7ZpwDLmv8NGK8ZQgeHTz3b1cGP1K2gxg9wzwxOsfL2xvL6YxWcL48%0AUdIdZTzrtKCUfBZM/MByGijNs11fKDkyXJ4FxtdgOCo2Rs5PZ8I40rr9bSD5X/rx9//iBdLEsRZS%0Aww+R2jXPlwE7BOl02EDaCsftID5Frt9eaWXn/vWdeJr4u//nL/nl8ysfPjxzXiberxuXpychSWkF%0A2pObh33HGnFueB/QznP/9hUbR3o9aHmnqc79emU8P/HSbxhTeP36mc8/fcZohzGKU4ysxnJ6VvzN%0AX/0Hdj2g4sD//e//Lf/yn/yRXDvTPFCTIJlVU1yWmXLsnKeZWhLNO7zttKY40go2wOurOMVCoOLR%0ATV4OThumaeRyXnCnk8TwuugouwqAQhnBa5sGRRvoEmGwwVNLkocZw7Ym1m0jv94ZHrEhjRyiqVlo%0AdTnz/fnMZ7Ssh/NBUJ0aPLkrmlaY0qF2grOonlHFQa1UrdGIP0qVxPXWMbkQrcPsB0pbnNHEYRQE%0AuK1otLzEumx5rBUHmX5sl7qVLcF/xsUHUmu8vr3S3qV0+fr6Ri1V+jy9crkszNOE1Yo4LeScabWi%0AWmdwjmle0N5T67tQ5EqVqfghL9xliOwP2tDHy5lSC9M4olujHBlnYN8PjHWEKF0KEKCGNYNMpbNk%0AqJXSoEGp+sAKw7ZKJLDWyvX9jW+vd3YEKpJrYZgXQIrcHRi957quKGs4DQMaDRPUdGBNYJomPl4u%0A/PLtjWHfaA22fSc4Lz4cEGGw1mijBYhR5LMwLyPWIEjcdiUlL3+P1mKU9JYcUmxWyOHKWYd6RAXz%0AcUjhv3dSzqT94P7+Tm+Fz1++UrAkDIPprO83iQ5ZzzBYvBYMvGryWaI1clcP+aPm/Xbj+w8feL1t%0AvF6v5NbxWhDBjY5WVTagrT3KwYZplGfCaIDCkRppM3St5KByHNRUMMESwogpDWscOWVcB+3knVGL%0AnLS0dfSiSLlQkwiZ/0Q9XO93zDCy3t8FulHkOJj3G7TKkQrWKI4jY2NAGUt0lQ+nE6WJ/LYrxa/f%0AXvFaoYOnNMFNew17hpwzny7zozhuKF0EoRrNvq6kWjgti1wc9p2KuFSu1xVnHcZ0np/O5JTQWLQB%0A28TLI2d7RV5XnHN0pWhNLiRNa5SSf9P8QNyX3Cmt8f7yIgCPXSKGXRnScWVwnnXdOS8TvXWO4wBj%0AeF83lJHuI/ngNA4YLSLsOEbiIx5yHiPDOLBf5XDxp5li2QWB3rTIWrd1w6ouItaSGOZZnDft4fii%0AYbSj1YZxsrVQx05JcuFqrclG2zvSfqCtY7uvHMchh/qaOHIleMfT5cT72zvNOXQTSIhvlbYpgpH3%0AsHWWZYgcx8EpilR2mCbmZWFeJkL0spW3Er3VVg6DrTWJavVGb8iFKm3kIiQvrQ1DjGzbjntsK1qt%0AQrA1nuA1pVRaOghW4vO9CoSG1klFOkGlScvufrvLZag14jgIVEOBdYZpCOxJ/q2DNey10pscVHuH%0A67cXnDMEL/9WYZDore6NYV54++VnXBAZbG2NnBMpZZo0Px9xzw0bAiZEjBHoBEUiyy6GR8dKCd1v%0AP6ALMbCmBP1BgEtZOjraSIdv31AYlBLx9DgoUUq8XwWuc1pw+877KpvPGAPOOLoWQXypDYOAV5QZ%0AsYNEd4NT+Dhzf33DadiyAKfq0bBoEbi3TsNgOuRUue8HzlhUV3SlyDkRpkjakuhuSsMrTV5X7BSh%0Ay7Zy34WwaKTR80hFdEyTjWxzgXZ7RTvLNHjMY5i7poy1STqUCpwxNBSn08z79cbx6PANw8CuFLE2%0AUk5YFNo78iEb4/rQm8zTyHpsGDRox5EyKe1oM0qiZpMIZTCGbDTHvkGrbPsh/b3e0Ua+k513pC1R%0AXaGHKBvQbcV4uWD0rhinhVYKR85YK45G4zzqyFhrQcnm3TiH0yJFt8bgvfShvfdU4zg7JemCLjG9%0A49iZp4nUQeXyEEE7am9oZVmPHa0z0Vtyb9QjP1IacL/foMol9yji4EzpwAYv7yNl6LlxhEoqHac7%0AR+m890oMnmA9YYiUqklpQykl3jpl5GKkDKV3zJ+ohximceK+yQCwtwqP8+n8GAqchkjeZGA+DJ6u%0ALSAR4qNWbttKq40Y5XuBWjlSJg6RfU9CjI1COkxHRqtCQwBM1m5kGsd6RzVk2/WASZUiF8J1X/mw%0AXEhHwnpHSQVvAKdo1WJDY6+VeZlZ00Hrmp9//cKH52fm0wntPS+7nG27gtPpjC6JYZrY3964XM6o%0AU6Smyuk8k7cdrwyfv/zK+bSAUizTE3FoBAcly/BrPk3SS27ShfRWMYaFqgNaC9E1jCPHcRC0Zxjg%0Ay4sMQocwcNQdp0aiGSilkI7EH/74D9jWRB9m+pcXmlG4XTMNjm3deN92fvfdj/8VtMZ/Axcvo2Wi%0A3bRm+N0fWZVnSgfL739Am8g0CM0szgvlemX99hUdPH/309/QdeSv/upnPr/+wlF2/q9/9+9I253/%0A/l/8Cz7Wj6y3v2AaI3/4p/+M+/uV0/c/MMwntBZkORh87LjRs62dZjtGeV7+5if+/V/8JbsCvCW/%0AfuW+7nw8jyxhIsbAy9sbPt+55kYwK3/89B1ewc8v77y8/hX/6He/Yx5GtryTTWAtcNEK45SI3zAM%0ArsM08fPPv3D89AIhSq7bHvzHv/6MNh5vC8Ep/uHv/8jtvvJHH3BZoedZtmatY4IVqlCr9HagjKdt%0ABTd0tm2nGsP17Z2v377x9eevfPn6C9M8cjot7G8vLNPIOEycLwsU2ZDc58gPzpH+5g5U/DTz7eUb%0Azhii1vh5QCNuDh8GbHCgOrY5vJZtz+eXHW8dNgx8yYWy3dF+YJ5mTvPAODlCnoje0PuGG0f5gn5c%0AxJsS4pnWjvqg5V2vG9v9nV++vfCXf/MLn19esKpyVM0UPdFani4Xrm+vXE4nlucLF6WJ44j1A9Zt%0AVGX57lPlMgSuy0x5e2N2MhHKyMHsuh782CAfB19f3nmeBl7Wdz4+T6SHjHUeI9oEAaBoAYTQGznd%0ASVkTXUBF9ziciH+KLhHW3jr7fWUvletWqdqy3m50a9Fu4uiKAMRxoGtHUYbgIvG0CJZ8juJfmgbW%0AdUXpmf04+MMP35HSwfuaGKcFoyUq0apsMUpOmCa+ui1VPl4cL7++M46B4B1ohyvihYvGSAyyO0qD%0AfVtRRuNdkEiM6r9N5Wtr1JTZt510ZG4p8/J6E6lzb3y5/Yz1kefzhLcW56TD4edR1A+tEKcnmnW0%0A6xtumem10JkpNfPxwwfyb72bgtYaby26Q/BB+lYgbrD14LvzmahFVqp1Yz12aoO3644x0mcoRyHG%0AzjhUEZ5qS4wTxkhx1j4urWUTCXRJSeAxKZG2g1Qq99uV/dsLpXVe398JPpKqdIRU7zxPA8WKEDXl%0ATLCGpiI+ePaUSDiWc6fUzrfbzvt9BSXDAa0F4DGPAa8tvYF3gadpILqA1p1cO6bDliq6dNb7hlKG%0AvazUUrgsI7V1jAuEGHD5wCFfnEYbju3AxchwvpAO2RQ468m3G9TG0aAcO7et8na7CQr42IlaU9VG%0AGGZqqfSUBf7RG63NfLnemC9PJDTXL288zTP3XOl0ztNM6405BpTWUnB2keezQIZUqUzzQC7yhZqO%0AQkUgC9fbndreKLVQjoS1jjE6xnUjDAHvHNNpQe8J7zXD40u7tYYPDpS4stKeqKVyW1ferjdyzo9D%0AZBMZsHcoVWgN0rZLzNd1evd8/zHy05dvOFuoTb7HUkqMMbCnhAmDxAe1o6ZMLRXTO3GeqemgWgPp%0AAKVJ+4Gyhi+fv1Jrk/+XD4n8apFhp30lhMCRsmzWrWOYgxyMWpFnMgb2Q/xk65EoR+J93SmlsO8P%0AaERrKCMC9N47dT+wWrNME6+3m8Q6H0O7rVSs1uQiQAHvA6oVjNYcXeGUYn9/Y4iBknf26zvnD0+8%0Av7+xH4lj3cBM7NtKQ2NMI9WMVRrVzeOCJZ3pVoUm13pnvd6I08C27ZQi6Yn7/c66rZTaKbWx5/Lo%0A4yhaSegOMRh25ejHQVsPQnSkENhSxmrNL9uGMuCUw6QscB5AtYa2si23znJ/+cbx9o3oDc4sXG93%0ATvPIUURrcTwAC9obkdxaK1TUVhjnE9HLxVEpkXJrbWhFEOGtNO77xlbkc/PLl6+4KKAfasE6j7Ib%0APo64LlHF4fGZle3vmbTdqU3x25DPCshoioHbtrMnoVk6GqflRDl2ttawRtHSRu+FMQRCdLy9volP%0ALyWOVGk5c1tveOvJhxboSq+M3pNSwVpFHCLX20aOj0tn7ygjF6L9SKQq5OJWK59/eSUMkbo2rF2J%0A44RzDpsSozG0lISwOEQUXTyETo6sm9kYB8dt33g+n1HAUSrRGqiV3338SC+VIXqC6VJH2e/Ml4VB%0AGXrJXNeDp/Mi4Baj6D3RVshSm6bmN+4uMA2ePe+k7uk5o25yAbLO8PbyxnYc+BgJ7U8aiMb7ukIT%0A/L02AvDwTi4q1WW2Q8Td43yiHBvBR9Y9E7TmNAV6LdzWnRg80zjiNZgOpUrk2mnN83lG0/AaotPE%0A05lSZZtpABcC19sNFz3rIWeS7b6TH79eMIpgEyjLtopiqHeFNpo1Fd7eXogxEKcZow3D6Pj6+krQ%0AAngyVlO1JaedMYy03kTh0aQn3bTGVMVAwQwjPh/c+ht0xXcfP4D1jNPEy6+fGYYBqzvRBE7TRDCK%0A21GxqvLf/fM/469/fcXn/lAmRPw00Ixh9AEXR44K1/tVfr9uZrAHexZFjrECXRmfzrgYIVeChZSq%0AJDyU+C1rg/uxMU6R2hr7mjjPC92MtLwTpxPxuAv0LJ54mgOXcSGXzK/f3ujAKZwwphHin2K0/+Uf%0Af+8vXqVWiUnFhR9nz/31jpoG4uBYJiXTFhw9XTnSHbU8sb+8o8Mzdii8/dU7uSq8iQzzxK/XG3/7%0Ay08EY3lphj/73vLy13/N+fc/ohCs8LCccDFy3O7CK9vv9BpwNnJ7fyePgZeeCHbm//03/57bfueP%0APzzz+u2F/3T9Wy7PM950RudQ2rB1zZdfX9nXjWM/+OOPv6f3zpEPjPU8j46nMVBywQ+BWRXmUaFs%0A5PbtC8Z01CR4z/eXHR0UazuwNZGLYfIjX25XtFuEUoXDHBmtKiE8A+IlgU5pXSABY6TUg7TeyVVz%0Au9356aef+Juf/o63lzehES4j33965v39StoOrNPMo6eklegCX375W65bYZ4m/tPnr1jr8d6wrleS%0AUsRggUreN9TkCdExjEi84nrj9vCd+HHmdt2l5GkMMTo+Xk787sNH/MdIaoZ5sNA6uRxob2m5ouxj%0AG9c6ad85UqbuK6/vN75++yIvH+u4bxljFbf1jp4W3t5f6FGiUko1kZhaRSsHJo6gEvfXwrwsnPfE%0A/XoHlUmPzHNtEJzCGADxVGAaT6eFbjyGyjAv5Jrwehac/2PKW+vBaAPOO7qWqJEOEVqns0tETglm%0AuWJY317wwaFQqOWMCYZUFMsy473nh9//QDDSw6F3xnHAW4u1Fm/Em2N1xyXpp718e2UcZ3547tzv%0Ad6wLaNW5rwfbkQlONiaXIeKM4bremGMAPKkU7rlwXvSj16QpKTEqhdId5T22IZ0PK7E5uZkp0Ib9%0A4VUrj0PdtiUhPGnDZBzTPOKNxrjAMM1M0eOCx/mI051y7EzzAr2ilOJ0WhhGeL3d+LSspPTMba/8%0A+vWrbMq1oZQm0kjrCEGibtZYbHQ0LV8UtVa0s6CM9DCU5U4VP08Sn5SxgRgNrUtcBBse+PWdpizG%0AKOwwUFJCtca+7ezryrZlqmpsqVFbZ9t3Wu8Eo8QzoxFQgNYAACAASURBVBQW2RpGbx7PqaK2jg+R%0A+/aF7y4nUu6gfmFwltuRSaUyWJEjD8Fhg+XT01l6m1Y2UZJ+tFgnh8bjOCgPcqBzXvqOaFwMdATz%0AXdWAVZauOk0bIRe2itYBb0XAy2Obt2/bYyMv0IdjXWkPX5UOjhgDx76iUDhncD6QjoPz5UJq0nXr%0A88L9vvL1dacVgebUjkRiQ+C8yCArBk8FOci1BspgjMQZbfDs686eMykVUEo2adpQ0kHrhVItF+do%0ALeEO6VvVJqJWa+Ug9ietQ01VIp1o9n2XLXOprOuOUdCdpaSMM5qWE857fNCUkoUEuiWC1vK5U1BL%0AFV9WKVitCX7gNAWs1YTHeyjOJ/K+Yayj74myb3QTOSocx8q2Z2prpJyZx4HbscklvSa8k45K7Qdx%0AeKbT0dajjEJlTTok6iXvcENPEpvb7qsALkrjdt9wWmGsbNXdQ7iqjKeUTIyRlAvBFJLrtC4Xnz9t%0AzOXALwAQZQ15a9Cgdh4XzF36TSiuKVNa57buIlPtlRiN0DdjfDjHEjy2Z7VVtn0jxkAYR+mz1c6+%0A7fTq+PzLF4yzHDmJuDzLFF5pTToStMw0SS8WY2RiXsFZi3MSwR9sQM+RL6+v5FykF60f+osqcJLt%0AfkVpzf3IWBtAg/ee+/Wdcmxs940jV7AOr8A7jzEGrwx+DDQNKWWG6GgpY0Mgt0KtRQYaPmJS4qdf%0AP8vBtVVev7yw5kQYRuLjs+CHg+gdTmvKLDRjrTRGV+Z5RBnP9X5nPQ6ccYw+krJsi4IT0p/RcKTE%0AkSSCuh2JtTROw/SIGgtCvKaD2ivv97ukUaKl5IYxijGO1CQRR9879/tOT5kQB1Kpj4NnxWhLdJbb%0AXkitkB50zj1lyuNd56zn5fqF6aG8KMNAcI3JDTJQ8oZhDBxHEdqdd1y0Yzug3t6gw2A9xkXmZeLn%0Ary94q3FeorLaeZbBY7Uj50zOFbpQPtf1YC0FpdUj8i6Ezj0YBhrv1zvjGKBWTIwiN08bWo1Mkwzi%0A9ioCY20s9/eb+Dadx+kowwMSqWhUNDTTOTvxq+VtY5oGtkO2TmEMtB1ShDleUXbGdc04jnirOC9n%0ATK8iGU6iEZhPA7P3ohhpAhfKveNbxRjHy21nCZ6OJJbGGNhLpheFNh6dH+qCkh8d3soyPzPNDecC%0AwT82x1XxtFxY00GcFlqu+L6TrKPkB5Ro35inSTbm3rLtGyYEQrCkXpmGGed21nTg9cQcNdF/wP7y%0AlTEYnDFka5hcYPADy2UhdSMR5nvGRk+uO656/OjAROleNjCtsqcVemb0M8ZHWk50a4mDxbadwZ1Z%0Ay4ofBhlKOEdxsqlttQrNVEW29RthHKjaU9cVLFgF47JQlcX0Jnj70WKa5TlXbkdBqYPSI33b/9u+%0AeDnryC7wwxKZrOYP//IfM5wuuFY4tp3TD7/n88+/EmphOD+RGnz4+Iz2EZ3u/Kv/8V/x9v6NXz6/%0AouaJwTs+nM6cvvsOvd6Zn58YlhmjIQwGqzuqH9AcJlqMnsi9cXv5GdB8/fmv8cN3/KM//0f8r//b%0A/45VjZ++vvM8GciGrDX76yYYXev4n/7pP+R/+T//NWe/c5kDZVr468+/8M9/+MRRNaMVO7ZWiu++%0A+8TFWmKMDDFKZyZGpt7QypOOnQ8/fOR6vfLD+cQvt4M/fJiZlie8lkLysJxoR6K1gvFPkm3uUhRX%0AVEyI1Hp/+DEMZhj4/Nd/xU+ff+W47rQe+PztlT98/4kK/PT5K0tw3E3mw6cnmo5CzKuNaVq4nBLf%0AXiVX/fX1jbfr+jhECgUsFxinkaAdg5EIT8uJ23GwrxKh/PXnb/Sa+HI70CWh/EBpcFouuH1nUpWc%0AHXGUyZkygWEM/9lJlg5aE0Le3ireGOJwQbmD63rFzSMhDOjemcfIGD1TjNRy0GoXuWVruHGkGou6%0Av+HjIL2JetC6FM0VDaUtujeh11SJV02pMp1nnJEv8lT1A8mreH17Y+yKeRjJ+w0XB/Z0YJUieGg4%0AdJectI8j1nrK/ivUItQxhPi4m8JiHcYPVAPTNKNV53I+MY4ntBKnmWkNP4zwKD9rq7nVTG8HvWWG%0A4LE9swye/hAVtiqdEmcUMrRToBXHkfj++YN8FkvFW0trnfttR1nLbd+JYUI/OnQ//NnvCd5JX0RB%0AGEaMMdTWsU0xDo21V4nPuMinDwJT6LVyfvpE7h3rNM45fIyczmecC/R6EKzG2EW8JecT7TjIJaFq%0AIQ7id1J1Z7AwD5EjV+kaGgOt47T6rTeotMIrDVX8TBpFUxLRak3hPNz3xuXkJa5mHXGMLNNEGCTi%0A40NEWUMwDtUaHbC1kLTn/v7KMETW9c40j1LA1hshnuXw3cUNSCvSr7KKMI54KxuOGAPX2x1VGss0%0A8Pb2RiDx6bTw5eUNnQqqy+VD947TBq/l7y16x2kOxDiIZ68UcjUCmlCacT7TSsGHwBACxjtGI+X2%0A5TQxDRPb8ZjuDeOj6G9/w5srrdm3HR8jcRjZ8hvWeaKX/pdWmkGbB/Ogi8hdyxRV9Yp2Bqc14xD5%0Atn5D94PTPPP6vjKP4o3ZUhZ4gnEoYJkGxnFgmacH/AR6yaz7QWuVmh9xVK0J40BrME4T5J28H4zL%0ALD3E1nHjILCMLmJeowwtVUBzbBvaGYHE1EZXBa3Ev9SL0NtyztRUcLqxVYQYVws5lwd1ceS2HTgt%0AoAZnHVBwSmAb4yDvoWGIjHFgnAbGGB/0zhN1v6OcQF/yfjDGgbpBN5LAEK6G4uydUBFPE4OXw+A0%0ATEKq7BL9M8qQc8I4z7HvhHESbHxQvCuNcZZUpK82hEiqBdWKXG5rxjrP2/XGNA4iv1YKb7rgx62l%0ANtFg/Cn23VqRi7pxxOjpWthOxscHmEGQ5rQujh9lsLPivibZXsWJMQTKvuHHEasU1ntGo/BuwxlD%0AqlVw3feVbd/Y7p04jazbgfUDx/UbwVrB/efE6D2lyball0wYR6yT5EHriu/MmZ9eXohOk/dDpOve%0AUbsmxigRZSOUy/HygddfP8uzVTdyEh9ZKZm9AUqjEU+gc0bSEUYgWNp4xmCgdukjGsc4yc+fNvE2%0ANm14v+/UUvj68oJShuv9jnOe1+uNZYgYY3l7e0MvE3YYOfYCTjFOA1YZlNH01jk/KMnrlrGqYo3Q%0AHaPjQR7VKDrnZebWK+taGUNAtyqQkm0X0E6rrFsS2mipbPfG89PEbZNt6DgMuMdGbbcKbwLzMqBq%0AAa3ZcxJQ1CaxylrEV/Z+v1Fa51gT1ip67fjgMVrhrOH9euX5NOOjF9jMA9JhlMJXy309UA6CA7oS%0A4IzWnMbIMk6s2/HoFXc+nRe89yxRIDvWaGIc+fryzvV+4LRBPdyelYpFo53leTmJa89kYpxEb2If%0A7s2wMC8L15voLFxrjHFgS4nT6JnmReLBtXH6jfzp2VJFNekuDmOEIjL6ZRrIx8HtEC/jPHnGdcIm%0AEcsH71DWoHXDNHg6L8wBLIbROvm5amWZIh3Duq0Mw8RxvDIZz7RMtAqjdzS6wNseHVUVZlRdeZ5O%0A3O4rfloI3uDHDwQn9RkbJo7bKykGRk60VtAxkLIjl0RpMmgxcSSOwh0YRklu1GOVoVqHjx9OXHeP%0Avq6czzOXD0+st1fp5LbCOHs+XS74VoQSrC2ff/6Z58uFcaiU3DmfPClLSkRT8NMMqfL28s5p+oT3%0AXlJy3dBVwdBxxlG7qHHGeZL4rApYPxDKjTZFbEVqMNoxLSP3+41ju3N4xeQjxjjGeaBU0arEIM5O%0ArQxVaabR0f2J49sbfpr+q/eav/cXr94rH88f0XvmXlZ8ujGaD2TlmMYL+frGZB16GLHOMmaR/E2X%0AC69fX5iMhZr5/l/+wPvrK/6f/JGA4aBx+ad/zvXlK/N5wQ6T3IJdlEiY0pjUUWNk/fqNMMx8++lX%0AyRyrzNfP3x4STM0fPojlu9Aw1fKX//E/cFpOfPqw8G//4t/zP//j3/EXf3cltjtHOTiFkQZY54ja%0ACcL6NIs4U2mG6cx5makVnr77Pe+3qyCmrSEjW4ai/hlp3ylFkKrOCOqypI3l+UJrFRM8xjtsFDpb%0AaxprFAwNax6TrpcbNs58ujRKfWVaVz49XUi7ZHWXacZbZNuUGuv1nadPn1gsjK8dayIUhWmF6CyG%0Axn1L7HvBec28TAJiUDDOJzydn/7uM/nRLwhO8TSPfH2vnEdPqZ4fv/8dv/t0kc1IrtQQsNZAy5gQ%0A0RpqOQCJLIRhwcUBfbvx4elEvZwJ8ZXSKz9++AhIWddFkX4aFHGcUF38L/NywoWAjQOqZqbTiXXP%0APF9+4P31nc/frujo+Pn1FW+7eEKU9OPOy8Tl4zMxempubNuNWhr7QwJ95EZRv/D9d98TDQR75/m7%0Aj6jeqLmifUM72Q7VJmXMMM8Y7/EuovwP1JqprYAWf5HzER0FizoOXiJIGJZhlry7Ng8aWaXUxmQD%0AvX8lZ49zhvPTD7jrq1C7ShUn3SYQi9IqSotL53JZcNYSvOdtvVJaozdNsxqXC7jI4RpTPHGKjl4K%0AzTm8DzhJV/52kNEoqJnZGtbrjT//45+Ts3QqSm2EYcD6AeMMXQnkwlmD8QGjZon/dgRe4C1Za2yI%0AHMdG3Hb+FhimM5dsQBte3q4452jdEoxm21e8d+ADH55OzFMUutV20FVncpE+iB4h5cYP3z+hlOXj%0AZeZ0monjgNEaHwJxGLHOSRemQ9puqC7l/uAd9sMHapIYl4sDRmm2x8GqPMS367qyLM94Zx5bBtkg%0AXi5PHNsqiHCtue534jQxdcPltLEliZ51LIOPeCuRl2EYmJeRYIxAKR7ku+FBOa1K8Z2x5K6ovWGc%0AYxkG6YNSiXHEekPwkWdhyT8kzU0mvdZilaJ7h/WO1g1t35liZC0F4sj3HzSpVPJjS2SsHIhEAG7w%0ATg6FpTVyK7wPEVs7Tt/49Hzm69uV+35wmc8Mg2UIlnkcZNMRLM4KfVJrTabx8dNHUpaDSkmVT96y%0Ap4xBYlyt7IJLzon5dIZaBKM/ThIrs55WMwZFt4YwDgJ2MZWybuhaGccZ54KU99c7Con7HEdiHEZa%0AkZJ6cOLCGq3FB8eWLJcpspfKdgg44TSfGcfAPEZqOoin3xGCZRgHQnDkR0Q2Wo1aZtTJko+McZZ5%0AGh/iasu23rBdLgQhOIy2hCHiHhRKG/zDDxcwWrGtO/NpYd+zQCLud+ZxYlnO3NeV1XtaLqis2bdD%0AnpPHxfTjZebYdnqvDNHxthk6B1OU78he5dJVa8M9hiY1KZzXUDIqrRjv6dFTv24s88ByPvP+8kZD%0AYy1EF7A+kB+I9eBmxnnEOf/Ymium5SzDte0Ao/nw6YnjkN9bqo04jLy+vjKHKPoUpViTdH9aSjSl%0AhbSphaRqrKGng6N2zkPgvieUMYzekGt4eMMqvcvWMgZNTZYwjsRoKXeI3lCzBaXwWmGngdUKldZa%0Ag6PLNtIagtNYpRkmz+n5RLofv4m8yyMeuu8Huhe+/3Dmdt1QVvx0Vitue0Z1we1fTmeUEnIltqBN%0AwGkjz2VKmOjYjiybT9WI04TN73xYBj6/3uiloe2ArhvzHCVC3DNb0zjj6cdO04qcK9f7hrWalHa6%0AEp/c3/3dL1zOZ7TqpH2TzcBx8P3TQm/iMHTDyHHsPJ9P5JR5f7tyWQbu951xGDHOiUKidYKLzHOU%0A1IY1ROuITuid3mjG8weo5Tfa754qcz64rzvDOHLKmVQr+yEDBJTmskTeV5i8YVpmDI2mDMErdA/s%0Ax8EYHXRFqYXg5B2lO5znSejBjwbpZV6IDkq3UArDacE48Xqq1rF0cimcThfGcnCsjtwqCse8jJQm%0AG3+04VIKrR5MwyDf8dFTjoNhmshRlEb3baNh+Pp2w5gERJ6nM/8pLpjrz0JuNUKtfD6PdAwxeErt%0AeGMJwfJ8ntnWjfPTRZymYaDVzuXDmfV6l/7bNDJFRykdbSasC8QxMMSBUhOg0c7QMwzWoePIZCBV%0ATXAT1RjqkdhLgVqxRpIUANobWpHhjbMnfJzwrcj36+c3xnEmxJnjnhnHM6MDpy3jGLG207phjAaj%0ADPM//HPK+8af/f5Has3o2jiqbNe///CJbT0YLic+nidSE2jJPM8YazhypeRdvInPH1F4lHnoj7SB%0ApjidTvTWyCUBA71k8IH5PJOzgJrutxtuGGktMQ2OHDzWeUY/stfKuTdyM6x748MffqQ1Ld39/58f%0Af+8vXs5art9+4fTjj3z/Z38gqsCxbXz/hx/lZT/NuMUIzSlO3F6+ygq+FUwvjOOE+uF7MIHTaaIf%0ACUNDR4vC8P2f/QMMVbCaLghxzljJsxtHPg7iGCnJ4EeHyZqX9xs/Po3wr/4Hvnz5zO1+oC0szrHt%0AhU/fPXEaRtJe+P75e/6Pf/1v6EpzLYm3+x2lHB1FtIARM7hTMA6Ry2mi945bJqLxDPPCdD6Bs6iS%0AwQSRRhYpWzvvaVWkr0ZrtBWwAFlW5yAUOnEKRYnqaUszDec9l+ePTPngPjiJVxwb4xiZvJNpulHU%0AfeX88UIYIiEGDFqIR2Gm528EZziqh10iEPctSQzDafZjx6gz8yjuGqUUlw9n7vcdjxDk/jR9r1ox%0AeM/p6RPP55HgPfM8oLvChUhHVud0wSCjpABcj4JSnWkaH+JQyTArhay6rUM1IUSFIAVbcVnI9FmH%0AKP0z7zBVCGdxnAnhhQYE7zjeN0GlP8h6jc52vzP9+Y/UtFO9Y99X3t6uuBC4p8KeMx2BIwyqo58/%0AoOmkdcONEt3SRqJ2oFA1YbTCe497SG97hVYO8T9NM62BNk5ADF2ohs7J3633XvD5quOdoeSOMZ3t%0AdmcYZyngu8g47LRD4nFRGYxS4sh5OJ16F7SvN3KA3deNbV+x3qNsoKZMt45+bEzzyBQ8pTWsdeI+%0A8RajJXrRSpauBJUQPTk35ssDOZ+SQDeUZVgmahXPiAlBptK1gTESn2syGbQm0IpcDq/fvuGdJx2J%0A03JiOyp3vzE2wfemlCmqk6uUp1tXtHz8hiQepwmjND44QhxwwyRxiVIJw8DkDS4MBG+lPzcNhGCl%0AZ2mMbF56w1lDax26XHaMMTQa3/0gXxRowzCMIuPtoGphnk+iWlAaDPKZ7pquZJsWxpFt25hioCvL%0AkTvTEOW/W2PNnfYQb1tjmYaIpnE6XWTrtSz0WgjTSMeilQErkmNqJcZI3jfCMDzes3JJtg8XjvOO%0Alh+Y5NZFZK8USsvkm95xVkPzMAx04A4YlXEKai44oySuBlhrsc6Jz60XpmnkfCTSkWVTbAtTEEqd%0AUg2jZFvXW8cHSxxHwjgTH640YwxxOREfgA49y7N01or9ekMpRWtCM1sexMrWDD6cRG78kHtbO/6G%0AikdrtPG0fCcEi1ELpWS27cBZw6854Z2HWnh7y1gNwQ90o9AdbIQjFb47Lxz7wZtStCKkxt4bKR/E%0AJhdRpRS2CRBCaYO2nuACee3i5MuVVgrWe8zh8UOgHQf7/S6XriDbTe8tNNBGY4wVkanuaBsE3IQS%0AwmupuNqw1jANA9M4UVtniIEvv2a6tQyh8daSRA2DeKCkm9k4SmVwHm+MTPb3h1rACAnRWkM5VlR3%0A9Cw9EjrMw4hycri8fPyOfb2zrSuXD2daVfhpZL/dUa3i5onpcqGWTBxlIg8drR4OSOVRo5bYpBLc%0AdnwapY6QRAB9fb/jnCaVxlKrbFimSNl3SU0Ej/dyyE/K4Hrj9U36ltbI4dibTjON1CRyWfNBToX1%0A7YVyfxMlQQjUklHGcjqdOLYD7zRzn2hVPIYdUQB4axkGj4uB4APOe3oWgbfSnWE6yefBey7XM7UU%0AvBP/3J6FmrbMAj2wXhIxdBHy0gVwIlJ6ge9oYwkd0n4QnGO93Ynec7gsZyMH3lni+Mz17QWj1AOy%0ANVC3jWUI5F5BS8f+7BzZe5qC+33ndJ5w1jIHwfUPzhCGiHEOipBEvbcoPWKtpeTCPI5sx47uMA4T%0AyzJLD94atI2MUc5dzlpKlSSAd078ck1i40rLxsogF4lcGu7IWGWYQ8SZTO6N8zJxc0bODCkxTwJY%0ACKozzdIrPLmB26tE63EjJQstUYNoD2rndBG9hrgpNWXbf/MVPp8+SaTvODifFl5f3zjSzuV8os0T%0A6XhQRGNEGSt6jFKwc8DbEbr46qwxxHGgKfVQSESq0uR0yJ/jCiF6wjTgrOZyfpIBhLUMw4gxkWil%0Ac/zhaXqkmxSzE01Ap8kziZIBs1K46ZEQ0ZZ5Chy3O9o/etkuMIwTvQmqv/dGdRrv5N25bZkPl5GS%0ACg0oNLx3KKSH6UOgpAYOdLXSt3aeEBxaR7btzhgd0TmJ6i1e4DPOE8LI+TThUXTnMdoRbWFaLvTg%0A8c7QvcVrw8t9Y/aa+TRjTSDXyrIs2CAgJuU9+XaXoZhXQlBFooVaKaF+DhO9JLTS7PedEE9Aw9pB%0AaI2qMwwO1QeenmbW9cCqiBs9969fCU8fIIsqyA8BVUCrLjRm1v/qvebv/cWro1iWZ4J19D7gR8e0%0AnMjHThiXh5+qC0WNhh8jumk4VsbLGadhuZzoGCgatSz0tMklo1bq7ZVwOuPPZ3EjPT6wSlsoOxoR%0AJ5d08Ol3P/Ltl5+Y48i3240leo55JnQpPq7vn/nu0+8ZrUxhJ+v45cuvxNPC519f+LPnieu6gdVM%0A3nPbC6cnizKR0jRPp1EK4NoT4sh4WjBGcLomDpSccHYA3XkUjKjpQeRRsiFQWgg5Sh9gZYLfc8WM%0A8rLWRog7zgpNT6vGQCRET3QDkzUc5UCjOPLBqDy573inGU8L2st09yiOXGBeFiwGOT3C+7bTWmeI%0Aggj21lOLTJdisFjtcNER44BSmmGaSK0TrODCp9NMGAaid4TghURkA8YgvQUlWGxthABltEYFR2+a%0AmjJuGHDREwaRa45ZVr69SJ+LLll37+JjcyBOE/MgmSkE1mFsxmrDGAZi8OxDxPRXEcc+itHWyiXt%0A6eOJkg8wiqMm9tedrBS3bUcbD1jU5YSuGRckAuKcHOq1EhEmdOwo2NYwztR8yEUHRU6WwYrbDBTG%0AO4x5dBCQSKf1/5meVlOWZ2KI5ONgmEe29xtaWc7nhdt95UsqjH86WHWgySGgtsr77coPTzO1NIZF%0AHF2ny8L724pThegdymiC9Yx+oJdEnCb5c1QptmvjJdLS5HDSWsN5R73ecS6gbaBahU5WIjq9EybZ%0AJKFAW412IvrVVqPwv9HLTDD0JNucfCSCDww+8DyPvL2/0buIDyUqdYgvRyuc0wxRRJPPzxe81Xz4%0A+IxxgXocVAXDOLFuiXk+scwRBfhxwBuLCxZjhUjXiny+UBJx0w+BttBDIT18ZA4RdqsoMcdcMkZZ%0Aai74wQOaXtMjlifPbzp2SsoEH1nGhc7GlXe5dD+C48HKAXhP2+NgoBicoPLHaWA+z9CV6Bh6Fzea%0A0uS9YELEOYsNJyzi8bJO6Ji9CAJfrMxdQCJVDvDKCMzGeI+qDess1ncRMreCMQ8/i2oyWDGGI62M%0Ao6QRWutCy6wG1h3dukxeQ+RsHfdtw6PRNoqKQmuGcUB3xLXmDNYpjBmFtto7eghY7+m1sacinbdp%0Awlj9EJOLkLXVhDGaMATKIbCUME2oLj4jYy2tS180jBN6F/BPyuYhGF7QrdGUoqTCOHj2bWWZFu7b%0AHWcNtRS2kmi5MHmhFE7jyP3YAYmueWfYU8YrsD7gjRZEdz6wxsizXwpeu98uGYoHzcwa1DiIa+lB%0Ab6slY0zHj+IE61U6HtY5etU0IB87xoAPAzUnLs8f2NY72rnfnFg5H5SmuCwD19uN3gT08/9R9yY9%0AkmTnmt5zZhvcPSIyq4qDWlBroQGQAP3/vbYSGlBD0KZbQl9dkeK9rMrMCHc3O6MW78lkL/r2mooN%0AmWRWlA9mdr7vHY21bPvK83zyPA4CuseZ/W+jC5zzzmBTIh/63lNasTQFQjhD2FZqPlkvN9LlQj0L%0A+flUGfGLozyfeNvx3xng2ogpKVq+1HkdA1lSoGXf6bWqd8sF9e5ZychCVPLneTzF3LVKixHn5dmL%0A3vwIVDnf33m9rPw/f/krpRSitZzOyndnx4wxdwrJcE5pq9EzcsF5z54ixXS2ZdHC0FU1Aoa4RNwY%0AbIv6LEPweK8lctlW8vGgTlbAGIgh8PJ6o9RGeD7obXDdF5V594p9uQjMMirD9bMo/HLVYp3i7Byt%0AnXI+uWwLX758I2BpdjCMFv5oDftVRdPRWbY1cdxPXvZEXzzjONlC4GENaU9c9yu/fvuKqZLlxxCJ%0A3rI4S1zjTIE0pJgoXTHnZz5Iy8qZz+lD9Ti/E4O8SMFZPt92nFOpcAyesK4KbMliAy/XK8ZooYQ+%0An0kwusffB8mJhY8pYQ595tdg+fT2wv0f7qw+4lNijYH1tvG8H0TTMUHVOZ9ebgw6jyNzPp84b1mX%0Ahcu+YnpnWzdGO4hJ34HxUjQ4b+byo5L61ivrtqtmwSJVyhrV4+WMOqxMpGUxui5GnSNGXW2j11lw%0AXfk4CgzFp6/bBiZy5ieLh59edv5cCslvjNG4Hwd//PzCcJ6XqJCW4C1hWQjesKGuvFIzl32T8mAY%0A3LIQvf3RuRW2K9Y5Ws94C60XvPWkZaOUxnkW2hhsiyTsIXoePDA+Yszyo4s0hEi3FuukdrB+xWeF%0AwHSddD9Sc4sx7PuFx/s3UjTc9pXR4Hw2Lp9f5PWOkZcEtj4ZTuz65bJhjOH3lw3XGmFb5FP3Xh2G%0ACAgax5Pl9jITXsGZznJ9oVW9jto7boCLSYz16IS0MnrHr7vmAcAMSW9tCGyfIse3L+Atlz/8kegd%0AB13J3cbw5es3TLSEaKlt+3FW/6d+/u4Xr+QDLX8lj53/+0//gfTLT6RdhmtjGr0Z0hJ0w8fIFlaV%0AlW4r9inDImPM2OCdbqAf2rKtRUWgSalDYVkxPlJzodcDU54YH7FAipHlskP9Pev1ydvPn/n6p79w%0Au23Ux0EtB4/7lbeXja8fCe8T//bf/h9cLhvL+3l6FAAAIABJREFUX3/lf/jv/xv+1//t39BLJfnC%0AtuyMcWeMClToBTDsy8qnT7+wv73hZ7S32181hJaGS4FWO3WWdLIFrBm4lKjPjzm0DIZ3WCcU2E3p%0ARa9Vbuc+L0ZrcWlX2Ib1JBfYbxs9V96//kZYFsXDLgE7DdyPLOP3ulz49PJOPxxx84wTdu/p3tO9%0AwdNZvG7Sl+uNl8uVFCMpBPa3N/qRGday3W6MYWYAgsMaJ8bEGCG/3mPtYHQYtTGilZ8Dg6EyhsWM%0AoQUkRiwd6zfSss0+nlluWw7CstHPA6g4l7DBM7rixtvo9DEoeWDdSaThzZQBdvWYtImQ5iOzBI81%0AHmstj/d3vIFcK60p8KXUQW+Nz9tGCIHVDF63hX1NbMuCdx5j5A0yxmn4bxUfV6yB6tXPNLqGZmON%0AChgHDKcodzNTHXFGMe7lyagFG9TDMVrBtEaIkdPqUFmC45Y8n1+v/Ic//xPOwLpEjHccjw+c93y6%0AXsB4+ZhwQraN49OnF+jqILlN+cYSIXpPtCr2DSkwepUnyK54H2itzC4px34FY/QIJgbWy/ReWS0s%0Abl2hK3JY24zSGfPHV6HeSd9Z8h6z7/RaKOfJfkk87o7bqhTEb9+ko//t42T1jtEdznmSj6zryvX2%0Awr6uGGdV0v75Td1lzvDZwMBJ2gKk4IVg98qop54vUX6kYQbeCi0s5ykmr3e2S1CKKAZrrKLtfWBz%0Afib7dXxItPykFR3AxnmFECwJ5zTg759e+DgOPn36xJEr59Tlf3lWyhgk7/n8emNLC7fXV9Ztl1wj%0ArrgQsQx8XAghUPOJvVxl5neeGBOjVA26XZ4464Ne70yoC/F7X5YWE3rD0yfYMQ+vTQfWfrvxXf77%0A8nySjwfWXeizxHdU9cSUUtjGBRM9Nibu//An/Px8PFVyo+C4XHacs1z2jbgoFMWgRdcZK3mx1T2C%0AgdiGvG+bBieS4sd7rfSuZyFj4MPQs9FaehszztnTjzvOJ3qb6WnGEGJQ1DyGfRP4VXLm+Vjw1nIe%0Adz693bg/PhRQ0hvExtJh3zfVBYSgjqnWaMOSzODt8ye8dcRlnQXk8lwxDH5xGCdg7Pj4Rnx7oTwf%0AsK7q0EkLvQmpNSyMMVNeexM4ZZ1KXcfQYNFV6O69xdukxEh/EyIPJKsl5Hg8MeHG69sr1sLxced4%0AHpRWaK1QGaRhWUfHx8HH8wQvue1xZoEkM/Z+WaKKVmfkvRlSp4wutjnzYL9dOZ9PwuWKuV2wKOq/%0Az26kMTpDZjXGDKAY1lPPk+32AgPuv/0TIS7sl43j8cSfh1gq4LonjqdKfAGO82RdFkYvtJwxKVLK%0Aym9ffuPl9YJ7Zp7nyVkKdwbLBMhyAYY+23JmbrcXRpnso7fEeBXL27sW5duVPpT8ui4r2+VGPp4T%0ADffEuNC7ANPxPKE30qKC+NvtQhnw+vrCty/fWPcFcBynfMHDQkwL+XkQYgCr8/3xOHTu10GwlsMG%0AHs8PycKXxOPjg2symE9XPp6nkvTSRqs7yyk/V2gnYV3JFvLjG28zIdeMyn/582dyqfgYsNEz2uDl%0AJtYyhSGJu3Ncf/cLNF1v+EjwCQwsKUjOieX+7Z1lW4jryse3d9ZlIS2BgYp3/b7SSmVZIiZoMLbW%0AUB4fDBxPKttlwUbPM5+8P5/8/vOVr/eD23YhOMfbzz/jemEA6xK4xsA1ep7PDxYD++tnjvsDS+Py%0AtvC+LuzR0X3kp5dXXFhwZAYrBgUjvVxXRiu8/vQ7LFC74XJdFEm+X8j3JyFE1n3h69d3lpS4XHfo%0AKk0fcdESabzk9z4p4OPsOON5tqrKFGMYRraQz68L97uqUJZ1Y9srycKaEp9/emV1RtJWN1hCVMJz%0ANaTFS3rsPa02uhm83t7kd1oT9VSnZBt9etwb1oiNtTbigschK0aKUqAsa6CULg//sirtM5/YuNDO%0AA5ckNbaLfLSP55Pr5UKpMExXbY1xuo68x/uBe7lSz4ZfLjgG//qPv6MYSN6yWFi2yKNWLi6yXj8r%0A3Co/eHl9ZRgDFuzqGGUQoicmz7BBMf2js94mq+UXOAs26syIY2BDkkKoV9wiP1lIVimcQWE/rWrx%0Aql2A8vXzz+SSGfmkYUn7ju+Q6+CyrdTuWfaF58dXPbv+hZ+/+8XLWMtPf/g93/75N/6Lz5953ivL%0Alwft9cSGlbg6TPKE4RilSFt6PglxJa075TiYmiAGQ43SNhKsksQYDR8To8kzMpA2vntHGypcbL3g%0AXKJ3S7rujPfOWd/55fefSL8OeL1xv3+w/BHKiGD+xF/++YM//Ks/8O//9P/y/u0bf/nrr3jn5Pco%0AnRQNR7EsaWOxhtv+yr5dyHQwBlMydouE/YLrqBdoCYS0qYLlssojZGbS1xi4uGONeoJarcg+2+ll%0AqJPHeazttFOLl+mVYTWAuJRkKj8spE5KERcMrQxGy7gl0fLJNew8faA8HzoYgftZ+WmP/F/vHuMs%0A1tYpf+vzoHqjO8mx3j5/Zr3daPXAVE/YVrAGn1aic9SWJ+PkpmzGiu5nYILS9Ho+GdZjrMUYdXn0%0AemKMpCJK9vFiXAAbPD47jAPjVjAWzGDUjku6+WgV0w3N6zNto4P3BAfeb5z5HWtmjLoPbGmhIcO+%0Ai4FvX77yvJ+8Hx+sceOWBuvLL3QMv7x95tPnK/tlVz+Zmcl/TsW2ohoGo2SM8TRv51IlBs54B3JJ%0AYWMA4xGGJPR3tIyxkuQYL28OY1D6wEdHfhwwDNZIyhfWjXV9soVAHZbglMgWY8RaQ+16Pcf5JLxe%0ASMsiWURM2NKpBnz0bNuNbUnsrzsOO+V3SrxjdGidbmSmdxNhdmGZ3gNgCjt0e6pziV6FYFsrFK4W%0A6Ia0rJKDDcN5HhrgaqPj2W6vPPKTuEgzf/7zP+NdYo0LwX9QWmVZtPAu60oMATc662UjRjEmwsqE%0AhPu00o6HngdVXWyAWNZWCDHN76wprjqsdIdAAqP/7E16djsGxttZ4Kz3bVxQgSqSJIWgoIRWi3rZ%0AekbJBOrBur2+8vzLX8UwtM513SjjwDvHtmgxXXct+NYOYgikdWHddvpAA5uZ6YVNFQjOq4RdhcOA%0Amc+/rn4/iZRVZOvjIr2+cwxrGUOR2EpeTEqPzCc2LPRW6BaCv7JuG7UKiT6PD0rP6kOrg+gD1Tdi%0ADKwp8duX39hC4OiS/L7cVi3zQYuP815LX1A6rXNhaugHxqmzppU8ZajodZaOjwvNZvUdBc8ohT4r%0ADhjqQzPGAE3vszf5FWa/XqsKJrDGUnojRk/0Qcl0DeKSyI8P1m2nnCcprWAzR1JRunPgm4rRlxjw%0AphODOobSqkSu0SPxIsY4LCu9KZ3MGMt6uelaigmfEufjIS/KchHbOtoc4i2uNy0oXk9+nJUUzYoB%0Aa1XmcgOSqllLLVW9WN5zCy+UfGBSpOVMceCTpx+dZVm55Mr7sypt9XEnN8Uwj6GerRQco3UBe2OI%0AVVw36vlkud2mvKpRz5O4CmAyM1ABK8mkj3qd3xtdBoNuMjDZPWMwUb5oppdozP7GbV+pMc6v1pIf%0AdzGmzlKemTU2+rC8f7vTW+E4MqM3go9wZPqA2gytwxY9NVfFazPw3tFrZts3yv1DoNMScVuinFkv%0AtksdY1HR7L5fccFT8oMYJQMdM8ykVzFpy1QlWMSa+xAxvVJL5/XthrGe2hrXYOmtEzfJvPxllwez%0AVnrprEsiH0/K+cTFSIqeWhNbSng3uJ+FXKCOzJ4CbRi8ddhRiCmSn4b8kEw4BE+KgRSQtN8abC3Y%0Ay42Pjy+4IZbNeMOyay7wMUGr5McdO+XbpXU93YcWDzOvCYyYyXoWliWypCBQMW1458nPu7ylw2Lo%0AHB+SuffR9SzulRgWzvzAhUTAM6zjunawjoYhOagDbpcdz1DSpR20QwXCW/C41WOaQMvP+0obnRQd%0ArR8E4wjBU87G+bhrye0dv2zzdXhF149GCAuuD6q1mC42ePEO68wPMNFhsaPRhhIjqUVs81QR9Jax%0AAE4A+KAQkcxyS5F1X/HW8em28Xw+cMGxL4leOp5pEWhwuSxYVaiybYGzdJoZODNwQZ55X7MUCHXg%0AcHTbWOOCT4nWG+PM2KDzOL8/SdsCvWHdTjSDnJ8s6wKgWeXjTros8hhWgV+tDVXV9EFalAYetlXe%0AWutJ1vFRxLbbZcVFSyoHZ61sl5XXlzcWBJK5c7AsntU14r4x6pSdWnWeuihA1g1gejiT8xACNBW1%0At25pw2Kp+LTTnhXTBoxK74OwXH6cfc5ZhtEMYiQkwjWFq/Va6W3QjSWljXzONNjFke/vJBtoGIZR%0Av9q/9PN3v3i13lmq5+1f/ZF8/8rbTy/cXlSuOOqBC59oj4ILBbteZCr2SQhmLYR1USP5eeLTSjeZ%0A9HKlPqTBTNdPYpucY/RCbx0bEuSKDQFvrQ5j4+hFut0QFvxuOJ8frNcXjAv4lICMKY2ffvcHlu3k%0Af//3/45fv30QTeDP9yeft0AFCg9F0tpAdJFlv3AcXzH997xub7h2YNyV0Sy2S0q3bDv9KDL0GxQD%0A6uQdMK0xBtj+FKvFEKvQTiAwnNVCUgtgNeDSIcisaozD9ozxEbdHesuMJTPaIOwL/fhg0CGtKmA0%0ADkahVwURXNLCb19/xfvGt3Miu01D2etlwwfLlhau24Zz6p/x/kq4RaUVuYhfL5RysF82RqkwwwV6%0Ar3o4UOeALkmcpFEdmnwuGPlXnNVNYZ3FeknVDIjVNEJ26AOcxwVPyx9TYtTEqvUi71wSyr34QErw%0AfjotNIBbVPTqgroszuOkNsNRC3u8EKPn+nrjp9uF2/6GjZa3nz7NAynNwagxumU49ZLV44kNi67F%0ANiYyZqm9zF4bpqzt+zKqAcc4L9/Odw/OsApCebxraGkdTCOsgf4sM81KyUzbZeHshtpVgrsviQYk%0AL224cxZjVXi6LpF13bEXQ3AWZ4LCYa4rFpW42qh7DlRZYJxVz5qL9J5xVmyP6UNG7drBayG0IYrR%0AsqogGKMBHhckMaR3rLFaBIKnNcOYZvxWTi2dYxCdU/9caTwHKlI1hjUtXJIHAyF60rrOCOdIWq9Y%0AozLquC6c7x+k15uWn6BlCqPhMqSEmfeStR68wCEzE/x6r5g+5qJrJnoWcc7TSsYYpSoGvwnZbE33%0AIhZGxfpIy4c+i1bwPvDx9Ru0QvSWbVu4H5XoHcFZonOscVG6WAwqebVWPiwM3qssMyYx+dYYln3F%0AuIBpRSXXYyjJEqYvFMDQhmRcDPVHjTEw47uMrcl/NL8fn5JAiBBwY4ghawXf5ZGxdidMP15w9scg%0ARqusa+TXL4PPry/809dvxOgUgLPsCuVI67yeFJaghcnSWsV9Z65qwzmDCytmMvpjyoetlWx1tKL7%0AxBpGN7ggmS6gRQcBBG5dZ+G2lAKuNYaxLKu8QXqGOPJ5YobDXy/0bnj/+o3LqvLefDyV8Fkyl23j%0A16/fCMERYyKtF4bx1FrF9DunZcUFesm0MfBWzwU7i47TfgUG27aDNWInDeAjnKpX6DJ70VtTTHI+%0Asc7r8zIDGxTNDoZupgd4DLxLkvEZDdL3L9/wzrJdLsRSuZunkvu80iCdGSxLVGS8sQQvo38+Hngf%0A8QFJJ60+17Csqv+wkvYYA/V84kLCp0BvWm7Eno0f8kS6ljTJrZVaOOzJqKjOwnlSSnrGWXUFBuOw%0A3lHPjN02fa4YTKr06sln4bZvHOfBeTaCNWwpUEuk98HzLPKrZXlUjXXqvrTyz3pnKdbIC94VcGFH%0Aw6QNcmbdVCnxdnsjLAr/CF0dWAaDi16R+eegj07NBxbPGJmYEmOo2HtZI/V44HxkWKv3lJUQaGLU%0AIGyn59gYWs74aiB4Hs+n+rrMIJrB+/NJLyeDzpoWHo8n19uLPPJx5fj2Fe8s6eVGb5l+ZC7XV5zV%0AolRyAb8yRmPflnkNBlKMjCm5Tt5i3PqjANcOeYScBRcsuRou3lNEaJPSLtB7XX7cZ61X8jOzbbvK%0A7Scosvgr969fpHFpKgI/SyXf75THHecsbl1p2UpOHBadFY93bG9Kc7xeeD4f8twtC2YU9suVXqrO%0AvCAgflv2+foNzkDpWcFb1lPQeWENeBNwYTBcxDuPs8oFaMeT/DhYXm5il2ZojHECF1aX8E5gOej5%0AfzaBq6U00rqQH3fy84n3A6IWjVYKW0x8O04u687iDeXMrN7hLhv9fsd7hYWYkIh08rCMXtj2lX1V%0AYEg2jXWP1OMk26qjpxn8dYdeSXFj2MJw6jP0yeJCpJxPyvPEBkta9Dxures8WVaBduVkRNkmoo+c%0AfQgwH420LdiQaB9fWTfP4/2Bn5H0pjf2dccuK2uMUDs2Z8y20VrGjYoZFru80ofBr0o+TevOnhL1%0AkB2h90aICTMOqWhMBO8Y31USyLt+Hk9iCozcGNbiYmCUk+4cKUhB1jATKBi0IpuElAWWZC2jO3o7%0ACMHTW+P57TfVkrST1j3Bjh9M+3/q5+9+8VpTwATDLy87FsuXXz94+2MSwuwsmMBoT3qI2PzUgytt%0AiuX1QqYNisM0ZhD3nZ4Ppe487phWsE6yIg1BQoCNsxg7H3DHAxMSflmATv52x7jBdntlfVV60/j0%0AQm/w5Z/+QguZsO384f0r//P/8m/44+9+5pGftN7ItbCnlUvytGGJ0eHr4HK7Ud30e6wbaXvBWK/X%0AHgMjP9VN4nSzmmamKV/MSK0F6zxmGGrJMISSGqYvpLQfci5QD4ozEy1uHZ+S/ntvMDx9bJiuuNyx%0AXQAox4FxkGKjlcQSPcGHmcYoiHK1nmor1ho88HhkDQWlCPlPHh821tuNXtX27l2klsJ2uTBaZ4Tp%0AU+uN3qCWrBurNEzwYNVP9UMqZM3s0JiyPSP52qgF5wPWO/290TBh1UOw1ZlutWDySetK8HENLPd5%0A2GfO0ojBc40eYxUUYMbg/sjYqi6idd857JP/9r/+1yQf+PmXT3z79pU1RG6vV2yILEkHjFtVUjhK%0AZpiONQox8MsGo2BCxKHBylj5S8bslnIzfWz4gbPuh2Zfm5T8kP3M0KsO7PNgDCFhdkAvDbpMxGld%0ASefBODPBOEV3D8kVclYp5p5W9m2htsK2LOzbIrlMSKQUaW2wLUr7G6OL4bGKaXdLVLBEdxingdc6%0Ar4N6xo1rMRu4uGKsFeLU1QNknZOssuuAMs7Tnk8snTFUossAR1N5p7X4ELFesohrGNSG9N9IdpVz%0A42VzWAwx6nV7axQhC0pYfJ4EHxht4KOWwzYUlUsftFzwEbCWmg9de2lVmfNoYiqtwdBxbsE4IXBY%0AobXycVl9Z90wrMWYQK9PXFC8dEgr43zSq/3xPTkfWPcrby8Z5z64n1Vm9CBZWrCW4DzrshGcn6EL%0AFR83hlWPnHcOjFBaZ6AhFq9lBSEYZ7Eh0Gun94x1fjKVDTOknceAtQqMMUbvY1TdizZKEtvrAGtx%0A1tHLgVs2BoZyPiURNlBqYjwPSRut59PLC48zYwYCtrwFC7fLFQZEn4gx4gxY0zEoIhg7k/Ws3q+e%0AE7OHaYY+tNoZUypWi5IJbZD0tB5PeWGdxRldW6N3Rsk05+b5YSV9a5I0Gh+gC9EeLVJr4/nxTkqB%0AfHpaa+xLpP36jneBYcwMwlgprVDyQfKbJLKvLzhj6bngFjAmYWsX+zqvfecXjEVs3pRH+yQJ4UDd%0AQmYysLqMDYMhJcdQHYC1Ai3GqXQ66ww9Dyx69o/Spgw/s6Qo4CVbMpm+dO7vEGNgi5Zf3wcDSwxi%0AVgaG9/evpOBoWExVjH4MOr9oBb8qXZM+MH3Qh2HkivVTCj+EJruUBBA2ReKHtFCPBzEmSlVQkg8G%0ARqDlU74r58QYH++ky03PyxCwVs8PJXNW3LJj7DdGi/Q2uN0s5xm43z94HpYU5Fa2WCUqBkc+nxjk%0AjY7bTj8frIsYgJYHwQ3MdsFaB71SSselhVEH5Xjq2eUtwfoJGnRGK/i06n2Fleoq1my0chL0a6jn%0AybLfKMcDOwymj2mv8LR8Yp2UGscMfCAGxtjYncc6z7rD4+Ody7aSc+Z5BB75xFvHy+0K1k5fot6X%0A947+eBdYuRrO96+MNqjHSTQDFyPHWbBuYXSBF6UpOCltFwxt2gSi/M7dsCxBoR25sBqxH9EOSrjI%0An9cq+XGwbgrmMMPiw8C0zHk0fX/O0s6DGBfuzwfeg42e1jLX6wbWcrZ3ovXkRefzukba4+RwFkrB%0AeqUVriGyv71yPJ7UXEk8aW1oN3crwXiOx5Pcm+6BczB6EWtnBi+v1xky5El7EJuTxLBa43l9e6PW%0Am6ouvn1jxKj5CXmIGo7aC6MHRm8SNQxdn6N0lnWRgsI5rpeVVitnhb6oL+zPX76xOnBBbFzwlmAt%0AsQtY9hZGzrTzjk8LxkX2txv9rDzuT/wi3/V5P8Eq1fW7qggz8MsFOxrDOayNCo4KkW6s/Oa9S2JZ%0AMsMI6PDei7XrhT4sam+RDcR7S5tzYfBOwVHRUSukbacaT7os5Hzyx5cLj17Io/G2bcR1kXRwyuEt%0AlsUpQK8bT7yq1NnagHV9MmsX2kBBIcbN88moY6x31jUyrMMjIMrscTLw6oL01jDqoEeLSzqXbOs4%0A3+jlObvMCi7E+Wj29Jpp3RCvr5iZSlu7Zdh/me0CaX3+7n9+fr3wOJ/UAW+//J7f/uEfFT1qjAY5%0AP1kc4zAzctulTWhfl8acViTJMkO61yLfSTs14A4s9TxwaeH7ntrOg/LxrhQ5Z6mPu/pcnIYPl1bi%0Avku72jrjfBCDxw8DpxL6du/4h1+/8OujEZA2F2uJIcmDZAb3/JSUplYIK9YF2nnHoJLg9jhlAZvy%0AQdPlS9DhXLWJOwujy2wcpr+knAxjqLVTewWUwvNdmthrUwdL0MEndEK9Ed47HV5hwXnJQRRZvBN8%0AnMMltG64UtiXRegWGs76NAuXXmnlJG27WKkuBYxcNA7vNgwQnMf0gTUWHxPOWFopM8HM0nNVlmCX%0AydYYJacNC71ricrTZyA/yUw+ZEwj+vREDbFWE+IVk+I9cVmgDlrN9C7vX5jG6DrRyt4afRbneSuZ%0AUkqBEBO/+/yZn95eeXu5sYTAz59+5vX1E0tKP0yfPipdUYj8/PxylgexZg2stYhhHR2Ysh1jp19N%0AEh4GWnSGmE2a5FGmKSmrt0bPeTIxDWc8+a7SwJoPLSmjUUsRM2gM3kJlTCRO8bje6YC9bhe2dRE6%0AvF3kUbOWfd/ntagFwdB/SIx6OTQ4jqaBcchE3HufMlctTr11zOiSSA2rwJMZ5vBdAtrLST2ekh41%0A/V3jHXZoyB90QgikGIg/UHPPtq24IQ/fuiRu152UlGxmjCQFhoGfS4IfA8rBaBXntBw7r7huM5cO%0A913G1Zs07n38R0uXwCAlS85y7DkYKhZ7TIZ5DtVT9jUvU8DMRcRh0fI5eiekhbgoRW0MeVnH6OxB%0Ai+51TzAq3uvfVZt6vhxGzyursm/DEPNhLWaGzPyQFhr0nmvFjCa2BbQ8G4OZ1zsTCXTz/YxaJEF1%0Afsqt+BGFb2bkv3UKr3AhENcN5+UbiymJ7Rmdx3FSmxgU18Xo6R6b/rDWfvREjVJ0DczryDl5iSRV%0A/d4npsWwlYz3QddbU4y4c1oIyvnQMmytBqQ+7zc9GXDO6buYHlnv1fH1/b046+TJ9Ja4rmyXCy4t%0AYi6Mkt1yqxznSQhBz7xWcaNp2Z9l2fqspve2d9WZ0MFIIm6dmSBSnP8M0Pu894uux9FnyItwXfqA%0A1ujlpJcCvTMmC+q8pc2YeqOZEsxQXUIMBK/7wRgj36n3QnyxdAzrmrDz9bYuttRbp/sgH1grz5mP%0ACeizw21MprHSuhYsYySH7PmAGUs/StFiYefZ3ru8lb1jBuoeymV6vgwW1bKMPkiXi9I7+yAuurYs%0A05OybYx8kJwXCGhQx9bo8mqkhdw61lsGHUsn+KDfN6CdD5yBzlAvYfA4J8mcm4EG3czQK7UPKzRh%0AAr/W/u25Zo3uu3oe1FroxzEZTIuLKmZPMajrcb8qpCd4vI/6bGdFA3SlNAaH651eCiFItreESIyR%0AmFZKH4QUcc4QrLjtUdVjNnojhiBliPdILTOwo3HZF17frgpusYPtcpGk3Vu2LZJ8YF1XnDGkFLm+%0AXNT5ZN2UV2sRGL39ABG9d4zjIPhASAu3lysOA60rpMVHWs2S9IZANPLgWmdY10UDde0/PLjdWKyU%0AxvJ1WoOxkX1bebtdWdepLLBT1dIKt8uqtLoQ8Wvk9vZJf/aWZQu8XG4sKWHHZHOi+pvWlNguV9br%0AhhuQUpIvNaqHz1urWP8QWbeNGLQ4rGnOHj0Dg35q3lvSgrGB6D3LfiF4BchIOSEZ4jMfmKFC8eOR%0AiTGwR08u0Foj7StnKVg78AbSFtkvF+K6sSyB4BTqsqyebd90jfmA9wvLurDsO86p0sE5FP4yRyTn%0A1AMYvMq6Q0i6r60jhsiaIq4PqYxagS5FhcOCUX9jip4wi8RpFR8cadkZVrHvloFzjo+c8cZILu8W%0AcEFhKz6wbBvrdSWtC37dcWaqEawTAJfsTIDOmNKJQaz66HXKvS02Gs6z0kuWHFRbPdZ5gQXnqecg%0Ag/a4Y5ruT0ahlVNqiYHA0VIYM+1SPX8WMwopRayxPL99UZDbf+bn737xaq0SneOXTz+zXSaS1C12%0AGKxGA8VmtgoTcR99TNSywFC8trHgfKQf52QuJEWL2yrdZi24tGpw712G/vtDCK013N+/wkSTjHOE%0AyxUbI85Y0n4jLDIy7q+vLJcLLasYNPmFFAa///0vlG54udwoZ8aYzpISx5F53RfycfI4igoMjUzG%0AbnQoVcEWIQopx2JjnLLB7/RVhda1iJRKPZSiBYae848hZTSl7MjEo/jSMRrDTIbBfTcWKrXO4pS6%0A5y3GJQaIcQNGqTwfH9xb4U/f7nis0D6nosNaO4/nQfBWkrqaWUNQSmHwQgc8QqmtZSAztaRYcxjt%0AU1NbNBz2ouhcY4T+9u+ywT5opWAH1FJijPiHAAAgAElEQVQ1aJghVL532nEKlXIOnNcD2uh7ZLJm%0Aow8GWgqtNZSWKUPphWMMMHpvrcufskQhdCkuXNbITz99Jq6J2+1GSoHtdmN/ecMvgeV6JaSoYdar%0AZNYYDSO1SNooiahCF9qZNTyNTm9F7FjrtOOpP/fKaEr4a+dzhgt8ByI0XNkZxz7GUEpR8GpxBz2w%0AjFWAibVYO+jG4a3Q+m1Z8Tb8WOKcM6R1kzfKqnQ4LBGfImGVebr1Pr8L5sCmUBMtWmLlRpcJ+7uZ%0AVwuOQJAxJaO9aFjR8jLlbc5P1NHotVvHqFWDqXMsS6KWjFI6rYJPtCqDcTLkt0E3hhh0SFoa9cwK%0AzahCoZ11uOjxqyR01nta00NWEepa1GuRLnzGDE6PicW4MIc6IwlLbdTjOT134KZR3CD2z3qvYbQ2%0AjFcvGJN1d9FPFtfRSsVblSAPjGoIMFTE3hljMT7ifeB8PrSwGjs9JWUO6Ur2A505veqa6uep0ILe%0AxQzNe475dDFWQ8P339NzprUm72sp87DSjxJHZ8k58uvYELEpSerhAy64vw3ixuAQg7wmARxL9Hif%0AiCGyrxulKdil9cbojV6nSbvPVzivERec/jz9jZIY/03+KTStz5hkgTLWKma556oFukta8p1h/j4w%0AGxSKYFPCuYCLQfdxTFpYfBSrZMC0ogVyaPlZpkSllooXXUaI60yyU2l3yQdmXj/Ms2y0pmt91P/o%0AWd9+RPn3uYSPju7rVuWvsgpz+e4b1b02+9ismVK/gPPhb4EVyFenkBEn0zoKOwkhMXolhSgQwAe8%0AsThrqU0l8Ux/5np5UbrbfAaV46HXNpUBLZ86j90MNbLQjsc8szutZAVEOUd5PMTcDQGGoyvqW9+R%0AgLGaC70P8vOYTKwWPT/ljGNGWZsxpJBwjm46fVSc9+R8iP3sg+PMBOd+SG6DdQrKmDJoH5cZ2e8I%0AIXC8f4PWKLVSjpN6Pmi10lqhn1lDIEDXfVaPh85hCzSdYS4oMTYuAntrLmJVmWmkU4rsvMe68COg%0AKE5PaFwXAUHOYayqQ/rQNT5qxmH4eD7VBTa9WrV8j0zv9N5I205IgbCojsaFgIfpJcta+iwzXVLS%0AtuuuIvMUlxnOJOl9fhxT/m5x1mP9ZGZc+HHm1doI68IwVtfGkJxQPluFqCyrEvgGY8qJLeV8zGeS%0AruNaG6VUDetRaaGrV7JfClbX2BjkfLJdNpyzLCmw7RuDwbbvRNNYk6PmB8laXq4b23rhsq+kEPn8%0A0yshBPbLTpw+1tE7Ljil9lmdN+a7R7s3PVwRQ8gwmquaPm8XBMKutyveqwh+WZP8YzToWedha8SY%0AqENgrR9W33kr5NKkwomGZV+wdmiBCgGCev1yKZpjR4az4lrFW0kBbatiIoNTT+pZlNpYC+046a3Q%0A6vR9uoizVjLV0Wgt0+qp7yUfAkB6FxM2Kx/ku1VXqp3X65gAcW2zLzLoeRlnkJ2zlo4AbB8icfWU%0AcdKHSpePUwmSz6Py+PULYYk441W5gMUMiykiVVwwtK4uye/XUysda50C8yxKY2SmZfaqZ3kIlJwF%0A+kQlETv6THcFG3XNjvI3ANwYhw+B2qryG5yXFWldsTb9/ztcI5fOv/vzX/hXLfPl/cF/9YeTy+//%0AQHNRYQTjgfWe+nwStpVmp6Y9BmyafgknM16bZsaWM62cmCp0y6ddQ6sxjDKLebuCI/qo9Ocx0c00%0AtdaK/qUKsbPBAolo4XzeGW2wfn4l/7Xw6e3K//nnf+T961+IMfKP//RXthgoBVrL4CyZgO9we7nR%0AQ5qoPtLhG4PLJ8TBGIZmDiXyRU87iywKxlHLc84dOvRGr5yPwnCW5bqLDSsVGxK1zRvGdLzbGeWg%0AWx28NgZGVerXCJU2xEjgPdZEas64bcPc77jtxhYfNBf5+jwYyF+Xv33hdlnpzv6QydgQKG1qcPsA%0ACs7s+GBhWMKieHQ6Wjx6nYwVs8h1SE7UGr2KCSB42iiMpoWs1gPjJHGrvRNagPT9EBZ7YazVcMaY%0ATFHFeEt/SgOfGwwbMF3bX8cQYuLx1GIfPZzl4CNb2qi01lnXlXXdeH37hJ/MlvwmgSE9AdZG+mhi%0AFIz5sWx+p/l7F6swWsd4R61Fg1PT8mV6Y3iHSwulNLw3PxYe26a06geSY6jvXxiLpEbGS0bYz66g%0AE3Pn4/2D0oaiYI2QYdA9cOSsgkgMr29vrDGxr0oqilGl3AZ5DVtRUEgrBZuCvBqgpauW6S/p1KYB%0Aysz3a4aGu17Vc8XsAfPWCTW2Vp9ViEqiHHVKNDVw4h02LjCe1GcnxEQoYr5KrWAM+3ah9MaWPL1n%0AzrNwf3xQjhUXglILS8UE8G7BOnAkXXNtaPg2hWGMpF1D/kU7kwm1qpu5UAdqPrQLdAEIQsOmeXoA%0ArWGj1/tFPjCMWG2a0Ng+2ezvTK0Ziqt9b43a2lxkLXFNuNkPdeZCK5WPr195++kzIXhME4tqjNOr%0AnEM2vdOa0I1yHrj5vphLgDWGWspk2BrWixLps/bAOnmIZG4eWrjrdwZDBx1D8iqGWE07plxzNKXJ%0AWaVfnt/e5zI5eBwnxilK+nWTkb4U+S7PxzvBXmjOMJyD4KnnA9hkCD9OTApgJP8BfU7WawgaQ7rK%0A1tS5YqybiXld768bvF/Ij8dEfNDQ9jyIlwt0Q2uN78EvlDpZSTMPVzGAR9U1+p1FHb1pCAK+3u8T%0AKdfgX7LFtEI5wbn1x2fTGDjjccui4AQrdhvjaOcJ34NbjFJqFbA0qFUDhFBaSSJ76zMtMVCL/Mvl%0AoUJj63T0i3lu2vd7nwytls5axDyFEDnyV2L0lCaWq/fOsq48S8bP/qWcM86hf75rcYxrnOdtliTV%0A+wmMzWXKBnqtSp49nhhnGTnT84Et8ivW8ylWLUZGO3ExMazi61uZoGJv1ONB2DZVTkx28jtwM44s%0A8NI5WmjkVnDGck71RIiB8+P4kWB8VIWSyEesYK5aKg6FD20vr4x6UA+lElJnxL4x2HWR39Gr867k%0AQzL+2mjtmGyznd2aAnlae+KCo7dK3DZ1zRklRpqhEBeGwUTVQ/TjDl2AmcI/Fsyaptnf8ThPnkeW%0AjNVYcmuSpV3UJxjWBds65RRLEXziJM9UO1jSQsmqVDAYgrG01vHWiF0YQPSYEcjl1O+YVSY+BIYb%0AuLAJuLNd6gpvSNuV8/6glUy6XiboF8R0JI8fki632XHFELAxGpyl0qrKy0tuuGA5esdNAKw7QzCe%0A5bLx8ZcPrrcbFoNrHdMtIS6088n19orpHX9bxND4xv56UU+a9zq/qyefjx+lwD0/8U6pyd54hnMY%0A7wVSTbXDQBH/xXhGqcR10XkQBfAEo+flGAY7yqzEGbQq1U3ulVYK5/OO3y9EbwlhJddOHZ23nz/x%0A/v6BsYgd7FCL4ZICwyh5uebGkjadbc7jgxKhey+ksNA3RzkzY1RGbYQtke8nzicFnY2G2yNYT80P%0A4hKlGDOBOoBq6fmU5NQMTD1hWEDvwY6uuhsflKbYO8Z16iHg8pzzT7TAElRhc57U44F9+QljPaUO%0ArmuA48Ber2wWqI39+oq1jjNDjJZBlc3AW/y20+ug90x5nKSUMB7q4yTuO7bXmcT7XV4yMN7rf3cG%0AO3QeGp8wpej7nV2Pg8H5fpC2DZyfMuhOtyctK5yn1IPJJBCCo476n91r/u4XL+cMv379IL9/8D/9%0Aj/8dB4M3a8nfvrDdXvmuC7R+yjaCg2E0dEz9fzcKnBBk5ujloQPTOoxVtKZLq2Q302hujJeHrMvk%0AP4Ye7r11pZ7VPnuKoNdTg8zzhFpoU4Z3f3/n1/cHS0q8pI1SHmzJchSxcNVoNqmtEPYkGrRlxlgZ%0ATB/M1AC3XPGLjOVYSel6awwHNB3AhkE+VWxpraEPCCHRzo4NyFhdG4wp05kyit4N3hshpniGqZKc%0AdaRrPQrG9/n/D87HB4+PD+p5cP94/vCC+eB5PO5Eb2ltEGqjnHdKqzwfd67rShtTqjFRnlHrRHYn%0A+j8lM8MGWn4qnayqj6K1SlgibfTpHxE632pRgeYSaO2kjUZYL4rspmPR7261Ya0WjF7OibwOej7o%0Ao9FroZciSReD5+Pgy9evSNmswfEojegc5XzSUet9H53L64skjUFR1zY4QH9urc170jBsUvJbKZO5%0ArJRcZnHtTBzLKi4ctVJ7w5kBDfWC1I5NC21oUem96cEdLQZLP08Nnz5CLRqqe6PWSi2N2gqtS/bj%0AQ6Bjef/4RmlV+lAjprWUStp2Rh9KwzNWBZ1xJixKd0NY7EyRdJMZRH6sGXjR+9D1Ojuoep1scn7g%0AvcciD9R3mdGI9odxvJVOr8c0v5ofiKJpVfKcWqnnU6iZs1gfJGeLkdwHj+PJEj3HefJyuVDOB+Ht%0Aik+rintnyamG8Eo9Z5gEAzeT3XqrWpoQQ0fwtKrgGdU0TPa1fIjNA6WyWTMDRAph2yUvomFMFGpf%0Ainw03ushPpPZQDK/3jolZ90TKE3zmTO1dYZBPSfOSWbphhi7kDgfTzwrY5eM1TlLQaWOo+kZMkZT%0A35O1s6QWDcKjUbJYpFLFPLZSMFXCiNqLiohrZeSMcV6SLjMYtTK8n361/CPyfdAZRYetmBfmAiuW%0ApPYH98dD7GrpDGPYto2Rn0p+NH2ipZ3QKq0pOc84vd78vEte1zrGFMnfpuS2nRVjLa2V+V66QJai%0A57wNjl41MbUiiW89TzEMPuBTmKyR7jHnDGNoWNahM32L+aA2dTeWMn2xZkrgjhNvjcJnrFUQUpd3%0ApPdZMj7ZLWtVFj76mErUNkEqA4hNMU2ekd4ELphZO9BKE3tov7+fNmsBpAzordJzFppbs5aSJtm0%0ArYNhlD5phgIw+nFIPuUsz6fk7Gdu8kUGT/SShhtr6MNqAafTsuTYfjQq8uaNCaq081DoSu8/pIf5%0A8SEwxkpZ0Wuj5oxxyH835CmJ285xv+N8oByS+ZTnk7BdyPc7xvm5mH1f6rQome++gcll1SKPhqdP%0AtUPTMNwgePXZJRT2IYG5oU4f+EBgijHahnprmNEx3jCMx/jKqGLr2/NJ92F2aYrhKsehYc8idL1W%0AXO2YU4tLN4FeDlqZDOwsL3fbor/r1Zc5+qxPof0oA8/nOcE7q6UUS1oSz7Po6OqNfd8ZpdLMBAus%0AYaSFPipPe6pM2Cqxtjwekk1bR0hJNoGjTMBP5b+mVX1+udK9WDfroE0mJA4BWFhLa+B9oDwPWquc%0ApVFGZYlih4xz5PNQ/UNrtDqwKeDcdzWH0o1rE7uyLomSM34qWaKPbN7xqJ1g4PWnn+G4E5bEZgyP%0Ax51tvxLwPB93LtddQ/PmiC7RzkwK8mPWUqEUFdozKGf5W3WFQQC+nbLXYSTdS5Hz451SDwGj1jCQ%0A1H+0Tu0NEz0prdQZhjZqpVbJ7YY15EemO8uSLuQsmVwfsAQB/It3lLT+sDp0FxktU4dqemqvlFL4%0AdHuDesfaCMX/EAfU3nG1zzlWYFkbCnxxMeq8oUtV4BzBR1qfz0ArL5SiuQTyGsCEJKkwUkO1Dq53%0AyvFUjYZ3nEVly85KLptLpg1PPzLJDuz1yr5fOfPgujqq37h/fGX99MpRC2sIVNPxtWKtEjzL4/+j%0A7l17ZLnOLL1n3+KSmXXOISlKavfYg8EYNmwM4P//U4wGDLh7dCHFc6vMjNj37Q9rV/UY6J7PmtIH%0AURRZJ6syI2K/613rWQm7rRj3VjVUJe6g/GpJmVENfvFyqQxDr41l1+a+m4AkCytRKmeWywv5PBlD%0AHYu1nPR5JgvrRi2NbZkQKbcQS2UYoea9v1BKwRpHrmXSfP9H3njlzJcvv2A//o5fXr/TncPWzI9/%0A+Jl8KlNlrzcpxsZQjnPin3VwtW6G7KylHE+MGbRmeP3yyoeff6CfD+L9G/uHHyeq20mhyVEI5XUF%0AZ8hnpZaEaypXtCHo4RYsDFmwutt4fPvKyIMUDxHkWiFi+B4f5HSq26UIMGB658iZMil+x+NBrT9S%0Aa6HGB9Z9wDr1JskaYDAjM2ZcxHplLnJt+vBbJ/iCEpC6ucWD9eUj3oR5uG+8uU+taZQzslzkW/V7%0AoI+MIYgmGDw9nuAX2rzJ5iiqVMuJM0aOdLKsC18eDx0iXKCbRuqddcBrKqSUSLHodbaK3RZa66KK%0AgQ4QRhsoY50woTEyBpTjoXWB9/jg3jdWdVQY2hphHd41ah/THqSyVtM7rchm4oKl58awDsz8d3MU%0ATnvYqc5YrdRroQzDMx14b0nnQyqxsbReOGPCGimDy7pznFnvx3xf3Lq8Z0JkrZtkLbcodzdfc3ke%0A7+SmgfJxOlR1jB0qnK2FYQ2mo4b148kyDCZ4mpUNyDpDixne7Famvz8wWi70oC2wYdBY6O2V3iq1%0AVp7Ph8KiGOoYrNaybgsDuD8O/ucgNXu9XrBNq3c/4SeWTmuN4RegygIJ9HhKzZuhdLpgCCVFMA7d%0AnSFFkdmWy43eK7XYCTlYZSNqEjRqLvJMW8eoifw8GHNH58PGMJ7z9akDpVPBtZ2e+5zr7KIqrLcX%0ADX2laktlLDb498+gs/L5G+toZxTgJay04zntU2BKp888pHX7BByolsFM68xgUJu6V94sRH6VLaVl%0AASDUWaAMjTEzs1jLzH0aehda+ng+qHWI5GmYW41ELm1uGrsgIutCaw1/2xlW38t4HdI86hMbVvQz%0A5l/3iT6uRb1G1ouqN4yKuBlSZ5UrW2XxaeOd7mmMxB0RHtHQbaYA0DrYKSTMP3dMmujIGWsGpSjz%0AsgTPWapgCtORQO8sIWBskJ2wFsYi+1KtFVfHHFQCY1Ranlbidzy8tlY1RQ3GrdGStmo+aGCucdDr%0AoVzZElSKviy0UnUfbA5XtEU2xtFy0T+X8zzQT0HBOZjvm/OeUkSP9ZM6+SwVP622wxjWEDDOUZt+%0ABu+sNr9uUM4kK/YcyrT5Vd5rvG+ylAXDGEqMOkj0rixY77Qu4bHVrg6aItJizQUXZKdrteo9GtMi%0AisF4VVO0ouffaIV4PBlD4sISpP7bpNxXjAnTO9ssJ+5p2r8NNByLl4XQLSvleIrC2LOs3s6CcRL2%0AapZFzShn7bcLNSVKlppunaPlxBidmpUFdMHjwkp8PGbutwAVN2Qlrn2INNer8jIGwYwsxBTpo8xt%0AUmdbN768PrTtcIXcnEBGWVsJP5oOX8uqkuj7d3p64JzjnJROKNhu6F0ultoGIej+bcOi96l1LJac%0ATzBO8IHWMN2Qe8e4hg+yirVpwfLrRbj224usmTMv66wO1NbMzlEDY1RySdSUtSbr85BtNPgfpeH2%0AnfNxByvhcxmZGlZuL51nfk5qpaF7TzlPrJ0RDqC7RskQzJjI/P4uzlgLrTlBu5wlrBdKze92zWaQ%0Apbs3no8H4LANxnrBe9FwnXXUM+MXx+I0qA4GrUd6N/PpaHBexL3hYLtc6K5jrCeVKAE6rLj8Xd2u%0A1hBT4vrjD/Qc8S6wbQ5Kl102ddZVrpA+wEy8eEdCc6lF12AaBO+BCm6BOnAehguM0cnHk5KLXtcw%0ADG+g1XcXhA8L+Tin62DQeqM7owFzQaKIk621dy0STJUo3ltms56zDNVR+ICls3jLGm4MG5jGBJyR%0AyFyHx9lArwm3bFMsO+nb+u4eGkCJCa5Xejxxy05JwtrXGRvwlem+aQwrsIvfNs77g7CuODwlZuzq%0AIZ/47UY+I37xAr6tG7Q2t0ALzRi9V2awe0NjUM/CD59e8Mum6gtzsF6uHN3xaRG4it4Zi/r5ynHi%0AnaW1pCz/7P4DJnm88VZFYIM2b40BuRLHE7eshGDIz++yOc6Ne453nQEslOMV6zZKrWy3C9Z4ejop%0AKWmL7j3OwLCV4ffpsAgcsSn7v3jet0L/xtff/eDVB3z7/JVPwUH+iSU++eH3P9AeJ/Zm6U5dJnin%0AUJxf9JAqjVofOL8yQoCa1SHUCsY2Xn540Yfde26/+yNvVCUsnI879Tg5jsxyu7Jfr9Ce5HOwrLvy%0ABBNO4dYd0zrlyITQ+fTz73h+/c73551f//oXri8XXr7c+WuteGOhdn647pwpE2Pih33HjEo87nz8%0Ah99j26CmQr9OApwX1YXgFQrE6MLuWscz+tye7OTjlfPxnZYyMWnbsV8u5DPTvNHDH0NNle3lNsPt%0AUqXdXK0qJC/7Sc8aSgQBGLNPq1FrpPXKM558+/yVr693TFO2wo4mPLwZUoF74+u3O//hH/5Ia3r4%0AF1+43BapCUYHIakwAxOYVhSoKdIKGNs5Xr/hXaCXit8WZSIMpJyk5HuHcALqKrPmznpRy7k12o5Z%0A4yZVb+DChs4vlTFzU23iekvNylUYOGImOM/zcZA7mGGZGBJ++Xrnj3/7lX/8h/9CTpklKL9mZ1bj%0AX22N8uG/dQjVdNKGob895EanPZ+kNwADg3KcNDOw89Cb48myBVF+eqG1zohD1rDetQE9RXEcXZRL%0AUeqEMa+lELaVJeeZ2wvcj0MWplZpuSnL5y2f7wd//P3vZ/miVLSQs1R7v8gnjaGhg4DtiQHUnKfC%0AbijlVdkbv8y+MuTrT5H2tnG1Dr9ulJTxi7ZkLgR6eeha7R1Dp6XEMOhnq2NajApUAVaM87hFDytr%0APQ5LoXNWPaRGG3Qrq8xRBj8ZSDFSt00Y5n3H+ZVWM65pE9DHmxW102uRpch5SjqkdGPg8dCAt2oD%0AYobBrUGHx2Wjm0ZYPTWdsms4i19lGZObUIrYaDNbZCyMoU1eTuTaJLLQqLWTizIlqQ91QXVDxdAG%0AnEkWj96mRaor3+Pf7FhT6Bnz8Ba2jTqzX6NXKc7xSc0aHnubnyXA+0Xl4jG+50wNXX2HteK3Hetg%0A1IZd5vdjOhidDr9j9PfBstVGzI1UEzEnBpacC6VJ4V+XlTHm/cg68Atu1aDdasevoru2Uhherw/z%0ARl/U4WVUAWrU7TfIz/usYHCU86Qb5gZfXWVm5hOsddo01M6y7YzFYbtykMYOWZPDLDLHMUaht0o6%0ADtLzyeN5MpaF+PzO40iUpq3mMxV8WCjnk2w7Wwh040lZ+cuSCuslaMAd+iy30gQGCRP2s15Up2Ch%0AZPUWqgdMGwJanRZ5Q4nKZdTWCDM30lqhPZSpXffLzGCoNiA4z2hJn8XW5wCt5288ntyPg+9HojTd%0AD2rrtDGoXdvO1s3shDMsfgEarTda9YyesdbRSsSGwLBuwp2Eig/bRcMCstbVUiT09T4PrxJw0nGK%0ALNw7JSb8UhA9NGCXQMsFYzthvwCddH/Fet3zRxc4qbWOpZJipORE753Xs3D9+IH7L7+pENwZSmno%0A7mPABkp8altXsv5+G1MvH/QhC32OCRNW4cYXuWFMWLW57wbrV1qvdAxmdI77oaF58F6GnM/EetkB%0AZE9vWZa9ab+zXtTUUiv1EH03ncrujq5Ds3GGnoooocuCjUkHczMopfByu0lgGMh6WZ/UXHHLTnu+%0Ako3Fji4qpTG0koilz87DhhKyigT4daUNoDRKOwnrTsmV+PhNAm/rdDswXfd/5y3OBnyQnZg+SDEq%0Ae2v12kuMciPMA7NiB2P2nFlyKhI0W6WlhLMrqRXWZSXnThsG/IobcOTCuu6U4wAGa/AEb0jHyeWy%0AUVIhJstmBUUirIwaCX7hNb4qbxijujzPiPOe87ffsMbhzJAQhT4zWEs5K34xnLmzXgLbfsMGy+gq%0Aga7niTEBgj7r9Ax9lajvLGfSpshUCFbWfxN2zpRYVsevj47vr6zbireGWuGWK/264IMlWH3OzRA2%0A3XVHS3fWl4+qZDhOupEgmM8TwoKJkRITOX7mcrtRYsEthmcs71Zn77xyTNaRo2i0tWa6teRWsM/M%0AevlAOQ7VWgR5jRzg1pX4vONX8GYDY9kXZa8ZnXw+STPeY3JWxcxiCMdBqoV1C2yXjVGe2OuNHjvp%0AKdT96IPc6nSnSZCoKWNt07BUKzk38vOuzNqQgypxzkzYRrm/Umrh+vKJbjMtVi6/+6g8bs+UxyGC%0A4mrf+FjiDTDvefmJ31+ouXHZA7/+7SFx77/z9Xc/eBkglszX58FiBn/5+lf++J//I8ttVwB9elnV%0Ao6MNSi8JY73U0N6F7ETe8WGHHmo5vaPIhzc8fvsb1gfWy418HOpoMYZy3AnBKUNyvWkDdL0ygFaf%0AhPYW3k3UMqjnQYmV4/MX/vxf/8Jvn7+w+srHD1d+/XwX2rtkMDB651kiP4efCGEhjUapmavfZH9y%0A0yAx28V7q/r3ZWpXH9JQZiEfUQ9NOrkqJ9L74PXbNx0qHPRhZcWwjuM4uF52tpeXifCdFpapHrrg%0AGJN62CZJjg41VY4vX/j+7SujFvbNsy4rbVhKyVIU88kadLjPueG3hZQLOUWp0K1RcyEsRlbLFKUw%0A1qqDdonC4qdCfj44joNUT+gzyOot236hlUyOca6xDetVnVI+LKyrsjojZVhXOm82iKYBbmZqZAtT%0A51BrnVQiZgzS8VRmynhifSMjGiqDMhqxivClYtI+FXDZMEarE8styxPGiJozYR+9DVrJHI8Hfg3U%0AkhhDK2/nHK1kzuNk3TeMMYRaJxxB5DjrNNyNKrtG8F7F00GHjzEEBfHOzwNvk13E2XcgRB9S22Np%0AhEnRqq1w1MrPl51nTOSU5yFIuY5aKgHD8H7acvUZ1n/0IMZZjtdXaq30PklsEzzgvCefEWMM2/Ui%0AFYsOQ2Wa6+0yRYA3u9oEV0wq4EBZmz40zAqoYTQwuQXjC+veGVaY3TGaVNLRNOiiA0vJCsO2aSOs%0ApUI7pq1PVQXDWH3mrXn3dI+SKblOTPRUvZwn5yRYiQu4WmR1KFk5n9mtZRf/DrGwIUAvUuvsqo1N%0ATPReZNNM5yyO1nvnwiqEkDE4I4z383wFu2O7gBbrGnR498o/jrkhr7OMttc6s5rKb/YuCEhNEYPh%0AjAlnZMftY8ziV21nc0y4OIu6pxVz3XcN897LdlWFfwahkt2yTwunBnIz81AlRW3lm/I91q+kUjmj%0AtnjGyhppamNbdVBNZ4TiuL2ocE5R3n4AACAASURBVLh5R++wbTqQ1q4M6RuswvqZMzSWWs4ZeZJd%0AqZX0PjiLFDpI8VTubFkYrQob3hUmN9lBWESMu2yMNyhHrbSW36EuWEubW6qclG003lHPxusR9Tmp%0A+l0zeCdj5SOzbIv6IluZA+8uQEJv1Bh1kC4ajscwE0oje5nBzAxH5Uh5whgCrXdqytSaVUptzbv6%0AOxyMMWExuP/GAqpBUpqDHA4YQ+nalltjJnlvIT9PgRomzfKMiTAGhkHNp2yXLRM+XGQnd3Zu1Lrs%0A+nPDMFqd1RoCqLgQwFniPdKyqL+9N8rzwFlLmdtQzNwWjy5yZpcIqbLkp4bKEFBu1dEp89pO1Kqw%0AfW7K3ARnOUsjhECqgnK1qoxWrQVvZj3JaMoFjkH3gXreCZcLvSTScVJrZdkcOdf5XAn0FEkpS0Ry%0Ahlb6HGzl5rETCKEtRcFbT71XUTCHDq05RlpVcfvo2vqNIVhPTaq0KCnptbqg57yRMOmsuiPzgAVR%0ASkdXz5pbdmhMMdqwOM/hVadg15V6nvN5EbBeQm5pFTNkcTXOcByHXsPsVEvPA7ssnCmpamVbKKUz%0AyhSRRmdZFto8r7U+WJZASlE00K5MZrwfIjE7VVaYblVbg7b+Jatb9frxE0dqE3wB22Xnet05elZ3%0A2G0nfnvQesUuKqN2M2PdhkVO+Apuk626aKhL6akorkWbuDToppOPk9f7nZfrBesgPhPHmVgvG9sa%0AME75fb96ajfE4xAy/RkZvU5WgKEnmT8wTu6eIEAUrTO8odu3zLeGVr9sbMvKH37sfPvWCRaCMbgx%0ASL0Qz4qxG7TOLoQtI0fwis20UgjOzk2h/nvbFJmpZ6QPQyqJdh8Eb6mx8/j2ypkrl5cr3nu2ZaW5%0AImdEboxyslyutFwI6yZ7fHqyvdx0f2mOnIoEmDbww1K6zn/rduFxPklJDqxgGrZbXn76kS9/+RO2%0AG8FZVhWP6/Yd5rKhsNwuGDrpTCz7RTGdZSM9XwWIM4aaGs0P8nmQcsGR8SNQ6p1mV9nYeU4wiIRH%0AFxb8GijPBx1FGAaT42A81g5aE7F3bgWUUTNZW9NcuH544fz+bRKi/+2vv/vBazD4+OEjuRrObLhe%0Af8dgI9XB0ufK0QyMs8q6mITbdtmb/CyMfCsYXgOjRkZOE0JQKCUzYgS3AY3jeErJZOH7l79yPL7z%0Aj//pP2ORp9zvF8z9G8N53LYKB1sKtRvO8zveDL58+YWcDhqNVDv/8uVO75ZqHcfjjgs7KR5YM0gZ%0Ano8HrVb+p9832rJyJlivlXJ0Rhj4LVBjJGwLdrnIBjWzbMYanDH4xTCCx8cLL2vnuJ/KDjkNHSpv%0AlXXIWU/rmd4DbvG0FGHdaOchnP7042OFSuhV1KhKpdGobuHxevJ6Jl6PBNYRW6KkxHZ9YfORXBu2%0AV16z5a9/+Rs/Xi/crlfKGIRWyW+bqv2CA3rqWON1wRo3iVOdbhrWd8bR+P78LkR9aSzLKw2PMXqI%0Art5z3p9stxvburB9+IAZnR4mUhgdsE2v1FQZxkPXQaeVNn3XHZWjObbLzrZfecZfOeJJG5bde77X%0AJ6Z2PIPPn79wHP/I43jy+z/+njYaZQ5Prr71Wk3box3U0sjnSYkH8TgppfD69TdSaahVKeBc08HO%0AQC6V/bKSY2XZLNvtynK9YIahlIRzHooUNyHcu26siFrXm+AbbgmkWmgFwrpwuVzo/TfCspB64W9f%0Avuog0weOxpEq8Sx8v7+SSlcwO52y1NRBeCsKRvb7UjM1VdpopO8HtTXicUgBfB6sq/qp1n0R2W/0%0AaYObERrTWa9X3rqXKjMDMsl3o2a6UW5yoMGrt0pYF7ox5OepTI2RFTKsK2dpLEGdHdWpOPU4Euuy%0A8e31lT/8/APrQFm9mhlLIGxXSslAV75x8eQzUYd6Qlqt1JLnEO8ZxlKykPw4Tx8Rv32cGRXDctu0%0A7TEK2Q/b9VDoOixba0SJmiXXUq2rhrhV5NKRHJC5bAu5FOoY1AGrW/DWkYzjfDx5bBvXbeW2L7jl%0AqiFzDgDWO9l4HdgywA+RPAcY70Uv88pY2KBtbY1RD5WmTSij63ueJ8uyaEM9rT+MQbdgJ8CIMcjH%0AXbkQ80bWbNM6BjEdslq7TkknR1TthV8C55nYvafZSVQdg5Qzt9sHnFN/GGPQWiOnhLUOZw21nMq9%0AWEt7Fj0Ee58CVKdbO+2c2vj7bWU4jzWddb/wvN/ReNa1efXKAgwv8lw3KidtRVRH6PTSaANyepDP%0ASMqR0urcEN6ppVL64Ha9knNmCxupZ6wLUt1jwuwLdsia14fBGU/JkVrsDKgfOASTyKeocXZZper6%0AhUyktU5HGeNhHLUmDWldedmWE90o3G9miXOKJ+u2TxKiFfTEWXKKU3xTEP54HLSceSbZ43MrUCvL%0AonxIrBUzhxdvV1o8wXtyOrnsG7V2ZUlrnlCcaRWvmVZOWZ6MKgVqSjgHIxty0uthWM7nK9apN9C0%0ApBLvxZGTqgLIUY4Wv9LPJ2FZcJOSajHUnKZwpDB8aZXjTNA7uXViqZxVQ7+1DqzH+E6eQ1cfyj06%0AH6itU0YX5MkunPdvLJufQpYC+jWfKs4tjZKrrLKj0lLnfB5zQ+IZ1hA6dOu1TZlF4bXK+us+vNDO%0Ag3C54g2k4yGBOazKs5RCLvo5BAOypCoiZmuNVCqlQ8x5XicDYxuPnNkvF1zYyKOz3z5Stsr3X/6E%0AnVvUWjPByN7X+9CG1wkV3nsnJ2VQ+2hTMBjE+xO7BLzPxHKy+J1v317nZmGVa4YBJXOZgrnsy2Va%0A/LRFabGAM3ObqzSboDLqCkutgTP0blRDMBp7CLweERtWln0F+xOWL+RWWK6V89mnVXCQUxXUodQ5%0AzDZKydRayFkDoLEro98nLMfyOO8EG3jGg32/csSMQb1trVXieWDclc1ZOW9sICwWj/L4dlkgD4Z1%0A5HToPtssxin6wihUBeFky+yG4CzLGvj8/Y4PInaexXD79COGSh6itfpcMetV9zVnSd+/slw/sISd%0A0jK9dVLLWBuUN7SV9apnXU2FRoc2Bcju6KNzHKfK64NM/dZ06hhsYVeVBAMQ/t45h3e676zXbXaQ%0AbqR44BYPxtM6dDMmHbTScsQPCcc+LPgPP3Dmzv3+YP/hp7lJHuRYCVdLfpz4jx/VR9r8e+dfbU/G%0A85Dgcz+wa6Cnk9YdnYbLllgifmhJUYsjhA1m1tNY2VSN80Lpe3Eh2vA4L2Ks8aJ0WzrGrLjg5nVt%0ASCkTll0ZubcutpgYt13Pxn/n6+9+8Opj0IzjGna+Pb/zcnvhfj7oKWKvN5GBltleHTzpebCtCpE6%0A2xQinnTfMVGXxruJ19bmS8OWIaUnZrlS08Hz9cG+WlZ/4/ntzu2Hj+q56AI9+MXTzoPlupOPJ70W%0A1mXj/uUL93TyTJ0//faN4/7kfv/OTy8vbDR+/vETKWeOqlNny4Xfvn3j97/7mYZwsHY+LMO+gTPU%0AGPGzj8OeakF3TgcQYxe6NbjtyuiVsMluMGrHezB2pdSEuVzpTdSeEqVUbtuGX3dMm8o1E/Vdtdrv%0AtU1/f8EYRy2Z0jrpjMTceD4PjueD18dT1EAzOONBGmOif/WgLbURc5JimSIF5REcWu/Xpvcp14Zf%0APb0ldQXtO/Y8WdYLeR988p74PAnLYN1vhFWZtX3bcV7fa/vwgWAtfl1w1tGqrEECWgjs0FudOOYm%0AWAAqslVwNlFKpZTI59++SrkcuumcpbKv2qJioGP58uUL8fwHWTunNWbddkEkvLYnrTblXJo6IeIZ%0Aqb1zPh70iflurUEr2OsmQlWAy35jvWzQhx4GoF4ZCzYbDI7hZAfMuUEvMIsP3boqHzMyJizUc9r4%0AciefkY4hHU9SknpurOGyLrSuLjhjZ3G1s5Rcqd5LIO/K/DDtQm0UWdPo9CQFt8aI8wt5ouFpCqCH%0A7QU7Guv1E2GSj0avU/keuEVFsgMJKb0UKaBv1Qi9TQCfiHpYqLlOiM70eA9wDDyDWN4GtsG6eLZ1%0AndS7ocNovSovFLyu6SpLnHWWjlD/blupj+eE98B+vdKGIceoDOGA7fYR9CnSNnIPhDVMxLjUMeuV%0As6MZuhGxspaiTe/cAgwEuBnIopefJ63qkHgcJ2+od+UdoIzOtgS2feOy7+rym0p3fB5s2yqqeZwH%0AcfQ+15wwE0ltjbZbrSTW/UIplZHOOVg61mUXfRVtzfbrjWUNjK5yauPszNhUmIXGPZV3rHJNRT8X%0AQ177WsAGcnoQc+FMSWROIKbMZV1IbbAHbUysvwJMUIRC5jkVll3h+hAk1li/6IHv3Dsg5u09ww6C%0AsdR4sjgP+65akFZ18MmZZd9nP+M2ARMq+x0TtiSAzELr01VRG7UWhlVW660WopTC8/5KHZb+Bkaq%0AleCDqH9hwdD0/zdVoeSc8cFRUtK9anScAWiy3A7VZRgrtX9MC6UxYF3AbFDvD9y66TDbNTwSHKMO%0AtstGq20ixWEYQ1i3WehrcV7iXc4J6zw1n3TgfD41fHZtCFM8KVU23DYrSrZlZd921YaVSWWc2akx%0A7bp1ZrhCcLSWZFRNHb9/oMUngzqtlOoKqzlz/fQDJUfKeep35tc3NKgQ/FXF9s47rPHK7nnhynsT%0ATdNYoaWNU3YsR4GTNNANGMr5WGvwQOxCrFtr2ZaFsOzUSWHTvadjUS/gsA5nChUF+VMULGiUMu9P%0Ant4ig6brxC6Ullj2lfOZaBR6GTRnWbYLzu9zUyl3wjK3k+u2CSS0LhJ9WiUMCTTWO9yQsFejxJ7e%0AKiVrw7atC/3MrJssddYv7LvDLcobllLeBSx6xY5BRb/HXN8OqpXREtYulPsTv6/QBtai+pmBnmG1%0AkEvGO5FPR+uknlj3ncFbtUtjX1fCsrPuK2CUsemVUjIpC2PuFj3Tap9DnzUarocF01m8IzZlrlqH%0A2iINz23feTSDCxvxtz9ThlFmNEjE6dZjeqQbq4P3KmHc1oJ5Ez6sMlh1ZLr12oSUEzd0hrxeL+Sk%0AbkS/XHDrICyeddtwLrDuOotQqxwn1mCMY7GOs0SsGXTjaWXgPSJa9iQYUTd065R/XzZSOhnNsIWV%0Ac4BZLpRyYtvAb5brvgqq4y+00gib8klm8ZRy0v2GHRITWlUPJrW+31Ms0/HVtOBYJtLfe8fy6aOy%0Ays+D9eUF52TvNig72XvCXVZohu12fb8ndrQlxhb8og3RsHBdr+BXcq3KfjkH/sKoEbMEfvnrd168%0ApQ1DqxFrGqvx9Js+J916WjlpuRO2DzgqFJEvtU0OuNXKqeU8+XiIjh08+3ad10FgBI+xEp/Wjx8o%0A9wcVgeEkIra5oJG4a5ydwLdVNYvlxAQBYGxYWdcwxUBlZUtt5DLewSz/3tff/eAVnOc//cPv+Nu3%0AV3775U/84acX/uWXlf/t//gvnDVz8ZseAkE2kv3TB3oWJlmlmwUT1JvSctbhyAdqOnB+Y5TIev1A%0Aik/2Dx/49vmVbfH89Mc/UEsmff3O7ScNS90FLotauEs6sd6Tnifncedy+0AuUnR8H3z+8gvGGfYl%0A4F3gUfTm/vL1Gz9/+oQ3g9Y6IXicHXgKj/PgpxQ5TOByWSnNQM14J3iB7Y7WE94E6FYDpWuyEjU9%0AGK6fXhhVRK1SKq0NliFb5miySbQXUZaWaRMy3oERuW/QhWcfs6y4d9k0e6WnIgpfOvn69W84LHZd%0AKeUrzlpiBVD/ifOeMju4jhyJZ+T19cGPH3ac+YgNDUeGBH5xCn77Xejhrrucc47bjz+LXrWJZvXy%0A8SOtZaxb541ARYZhvwEDv684I2VLD8tKi9P3bBdqfxu+FOYdRv0OvVSp+xaO4+SsemhbA/cjYtcL%0A6xJoY5CSyEX348Fv9zv311fSccddLtAdrUaM34RsbWNmTxwGtHJfAj0b1v2FUg+WDzdy6XinG79f%0AAvvtRtgWwuz78cuqsP3M2lgD5bjrvTKGfOqwFIKCs84vtJZ0eKyFZfXkUih4EoZWIq12vj8Pcu9c%0AtgvP512B4xn+jXXw7ds3gjOk4LnUaeFtUnK0Te5zIPRUV3DWsN1u5DPx8bLSukSC3juOwXq9slw2%0A2e/8IvtFCOqfm0WvjEZJdT7AdUAwo8jm9lYFgLIoLWXCtslmtVzo7U6JhTY6r8+DEFZSzcSc+Pw4%0A+H3wOGs5U+E6GqUNfNFhLEdwq0qRe1N5Lb0J+WzUh5TOk33dWLyho4O9enaslLslvGdJ/bYyunkn%0Aar5hpEfXlnaEQI3qK6nnqexaU05OQJFBa4XSB916jpjVB7UslO7wYec4vnG93njEwu9/eqHUQqlN%0A95eqTKYLCig770UDnKXXw6ASAasCytYheIP3N0FwvFDCrckCvE/LnvVWh+GpvjMtYoPBqMqVKE/1%0ARqibQ4gmBW3QQXlAq98xxmFM5ZkzGMcZI7frhTIsn3aFnK0zrG/X9uw3KlnvvyyEHe8Valal1YTV%0A1ERwHrfvjG3HxTS3xCLOOe8YfZ35NTm754ca56bdLCzUIhvmmPbbPmEzJSeasaKGFnU1qWdIlCsz%0AkfndeuVgg0pF/XXH2DcRZ+DNfMjrKUXNGRtgVFlQGboW/LK+W7CWbWc0T1iVk+pdCnw+9H2XZdUw%0AEfR9tXXoGPw7nc12yLML8Hg8ZIWc3WepD+qQJWwM8E7CZZ0lwqlUfLCTxDjpc9YrK2OdcoS9Y3un%0ApoLfr+oAwtKOV2UhGtjgdX0PWfzcorJWay3Ge5Zl5zwPwBO8REDG7A/0wvd3I/Ud4yhVIuOoeqbV%0AUmhDXX69FIaFMnNHY8xS4zlQtSEghbW6tt9KwhuGOmB7MRzfPgs5bQ055ok8byLVDg2pGNj3jdTG%0A3KwMhl0ZBJZtIZeIM2HmVxcW72jUKegYwr5hrCP4WahrLGG7TmCDADc5Zcq0eLeWaaPTjGjEdgxG%0AKmzOU1qnnEP1BkO20946y75T4oENKy8//MT9y99wfsVEidF95n+djbhNZ61aEs4G3GKxXUX2p8uY%0ABut+pbXEerkoizUzx95A2IRXV5GYwbRBG3qGKMcc6R0BYaa1EmsoKeLDSqrKJ7plYxwip1oDfv9E%0ASZE4wSzewvXDB+L5Zk+N7JcdS6Var67U4IlHxBkjUcpb2ql7tkJrAzcsz+cJZsiGjMFvnmW9KCtb%0AOj5HLj98wjII60WCTat6Npgx+6NmRi142fFtmA72xkg6wJcq5xBG9TW1VZrR4FfnxvX49gVDIueB%0ANYG2XpW7HpWaMmU4bBschwTiUp+EIFiQ3wJ0D6sqZNo94veAtxL5XBh4f6XkOajPmor1hwUbgmx/%0ATnANt3pCd/LoLIY2dKZ6c6cooqHrv5lObxm/bO/uCb+sqJo1EyYQ7OVq6fHkw+XKkRvrdNe08zPf%0A8q7BtjXVn5xPVTYwCEuYWf2BMY1RLDmLKGgXh3ErOcsK2qxlu9zU6xUavVfsurIvV0z/1wiDMYAX%0AgbqcTzkY6qyZagVjL/j1Qk4H4fqBfAj2hfHUOdy3/6YO6d/6+rsfvFrv/Pr9oPXO9ePvySNwfP3O%0A8fjCx09/0KG5ezxGAfmivpp0/6L/bQzeqB/DDCiT8mL9LtUbi3ed5dNPjFb56WfdrI1f2S8v7GHD%0Aecd+vcoe5J0u/Fqpz1fGKDgbyCnzp3/6v/l2P/nlz3/in3/9jX/651/49vqNn374if/nL3/GW3i5%0AfaRiOVJiDIf3hnvqrLFzWa+UZthsm0WImZqMIDrdAkI45yNichDVq2sT0mqdm7BNlqJlZd82xjDK%0A0OTIctugG+p5zK1fmMF62YvsJDnp4S/CYD6j8gZ2kNNJjImvjycpVv78yy98+f5K65VYLYsL4LQ9%0AqmPakLC83g/+8tt3fvrhG4/zI8tFJc95WVisZ2TZDGv+jg0bxtqpPC5Ymm4Q9QW/zA/zkEJjcBi/%0AYE3HouyTM0JBj14mcczTszYM5TxwbtCsBZx6jCYW2C4LlEa8f8NZg28ahF9PHarur99JJdPGtIlU%0A2Tm+vj75r79+4R//w53SOh+vF87jZAnKWpj5SkdLOlwtAbIhuEFxcN0+YL3jhhFWl5knswvr7QVG%0Awah6FdqQ736oGLLESD5PzvNku10J3mLdJrtUjthV5bf4QLofgtCcd1o8aAOOOlhDID1PUsnq56oN%0AOwafv37ntgrd//2prrznHbZ9w7iAGYJoyJPncIvF9wWZ4hPrp4/0WglWDzZrtWVe16vsrj68raEZ%0Apek9MlByFd3JB8p5kI5IWDxu26Xiz61SbxW7blivIlUzOvV5Jx4Hwzvis+gAn6P+POcIVr0c3+4P%0Afvj0iZQTwXue98j15YbxCJM+LWtmaIOEEb2OPgjLJivp5co0nmOMtj8MWPYrrajwseeKCH8ZnJQx%0AM3uwSnzqED4LkmsV6U8wAGUhZG0rtJwopyhqqXSeSQ+N69bpPhBzYQ2ex/Pkw+2iQ9q20nLC2AUz%0AtNWsKdKs02EbBbeVgFdOLARPH25WQ+w6BC8BX8OshxNu3MxuslErVG0su5250izq06jC77dehHV3%0AbhbeNtmuaqEUdVd553ncXylF3v/WCkEfd2Wt+lvFhxXYoqkawa7qCxvTSv72u9XWp1Fjxa+BUcEE%0Aj+iiHb8uvHck9YHZDXVaRmvJqu5wFrE3nA7zFuLjrq1xE7o4Z23Y0vlUpqkkSi2cuUpJt46YIs4H%0ArF9kuYsRXKBbxyiJ1B3OF9a+0YZ6wqzXht45RzmfOBemQCYARitNJMmwSLG29v2+YRjYoRC8GcpC%0A1ZK1pYoRYwamCzlumKLAxD+3plqCnDMd1VeUdL5v+I0zxFNY+eA8uXX2/UrMDbcstCOJAoyRuFkE%0AAqH1WdWnjLG2iA0z7XB+WfU6SpmW+g3bB/hA2C7Trg23T580XKbE5eUjY7oGjJ3CYQdmIbszTtbC%0ApAqGXiO9dlLOlFxkwbaGM2WsN5wJUgPnwoRHDa63F+q0mlEqfRbPN+zMXarzDqff+/N4xVmJmcty%0AoQ9hrGmNlE9qTOwvH1k+yJUQ1o+0rGxrjZExKm4YjAsTmgQtxVnn4XBBhfbWGhg6pEMlrJ7zjHOb%0A56dhVhs9vy7cHwlcIMWv2LCwrZtIqT7QcmRYnXlKa+qty4XaPqubqHdcCO9Z2rCuEgXKhDQZS2qV%0A1Xr22wIO3OUHYozcPmwSCFPmdn2hNoFk6hjk45SY2CZFtnW8Mdo2zD8zeMvXz19ZLxfiOVH8zsuG%0AGST6nClTcmJdgmx3y0K4fiJkWUd7qSzrRRlULKMkZTe9YV03fQ6Nh5o08JwJ6wxYTzODbVmF1e9t%0ACraWsK8MC2vo2MtKqwKsGLTVs0Of/wYsbsGhz5sxluEsjoZzgeM4JF7kB2G7yrrtHTiDI7AtC4/j%0AYLtduYaNf/nzb9QeMTZwpMhaLoyWCYvHu43RZD/c94sALlhKLdTeCOfABm3tc1deP4yAcxvLYuld%0AqPx127DOsXrLMgvmVf+YaWciXC+ymY8hh86+64zTB8MOMHKjlKzOu9YHxq/UlAifPtGy7kmDRjfQ%0ArWMPC/X8le3yQu6DVjptueJcZ1lvpHhQ4pP1w8a2bKJNpkLLJ3ZZ5fABmhWkaXt5oddNpEynvJ0z%0ACFbVG9se6C2Qz1NiQG3gA7YXaq4sLx8mfVpCAhZ6VfQBG7QddisQKGdm2ECKCbeoKH69Xogp/nf2%0AXf8DDF5jdDbT1ThfO7/89pX//f/8v/jtb68s+wcuP/8EqAehN/UJpTOKuIV4+72K0FWL6FWjysJk%0AZ6lhjhHXphZYMj5cgEHYV/WmtE5+/UZ4+Qm8V7EnYEIgPyJh3fny6690M7h//cwjR76+Plm94X4k%0Acv+qAtk6uF1v5JioY8cM2fX6utM/Ns7a2FPmww8fpLg69WwNY2XF2PYZjM2M1pWdyVEhZwt2BHJ6%0AFWWtdWptLB90c9ffa1gcy3WbKF0FB2lDP1fKOtAgZekNm9+7IT+ftN54vj6obdDG4KyN11j48jjY%0AQsDYDd8ruRRWZ5V/6yq7+/588Ldv3/lfp81jOCdi1uNguSwKAjtdkKPOgjqGclh1Yo87WG+xGMyi%0AIOvoFYtX3o0mglQWwRIUhu01MoV0TB04a0XcC4Ga0kTANmrqtC6s9euReH1GXu93Xp8ndvT3EtxW%0AKwbDWTL3M/Lnz595nlGWGwYlZXrKgnxcL8pRODAN/LrOm5ZnWxfCtmqAtOCMo/WOX3aBGVqBWhRe%0A9miLgOO8vxKfBz4MGkY2xpq5fPjdDFR7Hd5qZXhDPU4MVT7k4SgDUiqkWvh+f0rRc4bWhJSvDM6a%0AeX0+ud9VcltSJDknyxSnqF3DTBtSx+DwS1A/Uxd1Lcz3wDunIdp7ARnWhZ4zivOZOXQ4ZdJyIreG%0A82DCpsoEP7u1lgUYlPNU6D4JMZ2rQADdOnKXnW4YQ02ZbQnEqIwHvpOaDhiDznkceGP48PGTLEVT%0A7fKz66k32XOUgh4T82/ee8eg6/CxhEnohJ6LhJC5+RgIjGKck4c+ndqawHsX0xhdB9fZJdWqENi1%0AxGlz68RURAC0lnzKYpdLpc0C2NR0vdQuu3KvVXk6o/4SzETAWyeYjbECtAyF/Z1TnktwGPWaWSsi%0ApDJgfmaOCpSCn5UDBoEXaimYkv8VHT8GowhRD5WaZVdMMdFqJeXK834nxsSvX7/pYGIdx3noALiu%0AM5dTiDWzNkvvXiCbmeMTmMUI3DD0O3dBeTasZ7SqTnFnqUl9ZX10TDMYL2BLbxVrF0EfesdhcdtK%0An/dUOQmaLLaTJtdSmqCFIaGqd47zoPbO/Th4Pg9K1QapDuUVBUqp7LcPpPNg5My67JR8sgQdPmXn%0A7oRV702rhbBdZj530EoSjCif+GWRal5nV1lts66gSHSq7f0QbjCYiWAfRUh89R9m+gj0LkhIa/D/%0A6xAzDmvgkSulJGKs5BgpuZC70YFU53tK64TlMkuqRTBcRsN62Xpajizb8n79mLdNgLWCcQyRAp3z%0AGm6yCu3ftrMW6KlQnk+sZIarbAAAIABJREFUmWINXfS7IXthWPf3GphuZEtrfRaPT5CGmRs1WiUe%0AWdeQseTzJMeEDesU7gYxaUus0luRfo1zlMcxnwFjWgpVd7Es2/t1PZcm1HhQCrz1UzL6vFcMSqqC%0AjMRMOSPWOXzYFOgfskt3p+Ly2kRZHLVgvCc9H0CfGzugd8KyUKquozYGuVbMFF1THdgQKH1QYpod%0AXTNfh4RH5y2mO2J6SPjqAz+SesemJZjZfSl4iPrFzBgs2zLt9YaaMw6DrQPv3YS1NJagazZYp+G+%0ANT2nemXdd/Jp3i333VhSbu9dqs57gayMo8zC7zGyNkjAPYryebw+pyASuO6q97EhsK4L1EY6Xum1%0Av5fejlqwfuAvG72BDSvH/TvrftOguSxcrlfycYgAWTotpnf3AEZEyt4N1jpKPGAMwnqdWyBIOVNb%0Awxg5nGrOOA+Xm4ZRN+E2Whh7DCKxjj5mEXLAuIU1WCIa/rfbjd++fOOPP2zUNFgWKLmxX6+UGaMY%0AWF5uV/qI9GGxwwlfbwN+7Yz5vndUDm+QjRkjEYSbNl01VbCBQaY+n9jtgls9rnragNo6S5Clsfem%0AezCWVBqmN2XR/UrNQ9d7V0+eXTaWpmFlv161NR4N6kY5nzRnMC8/ElqRRb9Zno+HqLe9Kl5SMm65%0AcNxfWW8XrOn0drB++Jl4f8U61fS0OodKM8EzDsJ+UyVLLdpWuyBWQpvnQTzONkx969kES5CQHVXS%0A3t/OBWHniCfOBVKrnGUCi/6dr7/7wav1wdfXB9Z7/mG/8nJZsOed+28n6dNOud2oKbJ//IDzGrKW%0Ay6oMRYyMmrF+Z1Bo6STsN9oR5d1sDuNXwqaupfj9GykW1nXgw0p1kRJFhtpvH6nHXfsL7yCs9GI5%0AH0/O58Hx+uCf/vmv2PPkn//fX/j85Svfvn+mtEKJjRIj/8s//gdaGdxePnB/njgGWwg4A4/7nWC0%0AQajxwP/4M6YWei/Yl9vMHxX9UqzUPIZIU+lUSaeaww3l/pjYb0P+8lVrbr9QutbnLHO9PvosWZW3%0A9e0Q141jlJN6nuprOQ5KLsT7QTwi5/0bvWfOmHk8n/JFj8F5ZqyV1QUXNNxYy3FG0vVKr41nrKxb%0Ake3xsuOd14BVT7y/zjLQ6bk+M3bI6kWe9sciz7DBygtsHaVJjbDeCUdbGphEjocQrgOGGbTU2XaV%0AAYc1YEandACr/JcXCjuXwuv378RJIjxi5owHwXuGM/PGAb13jhj58vrgy+vJ7faBrTaqtTMHZRnP%0AOz5sWKQstyT7nxmwLBsOjzWD0ZRZcmPQn5Hmrcr4zhNrV6iD+HwI/mAsOR5gNp7ngTOD7XrV8O3U%0AKWecYVjlSoz1kwKWabXo5lCqDrZ9DiJjUOZf60AH95h5nJnrVRCBVivxjKKMJQ2R3gW5A7u6hbRU%0A0EFJOrA2OMY3yFZlkUNIZtOhorxCripLTTXNA8xUsYew1m5uAYxVSXrHKcsAkwgmF4v3nlyUJZJS%0AOUQKHEKxEzvjslJqB7yKXUtSqHmI3imMvUqi28iMKhCGekcNow4VincYTv/saA23BtqZcMui34Ob%0AwxUwcsKtG6MbSqvY3tV/45z677qGOvOGzA+WkZIEpQHDqLOq1EIpCe8cqRSYnytaoU1rcSsdFj8t%0AdOoXGRMI0GYGpeSMNdpk2GFIqeCC16F20lGHaTMorvdINDiLDRstJpGzjP3/qHuTLUmS7NpuS6+q%0AZt5ERGYWUCgAi1jEgGP+/4xfwAG53gPBVyhUthHhjZk20gsHVyO5OADHQPxAuqeZq4rce87etNNz%0ApMMkyO4k29PWmsQ1lcQT9zXSWuPYD4ZqlN7Y44E1nq4qKUuX1BqZFutvW64BJRXGvFByxRklcRaj%0A6UpBF9Q0SkiFyhry7SZbq10iq/qbLP1bZ6e283KlqUc+o4XikcvHgdX+vAQXjHOUUgQccV4stRLi%0AXIm7REGVJuUih+TRSaVQqwg391S4Okko3PeNyyy4cDo441DKkmIE5zFasPs9F5TzqNNtmPYdEEJZ%0AzZEak6QvXJBNWBERu/GOlhrGauouF8Q+BK0cz9hMjTsD6TKOXGQz2foZu5bYaE6Nkg+a0qSUBIIx%0AkrgJ5bRFapXrdZY4vzaMLgfekQTH3eNON5BLwyl535SUAUvPWdDsQ67u2jqBR2CI68p0vcoFrAkR%0ADyW9NuOCHIRKobaEsZMAIVqj7Ik+vpFqhSZr/URt21m/HRgfTspZpjahzNUmg1R79oxLLSyXR479%0AkAutRhx4TZG2VeAoF8v6+kUGMKdSoPZO2pNsUaLE2RQn1dMY8iZdnnxkpstE3jOxbyyXhXHGpUra%0A6eE81MM5GAikGKW438GgT4XCIH4TvoZAjFFgUcpSq8R3Y0wY6zAMtvuNy/VCHUaUJ1qf9LwArWD9%0ATM5VpM/GoVVCWUM6VuiGnEVpMLR0ccq6YZy4u45YKEdkWsK5vfIcJRKsk6jccSo5lDx3tVGUIxOR%0A7k1ON5z7BoQxJyytMC0X0Er6Z9+ipUM6n+q8kGo9YXrCBk+p0tEbGkprEGZsrdRjp/aMcgGnisSs%0ARzm9fRLBbE3jgxfvXCv0Okg90+od1c7ealPY4Oi5UnsVGE7Zpfago8TvR2N0R1UVmwUsY50Mqtrg%0AHPg2OXd2jXWK3BtKe5HOn5eZocHZwFEyftJUxHnogFg7333/Ca06+/2G14HgPb1XJj3IpRO8k8RH%0ABe0UuTRkQpXpyqCNYXt7A7FcoYf0uEyUn/G4RfpoTMGBEfx/V44Rd8ZxxlkR6nC18h4bVYjOKI0z%0A0IeR6Pkw2CFbdBtkI9dzAhsIF0esmXx7ZXp8YiqdoS3Pj4/S9WsNPSAdiaenJxjtHEJLkuVYb2hn%0AqbGcQ9NGvt1Q9SCngVEeZTVtj1QzCHmijUFYFkl/uUA+DpQ+5eHHGUFVhXzWA9QQgI27zpRzwNeR%0AS+xIia4Kx3YwLUha4RyY/kf//tNfvMboNDt4vF54+/rCbL/n9fVXVP/Iv/63f+PpD3+LKTujzAKC%0A6IpGQvsJa2UaXauiRtlCpO0FbQwdjXMK3UWK10onhAdMqcS332hDE1tmWh6ARpsf6MPSYyI8PPLr%0A//3fuX76gbi/M08Tt9sLS2v8+P7Gv7185dfPX/jynlmCpSmDv165tYo3ni9fvvDxacZoSCURvKfW%0Ayv3+hnKWh2Xmtm8sWi5WLSW08dS04eaJFg+U6hxHIu0bQVv2I6NakWw84gnRcZyTFkvXMnnQzkh0%0Ax4B3E/pxQVlHPj5jp6vABbzFGJkql3jIYfQky9Xe+PL5hX/5y4/sSSz0enSachilmKfAuq1C+qkN%0AQ2OZJt73yE9fb/xzilz6hYAS2ImSQ5UxAuZoSRDWbSjGkc4tQjsPxBrTO6YLrtu4M86iAsM2WgcV%0AzsO6t9gwkfPGqS9m+fgsEQ9nAEUbQwAl1jJypeZKSo37uvLy9sbnlzfWnDmSUBrneRLkam8MZbjO%0AF/ac+Hpf+W//8n9JBPDTMx+fH7nOEy0lnNVnWd7IIboOVFfo3qh50PoOaAya9HYTsiODmKJEIY0T%0AJqOVyJuxjunxAb9cKU3y2A8fP2KDw8/ik+IsN/dv8Yizn7Hvidv7Oz/9+BO/fX0l5kypQvnSCoLR%0Ap7FeKF1Hqfzlrz8JBKbB3/1RhgFohTlTak1lhtYSJ7KOvB1CI+wQTUZhoWaO3CXipjy1ig9lnNGw%0ANhrGBOzkMZOlloQaGktnepTu3mCICLJV+pBLpGDTB/FItNaJ28bbu7h7chu00cmtCtSkVggTzk8c%0AufL29oZVgxAkSmKDlYHBULRRZTqeB60PnHPEI9NyYZouIuS2BvL5zdL6jLmJ6wYjJLROw55TNrss%0AlPtd4pytgpGor5AaT1iJgXSIODylg5wFX//+9s5PP/1M64P3LdIHpFqZFUghx9ExHLnywSi2fcd5%0Ah3eToKazbHu+Rc9Gk7+VXg5QinJEgl842cqoLnHamop4pLShlF3ik1p+XxQCc6BLf7Q3VDxk+KFk%0ADaKMOaOFg5QkwnxsO/uxc18T24lizq2RqviNjIZSKlYpoMmhM8N0FTGxM3KZF8CRF7xvrXJQGbKB%0AzPeVUhKpSNxXHH5IbFAZBl0kyadEWCtNaxUzO8GVWyuXvyG00TGGSMW/ARbO34tybkyqXCZTSuyp%0AkFNj3yPvUbph1hr2XNjWFetF+MxQxJSZJ3mG1WoxKqOdQSmLuwR6K9SUfgdqjG4oaf19cDMiKI7T%0A1VelK6UjJRXSttJHE4Lt+X0e1qJ6kh5QLeRamII70e5FIlcMAWP0Tu2K+7qjreEohaMM1u0gVqHU%0AHSmf22PZxMgGctCVxBy7NpRaMUhX8WpnwuUDcX+n5Si4/5wAQ9slMjYvV9K2ke+HJE6MPcWzSgYt%0AZ4RTO8NQHaXlGTaUkiFeL7Re8WHCWEj3Fc7vlLby32tFJvjGVFLOHKWz7hIvjF0zWc+2r7iwSDpD%0AiSuvD6RjZCfqdqMPOdxbI4MWbQfT1VCOSCpZYF3DSz+8VJZ54vXXr1jrqKVizu7cLb6RYmaaJHLp%0Ay0wbApzAGvxR8MvM+n7HhglVdnkv1iQA1iFDHIOkBLb9gNFJZVC6IpdOKg1vPesqXdJaksSjlRZs%0A/gA/TahWqDXR5zOt0Mv/Z5NRSsE6uYTFmCGe4Jv7Ss+dWoRqmvKdxVuiHcR1w8+Cx3fLTO/HOUxS%0A+MWLk9UJtVAZCMrQk2DrMecGGyilo7UkeYqdURW0nVh3cWDVkjHa4qwlDs3sA9bPxFYY7YrPhvtr%0AAutpdLRZGKPiFk/PXejJo1KrIqcDZR3p/Z1pueBNoJ+EQNdPHG8DYwdtVCiKbgZTCOxH4Yhf0T6g%0ATZThnz6YvWztaofp6VG6g8ayxwOMwS+OZpz0It0k9GWtJBnjPM5o2vIoxMFWKOuGf7zw9PzMdmz0%0Annm4XomnKBprpEOoK2GZWV93ctkEUNUL/b5hTGBZBKXf6Fir6FjynulaBvLJCb1QO02vNwFOlYKx%0AFufkkhyq4siwPF/kfdihjg7KMlC4ZSaXhl8eiDmfUJBwwp4q/vJAzJ1eBg+PH3l7e+eXr1+4To5P%0Aj4/kY6cdB/f3L8zLo8ChcmVYBEQSE8d+l2RGb5RyY3lY8NZSVEQ3JZe1BMlpWomsX1+wk0ijey94%0AC117lNcEH+ij0VJkYHn+4TuqlqGl1p2aIiyPDO3ASXTTLhdqKayp8jDZ/9odL6lWWN73g+Xpwmg7%0A//3Hnf/VaC7ff0d+e+Hx+78FHcAqONfMWivUfKXsK+W+sd029vXOZBTaS3/BEmj7DjWTj4q7eHQ3%0ATJ8eiS+vlLRjMpjZU96+kFKitIHeNjSa2+fPhOWJv/78G3W/8/J64/W2EpQlti7T55yw00XoajXT%0AneKf/uGP3NZVJIi1c5TK03Xmt9vKw+MVZTV2dEyYkTSNQVmD0ZdTkKrpHY73F0qs3FPG9o53QShv%0ABVRtxPdN4oJ60E8ssgmGskb5kswTOt3BejqVFCthcqADzk3UYWg1Q5PJWzky+75zT5leGrd9lWha%0AbTwtVtC22hHrQFXBYntnuG0bpTe+vDu2t3fK4yPZGnytQnxCtnXjpGIdtzt0zbbuOA19E+ywrp2+%0AZ3COchziD9MaaxNDDUywjCzRjP1lx89BonYNlocHDA0XJtS5ZdOok5InkYjahaS07Zv80Q243TeM%0ABuesfJ5Do0+Ud4xJyr+5cFs3Pn994YfvP9JyJTuJnFkbKDFT9NkVQNMrpG3DSF6Cngttl4dROR9K%0A4TqRciVMJ7msCG2n1cZxe6OdB4Lro4iwbbBoLxdla5DcMqdAVlVyEo9aKpH7cfYeWpOagFLkdm6M%0AnKekhNaKlBsv686Hbef500dylL5Bt0YktQNSEpliL41aDlrveKMZez4Pt1KsxxhqyuIc0goXrFw2%0AnJWHtKn0Xml7wU2TdNam+fQEiQZhKHHh0LtMEEeWXgqDUrPYxLShH5FgDbUaSpPfY/KCti5HRI1z%0A44cSp8kZA7PWyBbKmnOi3ilHIqKopx6gHl8wxpNj4hIW2VQo6QrhLMl7xhjyDDKK477j54n+fgM6%0Abp6xwWFCwFktkITBGSk9fofaWGepW2Pbd0qJWO95eb0zOc9+SB/nrWQmp7B20NvOddJsMfOw+FMh%0AUAnOymfVCr2bk2RlaEm2+b1BSplyZIwSX4pBOlw1nZFsrcFb1IjwLcbaGqhVvpM54pcFYzVuXmTj%0AKoyL3ztsDPEPuXlixIMtvrDud1Kt5Frw1pGLPA/X42AMy8N8IZVGK29cpo/0Ic40hhN0/Slt/+Z4%0AM0YuTu2UQB97QmnBbtsTRx6co+R4kr6kpziGdMZc9zIECp4932UwgxBsc0rMy0xHyeahyqWr93EC%0ATQp1KO7rypoia0pY60kpM3lPGYpjP/gwB4lza0uNkW4HR1VYC9bMpNSwpwyY0bDz6SqrjVEb1jm2%0At5VSCqMIOtx4R08Va6X72NugFImrDoQwmlJC+0YrAraoJyVxrxUfGgawi2xbS5V3V0pJOmp+orVO%0AKZm9VJT11FqYrEXK6JKp0UYTjyxbnrThnIh4lTXQZDthahXicFgkTqi0RPyGouXOVlZSzuKVfLth%0AvCM4udjLM0tJ/Fw36S9rgQkprYh1ByuVg1Ybl4cLvUmGy1pNzoncFKk26qh0bSm1k+OOD4577pIs%0AUZqcKrmnM27msM4R8yYR2ibRRmsM3TpK2rEGLCfsZZ5JuXJsEimLMcpmw0M+u42eCVUGxgl4xkz+%0AfN5P7HvCekNp4KzEDrf1EOlwysyz/L40hw5AzqShJQqpoKGFUpwPRq/sOVGVAEucUmwngbfWKv6/%0AXE9lgqJ2jbcOpoWWCyltouSIu9BU+2DPhVo7oxdqlsuoVhqcnNdGHUzh3ForRbhcpKOsoebGmQFA%0AG0WO50ajNB4uss0cxoMD3aUrRG8MYyi948ypkFHS++xG42d5p8f7ilsutDF4uE7EWHFWEaZA7wvb%0AvnF5/EC532RI4xyqcX6esmmrOdNKJOdC3wWaUnIiV7lo0AfWd1Ca4RSjyACotYYxinVP8rsOy3rf%0Ape5CR6uK/fiRrjre29+HqrXVszMoQ9NWMtaJ6oL+TYdQ8ZfBNF+oZ8y+KY2yg9vrK8ZfeJodUxCY%0A0xEjT09PjJrIQ2BMNRaGAVM125awVmO1Yru9cmyBURuX65URZDBklJbhUxMflj0vWwolkupi5G/n%0AOHDBkJVjebzQ6zjBbhvdOInC1sbYb2i/SM+td7oCNRpjaHTw/PyXH/lwkVj/dkR63blcH/E1sb29%0A8uG7P/BexUELlbYdOLeQckZViaNSB8FphvNoXTBK8/b5hYenB2IuTEtge7+zPJrf0ftlXelY/HKl%0A50SuDXKhm4byXaBTVbFtd8J8EVckmmE8qg1q3vFTIN4ivUhE/sk7yr7/1+54MUC3QQgWrSov6eDD%0A9cLbcDwfd477jRI7j5+eUCYQLgulDJQdpPsrCk1KG3G98/rLL4zUuFxmfFhYf/3K86dPGO/ZWmI6%0AKrYVjrdXcm4om3n96Wd00DSnoTvmp2f8Q2G93ZgfxNpe11eGCaAawVh+fn2j18rlYvnycqcfmU+P%0AT1wenimlsR6HULG6gLJbL9yOnZeXd354+kSOSbC/9ZRmtk6NGe0sxhm0uTD2lXmeiccrdT+4x4hc%0AYQxOGcxJNqolo/XADkVp0PdOOjK3+yq4z6slo3m+PmOfFc5Ylg9BvD9kBo42IjpM1L6yrivrvnI7%0AIvue2I/TVj8UxgQp5ltPTgfWwv2QL3Npg8dp5u39je/3jzxeZok6dE7HkGx1dFGM2tiPnbffXjBO%0Ao0vDdHVuQUTu6aylekU/Gr03bJhkcsEAY4i3lT0dzH5hep6YpwkXAsZIRpouL2ftDLlKr6ZkcTjF%0ALfHLr585DiHZbFEoOUZbahtCSxud0jI0zb1WPr++8fT8zC8//8L1T39DKAZj/SkZFRl1jit6aLb7%0AQdx2aA2HJqWCamdBtXT85Oij4bzHzhPeekoSsIru0rMw1vH08RmzBLy3J1BAKD8lVelS9BNn3aUf%0AorVm3w6ZsOfMkZLwLXojuFk2Qy3RtfR2zND0WrhvB9u6Ux9mUpI4H0PIcL1LTLSlwnpbabEyGHik%0Aa2ldwFolQIAB18vCaJpcG8GasxOlMUpBaZjZEmzAeyexi17lpTQq9SQfKmdOalymNQGrpP10ox3S%0AobosM1vKQsPTQm86ssScHi4TKSXWbee7Jge40YoIO5E+ZWtNLia9sr+vAjZpnctloaedYRwtv0lm%0A/hQ86lbYt4MQAmNEupK+lds9fprwczjJhgbnZEumjfRy6nmIb71RS6OURI2ZUip7ks/LjEZFNnl0%0A+f+Zq+IoB2aasYAag1wbMWaWOdBaEbXDQOJxxpGjXPBaKSK93Da6CxIh00ZUS62immwW0h4ZhwKj%0AcFq0Ar1JNLfeV5SFkguP331k1AKTiGvNqSJIKZFrJaVCjJFaisB02iDGSEkJe5IPjxSlvD8UKUdg%0AMF8XKI3WukSFwoSy6uynSQ/km3jcOEd3jRYTLSfaGKjWiWlHaUcPhpLEI6itE0KnkuFRLiL+VSmS%0AU2VomWZbZ7hcF5KRPkcr+feuWkyZ2/1OjDKU+vaMSLVyrAfzPJ9Y+YFZHthSZbIdowrzRQ63l8uC%0A8xLRctNEbYKi1iZIr6t2wnyhxAjId7WVTM2FdN8EdtJlOOGcJ8V0wln4f11UCsYBtTX5f3IqPfzk%0A6a3g5vC7kLzWQiqZ0hspF+q6k1MR2XiXbqVzTmLJvWOs4XbfCMGiSiI4T1caPWBoiSCZaaIPEZJr%0AH+g1Y05ptVLSccsxkaI4+dbXu1wkMKTZ0qt879WwAtjQA28tw3TGMDJotRbTFMoZwnKRqLk14oxE%0Aof0E6wpaotDH+zu1VZS2HDHKZaJ17iXiXJBtKZrWpBdmjaY5Ry+ZgSZcFon4VoE1tJpPYm1hmhy1%0AyNBNK85ObKOWTk6RUisPlwfW+wZGoZUc8OOp/WDvpNGYi6WF+SR3isuzD4XuXb6ftbPuG9ZYsO5U%0AfkiMF6VIp6aitc79OHB+Yp4DpQ28FYCMtUYuENMCrZNo6JrRdIzz6NEJlwdyPFC5UlrFqMFWqsR8%0AradVGE2dlDzpb1vvyVE6rmNIbyanzKE6i5Xo7XQJEuE/PZeXh0U2k0U0JdrBaPp38FNvgg6vpzj9%0A7W3j+uEDa4zMD4+y/WyNxpDNcrc4H+il0B8e2W+v+MlT9sJQnWkJlCy91YEMisYZOcsjMxikOFBD%0AOpDOOtnqOY3KEncspRLCxFp2Sql4o9j3CBpyi+iODEjPDb0NE0OdJUBrCFbi5PEoqMmAVuzrjdyF%0Afqmnmd5F//Lh+sDLfmO+XAlW4U+NQjcafECXXQaWstMT31xK6MWjGVTVcYulpEKJkFJjmtoZcy3k%0A3rFDU410/IK3tN444sHFO2qFcqzs+4EJmsk6QrgSgihJ/DxRynZ62DLm1Pp0JTCY/f6GsjPQ2NvA%0AG4fpg++/+8RUN26x0FolnOcZtIHpwn72mQ2NoTx1FFFKOSMxdN2IqdKadMv7Mdj6L7RUyNvOYHBT%0Ag2V6YH9fMVaxr5HYCr5XSnnEWs0YmpjvMM1453DWMy0W5WboshmzTp4JvUaUDsRcTvm5oQ3FHiO1%0AS4T6P/r3n/7ipZWilkSxT5RqyG+Rx+9mHh8u/Pnnz/z9P/4zH//4kRRf+fin/5medpwN9JxRJ9bz%0A+t0fCJdHLs/P3H75Stoiad0xIxDfG+n+V9LLF1Z/pVaZhL3d33kMntfbF4y1/M2f/p6Pf/cDrQ68%0ArRhvOG433t5v/PrymRoFIPHryztpu/Hy/s7zcqErwTG3AZ+/vnCZJ5q2BGOJccVNMzEWdDcc+86f%0Af/vMp48PPHxI2IdAMINBEbHxkLid1hYfZvgY+Igi+onwskKrtDIISmG0p7dG8BfxlnjH1WjxsBxC%0AfaI38n3w4WHBB8/kAm5xcpg5YxnUiraDtCb++pc/88vnL/z25Z2fXt8pOXOkwlCaWvPp/RFQxjjz%0A1wwlmGSluKfEv/70mWW+4EJgXgK1DUKQabTzjrA4aoPW3uRSevTzhXbFoVnmBTN5zGkn19eAVVLm%0ArioS3zOEwYO74ueF6fsHrPfYiz/dOLIFGn2Iw0srqEXIOV3x889f+OsvP/HX317l4N4aMCQ7bjTG%0AKGoF+unSASqKX17fGerf8ErxcFlQ1jKNhtYzSjU50PrA7f3OcdvopZKikLbMEKfZ7B8Iz4bgFnQw%0AOBewWtGyFGX1GPQymC8fcPPMdJlhkim3UfKQ6n2gtWIYhcqKrjR9ZHlJvbzw9eXG622TF/IQ7LU+%0A3UdjDLSSOInSijQG7+tOG58xCi6z5/sPj/ia0VZcIPmIpLgzlOXYIuqMNeYS8cozcqd1i/PTGQXS%0AUnLV0psCiRlqbzBowuURuwhEo/d8usLkclRLkW5AlsjHUIrSB/seiTHjw4XLtbK9vp0RW8XD4xM5%0A7mwxSk68NXId5AZHTNzfb1j9iLeG5XKl5IjSFjPADUXcCh3ZXJJ21tsdqx2uKWpTcpm3BudkehmM%0AI+8b1gecBR2sCCbtRAgL2oA9uwxaKeq2CwbbyWFCNYEyxFTJdfD29kpuilobsQ3WYyfmwnKdmaeA%0AqgmnLbkW2jAcpYl3bsmM4KWvcRIley0Se7X+9Bc5ypFwJrDfbkJ/rGcMcWhcsGgsxkn3Mx+R2IsI%0AtAf0XKV7MyxhlrEP9NOFc8bbhrhiSjyopXLEg/fbxte3G6/rwW1LNGV422SL10enKYNVWn5OK0S7%0AYQOtQSmJfRtcrxN9gJ8WWokCn3QycnfzBENxfVTk/aDqgu2WXirb20GnynO8a4kodqhV8P2lVZHh%0Aomiqc3m4oI0SbZzihFzIIEbQ2lm6q9vBlgov60FuTYZcylBkf8iRZFChu6IPi/dWyG+XC3XAervj%0AvMFbK5hmN53uMCP1u93pAAAgAElEQVQ0SWVR3rOvO9PliXp8kU1rmEXx0brEv/Ys4zcLYyisNpSj%0A0bpQVRuDXgvTshBmmWITxMmnz+dczdIXy4dAWNZa+Xpfz16IRMrzUATv2GPiOk88fPhIOzbc8kCJ%0AO9PlkdELPW2keqCG5np18nyyVoAEOTGykDHTIZS7nhvHtrEsC2U/GK3x9vlG7ZUQFqwVQIbTRjpt%0AyuCCFsLf6YH0xhHvd9wk8WGjtcCt+gCFXCBO6lyMia0OeY+hiQ2898TjwLqOsl7SDzFRc8U6J13y%0A3ik5EmOSjUdNuGlBIcORGiPzPGOHorUDSmW/7dgQWCzUVPmyvqK1QL7aSL+/U2wp9KZYniaCmTDW%0A4b3CqkkGsTXRjTgP++jM8wxDcbuv4jHq0jFsAMpw3+OZApLNYT6adIL9DEV6l+MbsTVUbOvEYxVi%0AMI12iqq9b9yPQ54lMeOMJaVIPDY0CpQlrnc6FjUEfCKda/FzxZSw/owu58J8tTgtn59VHuyQbfRw%0AOGOpvZ6JFCeDxzEofVBbRPuZlgvKao6j8HxSdBuD7hcWpzEhYJWmtsJ1nvHLhfX++rsqpLcuMBIU%0AyiPgngGTn1i3N8ZR5bOslbgdMtTpFmsb0zRL1zg2cv+mLhgMO7iXjvMKN3serEc5w2TAfuvt1XJu%0AQwalKuxlQQ/Z1IIi5UrOBR0mlHI8XS+ULtTNmg3VLAICGXLZuLbKbcv4+43vrlfo4qtb5gVtvonE%0AB7opceyVTk6DliKT9uStkCrE/SaOtsljmsI6RZxkQz/NM+vINN3RVIIz0CGVwsd5wijpT3KqOGrp%0ATM+PtC7RXCjnuSuTkgw2npaAcY5928BfOHojPGhMLrj5E59//DNteeB4+8pVGRQJ7T2lKebLlVo2%0AKBmHIcXEx2UipojqHqsKt1tkYLCq4pym9c663WilMz8G0IMP8yN4zzCa3g7cDJN7oIzG5eFJqr/K%0AokbDTgu9FioWHSZ676zbHaM0NR107c6N2gf221dKKf/hveY//cVLKbjVRn77SrjO/C//8Cf+x48/%0A8Q//+Lf0mkn3lddff+X6h4/cX74wLY/0JKVJPV8kTlYEsbt8/MQ0PdBiZvvx3xnPUmasqrJpRy+V%0AX//yZ9RyxWJ4fpq5fPgT+/3g4z/9A3o0aiu0bHj/8gu5a2qtvN83/o9/+Qvv6aDlwvueuFwe+Onl%0ABT0G0+TxznIxDucCowvG2npBpwZv8U7x8vLKx48f+Pr6yv/0T/8MQ8khWCnQBY3CWCFxDa3QucuB%0A9tHizMxIBaMUugx6T7BLhEEXRasHvYNVhau/Ury4phbvuHz3gL08Yi+BYaUwX2L+HciQcmRPidv7%0Anfc18fm+/d6rcM7L6rV0fBh8WDz/vu8nMayhGMQk25a7GsSYeb+vvLy+8DA7rtcrxjhBWXfZVs3X%0AGWqnfxJRs02n4K6Amx2Tn4TiFCZUH9QjiX9oTLiLQl+CXPgeL4TnR7RXmMnJz1wbpg6Us9S4Umqn%0AVOl2FRQprfz2+YXbtrPlwn7Ek/h3PsC0OntT0v34NtfYc+G+RX78/Jm//dtPXL2Fx6t8PlrK/apL%0A3y2pO3iLbxO97ATvGFUxTwo3LMEZzFCQsiCVVWfyF1g0TAMVHPOHJ6G5eY32crnvQ2A04tEQkD2j%0A0+pgW2+k4yDlQq6NowjuNZ7obx+ki1JqwTnDtu5M00QZmtue5MB8HsQm76HLZsctE0MhW9pTSK2M%0Akx4bg5oyy3XCKYdSMIcLIIQta4WIZmaPCZPAHS4iVsbAUNIbqy3Tq0zLe69nV65TchFghhIP0vvr%0AO3UonFKkknl6/sDn958o9RvOXGKz921nuc6n9LqyHzvaWfRxyCFbGZQ7OwjV0+ZKz4OHj0+M4wRi%0AKIVqGq01Vmus0izThdEVl7OroZwget00oYJDW41fFvQkF90+OjUWsIZRM63Kdyyf1NSuQGtDioIr%0At1pjRseHwDI51BA9QWmFxc0cKXMZkGuVjlaraD9RchaKk/Wy+XSOXgzGNtq5lbtcHmi54rylbgUz%0AOUbqGKvRemaojg0SD9E6UHsCbcWhNHlCcHjvcLMXX1KTGGPr9aSMWZqWvmlDse6iRahd+idGK1Ip%0AzGFm8g6lJPb1rYu5p0KYvUyXJ3nuYi0lJxRyGdJeMM+6D7pV0tV6uMiByItTbApDBnknxr5pzgMb%0AlF7xPlC7RH6lJ2cw3jBfJ5TxJy1MaHkxRXLtEltVitwGuchBf3S5gA4GezzwbmJyGrps8rTyTEYu%0AR6VLb876mdKK9AxrgZ6xJxkULSqT6TrTY+Px4zNlTzRfhJx227jOlrjuQvUcZzSPhrKKUjToQYyJ%0AeXI4b+mlEILBWX8ObSRaGnNmT4nWIfcu/SjnpVtGY40Z7+USMC8TzmoBMZ3Kkd4FVjAYjFxQo+Hs%0AoFWLUlkGEm4+ResGc1lwYSFuO7N1LMtMj50WgnQ7v96Z5okU5cCWS2W6eOK2YaeA6l1w0KJhk+EJ%0Ag6okWl5qlERDqdJrbR2jRejtvMBGZh943Xacddxq57pcyE36kELbHUJD0wIIKsYx+i4Aja6EfkwV%0A8vBQTFOl1Sodkz7QpTN5j9WBkiJDdcLW0WhyOZgfHgSaY2eJbqqBPwE50zShRhf4T6xgK6pJPC2n%0AQ9yXSv+OWy99x7qJnApGDZ6WhZc9krU/LzqzQCxGk89OG8GcW83wE8Qd7zxjmajxjJMbjQqBaZZ4%0AtfIO2zvKe46S5JnZBqXLRS3YCdUSY+jfBzeP84XRK2HxWCXuwIerdGYxitoyIQSBhw3B0GvvaF2g%0AQRgDpeHCQrce34AkjqaqpVvaRsOowTx5ShVQRdkytQtRL7hJOnu5Q62yOW+dLjYTSpV0zeXDM+vt%0AV4kAd/DIxd70QbAenSpeGYpSXPyMaqAu4/QfWtzkZbDoDYrO/PggfillcEbe08pouhIPoA2TdNX9%0AjOqwTI2kFSME6cMJroG4fuHj4yNDT9TtM7UVDizBeVQ8qDXx+PDMSBvGdVpEtjsxCu3YWPAGXRre%0ALBx3kaRPgKoObRqmKLQ3uNlhuuUyO4Yd0KF2hQlB0ldqMLx4IZkCykovaoxvuoqz194q3QS6cmgO%0AhjEMLWj9jpGIdNzYsnS1nx+e2N6+8Pj4gV++vDDZgV8CaujznBipzaGUofWG9xO9NIZVmKKJecUX%0Aw3WayTkzuSvKKcq+kXvj8bsPeBTuuuCvHtqgcVKaFehlMOmLDKL9N+CQpg3prE6XmaYkxWBNAGvo%0A+0FTMJyl1MTHjx8kov8f/PtPf/EaKCY/8Y8fH7DW87/97/8nf/zDRxwabwwtXHi73dHLFcUmslnj%0A8JeZsmdcuIBq1Bqx00TJBX31PP7dD7S7oseK/14TfviO48sLf+x/pPYL9upwrnF7/crf/ePfo1TD%0AL4Km1sEzPczsv3xhr1Cr5lYS99cXfnm7o93MeuwSBUw7zlum4Ji8EYcME9v9TUr32lBK4mm54IPh%0A9fWNP3x8Zls3MOAM2MnTU8TPC70XjPPYYdCTk8uYmvFLRyUo2w1tBqN47LOj24YpnZgb+oBhLV3f%0AmS5PYon/cMU9BTAOu3gh9RjN6FZoT8aQc2X9+sKWG2s8SDkyFMQz8qdUY1o8ynhikcuIBsEcn7S2%0AgTxsfvrtMx8eFz59fCSVTBjgTp/ROEv5VluWhytBIXG/LdPTYNSESwpqxD1eJSNcGs4oVLd01zDz%0AlcFg/vAJZgVW4a6XE85gJUM+YJwZf2M7+1GAwf3lK+/v7xznNmUMcUqlLpAFxcCIBIlU64kLHTIh%0AV5o9Z17uK/u68jZJvCznhDGK4AJumgSZ+jFLHPCiiL9JdK+PiisQvPRwnNUMZbBDy0FZi5PMzYEx%0AO5QF5eVQOJzGNC0/Sy+MMw5TG+eWSCiLqXfJMNNE8GcVdlhS7lit6MOgqQylcE4eDaU2lsXzcl/5%0A/u2NWXWO8oQekn9WShGmCe8sKpXfMeWqe7TSlJ5YtEf3gbssuNPFZK0Xch+glgmNRk8ejPS4lDdo%0AL1JenZo8vE/JaxdAn5R4hxKZZQczBVQtXB4W8j1R+iDnyORloxpzJNbGngSvu607r+/vfFCC8rfG%0AMGsnUdYpMHrBPj5itKNHybfbsEjsF4U1QiR110k8ZZOHIhc39KBZMGdp3D9dZfNslBBV6XJgc042%0Ay+chvXURhmqlOWJiT1ku1KrTGLjJnzJuIXn2LpTFe91xCLXz+eFCK5nYMkYrOg1nJgHL+EBrTb5z%0AvROmGeUGoyvaLgMSdxFZpvYe5RQtFrAKf3qici6Ey6MoHq4G4+SgobyVPs/Z70R12aCUwrFH4nFQ%0A+5ALcx+83jfWI8pkXGtAdAYgvcacirxQ5wmbIjF5Zt1lWjwkqlNzwoUg2x+loAmqXw4yImcdtZPr%0AgbYO4y29Cv0WfQpNB5ScSWWnAcF62lW+29Ml0LRgowdCuGq9izepddb7SimVI0aOKBLz9/vOfkaD%0ADQMwVArHEXF2wns5FBclMeTFLNTW5GA2NH6aOe6vzNcrvcqWt+cini5tMBrsMgs5MGfSuvPw4QNl%0Az8xB/DVpXxnWk6pcTDMwzMA7hbtOKKWEMGY12p4UVhQpJwEjHZHaO+t9ow1EqVLEUaZPIu5t23Fh%0AoVQ4cmV2SuBWQzNyxjkh29YsG/+4H4TJYc1E2Q8B3gB08QtNYaYrEbCq2VKNbLmfn6+i5tAiOz5V%0A3Tw9P0pkv3ZBWFvBq7dWGVpjnCXFXTrOfRBzEvEysN1WSmvsUbYVv77eZZreB1fnTrVBlC300Ghj%0AsQ5yikLKrUWGWliRhmPQqlGOdHbxLEZLvPDTxw8cbzs1R4zq+HmSDf2lQzdMFoGGDJgmjw4aZyUm%0A7K8LvedzyFipVb73ymhaF2BNY5D2jTqgN8eojcRB75rb241uLCEEJuupHVHtjE7vg3QKuSW1Inh3%0AZx3JOLATJa+C1D+Jo8ZZXJchmuoDbYOAMJSQXWcbwA2cUigs42iU1pl9YP6wwFA44wjzTKGghgwO%0AWqsYb0VF4wytfIsJ59/F22XPqCDJgH3dUHbG2SAXFxRGG5w1GCOReqxAZ4xSaOtJ6WC+PpAOS62d%0AnN5RVYY2Rlv6KEJ7pGMZPFxmtIF4j4TJ4byn9cJ1mkmvO8aKAsc5Q5s01Mp0eaIb6YYqoxnO4JcJ%0AVBd4iRo0Oo2OUwI86nnQdQF3go6mhWa8XPAUEkM3iuXpiX67sQ+DH7KRDtcPjEO6v6/bgcsDc78T%0AvKHuRf72a8NbRdONnhoahbcw2kCjWbzAe3oZ2C4D/TA5SBV3tdRsuC4LzTaU02g9WGPELQt6Njg/%0AERYRGqfccF7LBg+F6YA/u55qgJsJQ1HyIbCs0aF1SqtMYWJtEI+NUgdDd3zNTMsze8qYXpjnCTMU%0AJTdGKcxPM+k4mJ4eqHkjrw3VC7VDThvXxwfUqLRUcMNy/fCMsuAWTymNnuVSF9cbxmohtKqAXSah%0AfBuDtkqcji3j5okyhLSayoFygbgfqOkCteLV4LYlwtgZ/z88+f8CFy+I2zvlaaEHwz/+8Qd++u1X%0AUi7MlyeyHVwUxBSZsLRUmT59EMKN9dS846YF/+GDZOQNjKrQlytN7YxpUF8H+UgsH66McuCM5n19%0A5enxkXn+gHqYIDRueeP6/Df8+NOf2dbC57cbg87n93fcEEjGvTR6fCflTNCC/7zMF4zyXOYnfnv5%0AjO2FaixOW2pNcsCeghSg2Xl5eeHr21eGE9IcuXK9BuqxSw67FIYW5KyyWiIFQzFCR4+ZHgaqJcm+%0AxkTqCuMtzVX0KJj5CdxgaIv9bqFrjXOO3MVPlVOi5YM+FMe+8/nnn/nrz7/xr3/5d359eWFdV7bj%0AwCiZdvSuSKPiTCP1CVBYLdh1paR/McYQ4fB6519//BWrNY/XJ0xX9OuBas8op2Wb5WSqWCeHUxq7%0ABOJbhMlQY0QHT86rEJkwpNGwYaAuTiTEztIvciCfHi5SwtWdnjJDCUK/K0s6Dmrv9DF4//qVFBM/%0Afn5jXTdiPCilCUK8n5scbagtwhgnqnv8vgkbyCZlT4k//I8fCcowWmUKf2IwCN6Dl4jK9YePgKZu%0AkWWZKFuUF9JQQjHLBYw4KaoteD+Bn9BXTzUGMxnG7HBuFnxy/gaESIifTSHNJyG3revK18+vfH19%0ARyNdqZwbW0os00Uina1jFBylCJlPa0qXl/r9iKTq+e3LK2YMnq4L5vGKK55plpeTCp7HH2TC2HPH%0ATE0e5Iugg632lHyg5iuWTps6xhu61tjriTY2oKxFnRe61iQ21WoWX06NJ5K6MJRive/EGFm3DcY3%0AZPuFnOQB/fJ2By1p99Ibdr5wcYV1vfPLyyufnq5sCdRtI+6RZXZ0q2jWoXLBBScEu1pRkwif+5Fx%0AztNSwRiJTZYY0WYSB9vkwVpMcGjTUc7Qc6JbQHesm2g9y6GtiQhZnGORnCu1VnKuvL3dJL47kC5b%0AV+TaKXWgDFgfRNRsNEcruDCTSuO2R0ovaGP5/vtn1vtGcNITtdcLQ1uckyin1xrl5efQXdODFTda%0AEyeNHuI0sdcJrTvYCVrHO0cth0w1vQhj8SIZ7kM6l723k/iXz9+zkVPi6+uN1/ebYKuVOovY0jtq%0ADMLoTMtEiQdTEOpasIaYG27b0JeZ42gU3XCmMC+TDBeGAi1wAW2EFtnVYOSB9h7bM6qLrN1dZsou%0AzyYXxF9mh0N3jzbjd5SzdkbIgEakpnCCGVLi9fVNYlspEUthi0J5W4/jBH1oUh8EbWlKSNTTspBT%0AJlWYJ0NwgZoiUSnM4iltYLRiXe+EaSIemRC8SOWNJB+Mk839GFoixT2xfLzSckWrAU1TCwwzM0rF%0A6oV0JC6Pga4GuQiIyHqHmr+Rt+QAXnIh5sa+7fRWebntNAXrEUmlcRRx8q258bhM1FaYvOI4IkY1%0A4lHQWuFDoG47R0pMVohmZgxyzahs6O1gmgNuugDt/FuXbVobBW8Xjtd3tOkEYzHXmVZPT1XOjCH4%0AeOcdqQkqu48uF7uHBaWtxANrBaU5cj77hImSEnsW3cn7KnS9e+1crhc6mtylr3h58LBXibE2I4eR%0ALqjytL6fPTmF0ZrUJGXQBlAyxopgGdtQ3ZJaxD9NqONb56bgZ7BdvF/mutBqwV8+ME76IqqDlaVy%0Ay43axd2p7KA19buIOuV6CuVPV5mdWVNFo4gDmpNJ/nxZWLeIcYYjSgcde6LXexXIU4qUMaQzeMKg%0A3PVKvslQwOiM1YZ5WRi9k50MED/OP/w/zL1Lry3Zmp71jHtEzLku+3JOnpOnypcq2YgmkiU6NKAJ%0AHfdo0/JfwD+BLi2Ee9DjL2Ah0aSFJSQkQ7lOZdXJy87LXmvNS0SM+6DxRWYVkstCwrI8pdTee+21%0AZ66YM+YY4/u+931eyI2ybrRR8Towakcpj3k0DN0lkvQAB+nFooLClEHtimnxQnA0Bms6cdsYKIa2%0AUuAqkXUXZUhvN4abyQi4a3aWjoMwMY7mhmyCQJUcx5IUo+wiNXz7TCuFgQIXSCUzTWdGr3hlMdaS%0A94iyjuXjE6oNpnDIftGMDOiBfXemlkQ4n9BKIC+cZrpRqC4HdeMt8+zRwcGQhlHORaJBjKWUzhga%0A/IlcGqZ3mkN8R94zrHglh9MoDc5bzDDY0YhrxGpNS3ectaSmeXp+winFLd4FQOQ9Ke6cp0kmNL1g%0AgqIWRTBnaA1rJZ/LdU/KDX9APeiJ+XxGG004OwoiXe2loIzj8ek92ius9wJSQmAnzs/0IQ3HlAZa%0AdwKB4YPASY7gP+PO5CZRB2sSBVjtcHv9kb113j/OrNtGdSdGWKgvN6qDbY/oJooDaxS8bZj5TCw7%0A9IF/WDClQulMjw84E8j3jJ5nTh9n6p7Ef+hmlNfYk+d6ueB8QHlNz4MpnKkownKcS5oExCu0NEHr%0AYOCo+xV79rjgaGXgFSRr8MZzffksAJy/5fHvfeGlxuDd+484P2N64Yefrvzq46+5psLvfvUF2/UF%0AHzz7y18wP3/g6Tfv2G+fmZwBf0YbQ9k3wVf3jp0CYyjSesF4WVBvJRHOhvsW+T7uDDIPjw+MSeOe%0AHxkDzHTCNcfb6w+YaSK+vKL8RFovtJz482++4+sfP8Po5DaoY/D+3TPDzrysKx8en+npzoenE3/4%0A/ntOAYoyxNJ4PAX2defj44Izhtfrzk+vb9A7H54f8M+PpC6dCtN2mnJ0ZfB0jA+0Y06uraE1MRIb%0AZ6mq0JVHKemU1SpFidYG/3QCLQtrb00mDKVJBs7tSm/Qa+Z2eePl8xvffvqWbdt5iZFrlKKsKyMd%0A9Zjwc2AvTTLQjJHDVBN5hAa2w1B/JTHf73zz04U/+vwTc5BNc15OmKLIxuG0BGea4DFuQE7oIGRG%0AP50xqpN2hTWD3AZgyc6wLJPI004eDsKaclpyVJRCO03exZPWehepV4pcLxt7znz17dfc1jtNW6oy%0AOK1pQ6AMzlmMkm6uUUdIpiSOApqcRQJH73x6u7F8+oG/Oz7y7mnlfO7s04zvUrDVXIGK9opaFfZ5%0Apm1Fgr5dkA3UG4YBhaF7g/EKJotxARO8mLXVQA2FPSICMJ7Rs3hr+mBdd8FW10LMO7U1Ulf44HmY%0AKnV06mj4YBnDkXNk9p6OjNH7ANUgjkJjsKbKZY1sa8Qoi1EOZQwPz89CA3SOnCLWG3rpoCTYXDkv%0A0m83obwSwqaxtMlJhpWSqS5KDrvo8UtmV69HWLmS8M5eErU38QHSRR4WLFSFqZVeEjlVjLN8+NV7%0AvvruR66bXFctR2in1ow2uN3ufLagxiP24USOiRAWCaw+zegunXrjPSXJhq7MoHUYTlF6R/WCmj3K%0AG4ktUB0/OzqCUx/G4M5nuS4GYxRx2rROb12Kq46g70umdEWqlUqjdNmsjdVipm9SBExT4HJbWbyj%0AHs0SbzTOaHJKeD3RVOe+bZzCdJjGpfs7hkHpAyGuBGs/emPoTh1FGlNjUEaHlgjzJBMXZaF39CJh%0Aw2YWg7iyMlnovUmu1hEAXWuhlUKKkdttow65fxqD1DtrznjvsK1zXXdcM0zBH16yjOqNljM+eJpS%0AWAMpFqwWGePTwyNmKAHOGAE5gIT6Ki0TwaFAeStULSNTitYbtiAZO9oylJLJV6uEOQhg56CYYsRf%0A6bzIXUcf1JIFwqI167pyT1lCuWslj0Fu/YCkdFoTwI0Y1CHGKrjmlNBhIcXEeQ4Yo1jvd3iQg46p%0AHTdrtPWSv7hH/GkGNHo0hrcwJFcP74TipySUvrVMU5VhYFgx1LvRGQaJNzCyduQcpUDVSgLGaxNZ%0A5LqyR5kWKx+oSQ6BZb/LBLlKdpzSCtOg5Mp5mrldbsyTTLnX9S6+Vd3Z1x0bPM4qWuloXXB+OaZt%0AQt8cgE4ZXEc3K7lU5xNl3yWwPR7ySxJaIfEXkyXVQiuJCvizeChrFYmjdpIjl7O859u6Uevx/mgJ%0ARXbWEGun1UYcldwVU5hIpXL/4TPaTlhtYTS0NuAcNcuk1I1KLnL/K+eFKum8TJCOYPKwnMn7zvJ4%0AFsiSNTJhnTyjNqigugI38NMsyhw1cNag+qArRemSMYjRDCVxBiJTPkAQ7KAcWI8JjlwbRkszodbO%0Atm4MbZitI+Uq3uJSj/d0J0zhCDlHioMcBZkeZgnLXjs6BHQpxLTja8PNXvZnbzDGkFOl9iZThyRr%0ARlozujbsPDFqJY+G9QaDNDFi2THBYI81zE2eVCSw2k2WuK1grewZCgGceM+sFPeYhRiaM20olslT%0Aq0iJH87PEqejYCiBTg0MQzXM6JhpwZYi7/8URCq5rTxMntqGqA00R24cks8+OeLemUPAni3b6xvh%0A3YJtE+kIVnbGSZOpK4yT/DhlwM6BoZRQWHtFqyCwHR3ENjIGvSWm86PkAKJgdLac8UqjvYcuiHcz%0ADI/PT6z7hjOKcH4m5R1nYd121nXnNE/o1ilobBP6IspI/I5SNGOkMaA0pTScc6R7wz546m1jqIKy%0AnhEFMjP7hXS/oYLGeI1SlvlhQhtwk5csz+AppaCNFwCS0rQx8K4zXAAfGLXSD2KoC4GYqjSUlCYs%0AJ2rpxHjhNJ+p65Va0hHbcSHeOx9/85G3n35kW1c+PD1ReudxDuz7CvuVcSDsg5/opYIP0uicFtkD%0AWmFMhp46yjoiorJqOWHOjtYywS645YwLk0hvvdB9i3ZoN6GNlfzWbaW1yN4q5r4KRKoPvHW0lLnf%0A7iyTl0bM3/L4977wGmNgVWffVvbeUcHycss8v3/AT+5AjnaUmbhcXnn74SceH0/EMpjdRM2S5aKD%0Ap613CQ/0Aff4jny5gH9gfi8acF3h6csHWXj8Gf/hAdVWeu90LVCFXDMvbxcpLGLhxx9/4Pd/+Fo2%0A9QFOHbSt3vj89oa2G+/OgT98/sxiJHRTh5naj7RvJQbf0StvYeF5BlUT+/3KXcMpeOZnhZ4eUfFG%0AbwbjLfYIp9MGtHYy1u6V4SeUa/QKwziULSg9w6iY1tE4hu3grGRrGIu2mnbInWrJonktle1+5Xq/%0A8d3nn/jD9y98fnvh7fVCTBKYqekYpcXUPhCDdz866If0J2jDvTYJ8y2JaVr48e3C4j3f/fTCh4/v%0AmGa474nZBzAJZ2cEgmNQHYbWOIwEi5ZGHQMbFCiFH8jUrw3UeQYUYfFoF+Q1Ocz9DEHZKu1I9zfq%0AEeiZc+b17YXb5UKLWQqO3nF6HPlUEgKtlByiWpNpy+gdaxQdCY0dWvK6tph4u698/dmyTIHp8xu/%0Asw59vbLMEyFIvpyxQTTjQbTnymp6tBQ6VjuRXlmNtgY7n0TqtcxY64+J0JDsJK3pTaNGFb+LsYyW%0AKCUyauX1849ssQiFrXeC1dQQCD7zpBdue5RumxWJXW1CPBvqMPXTqQwCcN8iSg2eXgJ6mhm5MvfB%0A5fOPzPMJazVeLeK50Eomb60ytDl+rkpzFmsMI4j8lGBlymUPgaqRSaHSEqDJOA5sVsIZR++0GNlT%0AJu2ZvEXOz1ss5IsAACAASURBVE/0WJiDF6DAlkg58/bTZ4z1PCyD23pHtSb5X8qRSwEtxuF7LGiz%0AsccFNyf8+VE8codsSXvPdBTMQ2VGbWg3YbQBZcBoslI4LwfJNip2nuS6jD7yxvpxLVkKytal66wk%0A9LsdtL8cM/vtRo6FVDM5Cfpfq2MtdJ77fWU5P6ONZbt+ZprP7NsdwsQye3Lt7DFB7aizSCFzzii7%0A4NQRQdOP/7fuOD1DrVSbMSHIa1yqhGMrc3itYOiB1tLNrFWucYxOR6RcuksQb29NOvFaUw4AQFp3%0A4raRkhjaa6lCxUPh9AGBUVLAaePI+wVnzrRaSQmYAvoI/qY1VhOx50lyzyYpJA2K1gcGAWRY5+m1%0AUXvCLjM6eFQqYiB3gdYlygEt8s86ClgOb4JGacnNayUfUzxZ4wRAIYGqrQ9eXi/kCrVrkVjSOC0L%0AdUviKTroVv7AaTtvqLVjVaeWTOsWhmbfNnJMPD/M8nObAuPwnRUJYW214kIgH8RV7S29aQQPO+R+%0A1J2ehWyaa6Hr4++Ob2ujH9lgg5wE6lBbJ7VKB3JtrLmw7gLlyQ320kBpzstC7eq4Lk1JGeeDRJUg%0A4JZWhfSHAe0nUtrpWZITUsr4KeCtIcUNUzRumqUAa2AHDDRlX3HnGfohJ7WOkQ2lZuxpJjeJj9BL%0AYDaGrge1jiMnTcLtey3UkimHVLy0RmqdXDu3bSU3zct9Y1pmTBtQIddBU9CUAyV+3pqbrF9FCIVK%0AS6aaMYbtno8swg5ZSJ+ttyPZJktRowbOaH4+h0lkhUzQ9ZDQ71yiyPgeTiIXHwemXQsAqhyET5Sh%0A1Uqnc78lkfG3SiyVtEXx5dXGmmWfnJzD+InaNVOwXJNkl43WmE4LrWRGEb8jozGUxlhHzZlaKlPw%0ApDVRGRI9wjhotR5rLMMqvFGMLuoKMzlqH5hF/EG5JBgdN0+I4xDm00KOUuCpn8FCTSYmOUU6EpTd%0AgVwqMUXaUKAdA00TTituKB5Oj3Rr2e53wnxmvV+Zlon1fsd5D/2YIDZNSYXgHN3P7NcLNUuOXxuV%0AdTvor0oJJVgbjCuUgxbhg6XUSNcet8xCB62NjCDuc5dsR23F12OCRyl5PdFCbB3KoFRDdxhqELck%0ABEhrMYdPkUPWa61lOT0yRiUPBXXHOMNW5R58ev/Meo941SjN8jAZtjFzvd549IqSK+FxQetBLEng%0AKs7h3bEG1IIxIs88Pc60NpgfT6yvV9AFZc3x+susy2uDth5jNa0VpvMknkcjMC7jJ0aR50y5Unon%0AONlLbCvYI1RZD41RlmkRKmopEdMa25HhlnPi46+/4PLjD0ynicenD8RtZd8ivRq80ay1wHZn4yT3%0AjVJyxjeW1gt68czhxH690o8mmdUngfmEiUaXsGkn5ETvtUjkAWUP9UatjNYZbsL74/3rVfavoUh9%0A4I1Ch0C8XbBh5nq9Y5zlHOCyxWNN/tc//n8XXkqpr4Ab0IA6xvhHSqn3wP8E/D3gK+C/HGO8KtE1%0A/LfAfwFswH81xvjf/03PH5zjula++Pu/4R/97nf8X7//c56WwH0b/O5XFr0sjFIJOvO4fBAPlQrM%0AHz9Q75/RdsY4GTGGx3eCKDUikQtBqtL5+VG0vPcLD1kwrBrN/e0ntDuzvr2i1x/ZgbTtPJyfGLFx%0ANTu//+aVdcsEbQlaZA29IeAB57ADtjJ4tB1rHU1pFqWZzo64RR5Oj7SW0Rhcixj7nuAkmPH7tzdG%0AL0ynibRdef/0ATtbak4YHTBO0SuYYCRHA40/naVNo6Al8S4NSXek13rk1yQYAxsC0KmHcXWUQc+Z%0AOgr3yxsvny989Zd/yVd/+Q1vl5W/erkQSz0yRISE1A+vxfTwiG8w6cHWRSLlrKHUJgjWGilKcV93%0AnLd8envjX/3FX2Do/J3fvueP//jvod49i0RgSIEYTlJ4GG0xQbqp2jhqSqLtUx2UkQ6pc1hnjsOk%0ATP8AMeE36HRGz/TeUdqT4431emXbCntKvK07n15eeVs3aqqk3KHLVCh4WUBirUx+BjrddPaUoSf2%0AUg+jpdC1Pl8uArsoBavgfr/yp3/0RwylDnN7YFokiFU5jXMBbc6Mx4JRjpoibpGJpDaGEKR7ZpzH%0A+IP4NwZaH9OKViRIcDjSvgqWeNuJMbHnwuV2I5Z2+KI83mseH+H20xvPj0+CN+6O4SuPzvC6JryW%0ADKmsBlYrttLp1xu1Zr71Mj353e9+y1UPzucTuSR6D0J/nQNUjcZgrMUY8e8YI516tBy2nAsoM1BG%0AliFZ1A+wRJEia6iBNoMUM7Xs7OsqmWQ5UzqgFa+3lSUsLI/vqDnx+M6w3leW8wOv69ekAc+PjhxX%0A1mQkMwvwo3PdEm2AGhOvlxUUvFODOi8oHNZZRmsMrXCTg8nL9HTI5027A8ahJZTbTpO8r4exdhyH%0A3Fay3NtKkbZdGgFd5F2tN9bbjZIba1zJpZCq6NS3lLHGk1XHzQt9KDHwK/ExPT1/pNTE0BOlNnLp%0AtLpz2me660yTo/dAqg3nJCRTjwZeNlGlPL033HnBLAEaKPTRjJEpj1LS5FBipEI7g+kHrTBFtBa/%0AWI6JnBJDK1orrPfItke2mLitKy+XC7EOLreV0upRyAvtU0J3B4xB7JXH519jlBRmEsQLRndsA3VM%0AL2s16CEUTz06NswCaNEaoyUrxwaPWybKnjAowmJoXaZxcqiXafgYHWVO0jQDeq/U0tG6EtdIKQKr%0AyHln3Xa2HHl5W4V6qjUx77ytO+seuW0bznjm+UQaHa8EENKNYuj5+Fx3chXPkldDADxavBC9D/EN%0AEFCTZzCwVoou6z0Yg3EiT4dBy/XoGsvkqmw7ujhQYKsHg0xASsUbyEkywlopAmLRjtYz+3rjsm3E%0AIr6c7Wh8xDqotRwFYKcpwS6jNGuKLFPGnB4OMExmaEfpMhnTWgiN1mhqvDFGo8TEcA5nYTo/HxPo%0AKveRFtrs/O5Jpnqp4LyTQjgmRgly78eBXkQSnfYdbSxh6iIPV7Dt2y9Tn5x3YqncY6QPwxoPqquy%0AaKVJKfNwOoGGa5SAdgnzHVSlUX6WzDhlUWoIXKbuMoXwy+EZ7vSSZI9vhcnPGK9JdyEXWydUzTF5%0ArBcycUviIaZopvMsqP6fC2gtSpBGg9pQxpBTwjrFHuV6FYOUdlJX3O8JpWHNBYbQbRXw9PzIulda%0AH3x+W/GnM9oGUe3kymk5kVOmK41xE30kOaBimM9PlLhhamHunbUDPROco/UiMQBNMZRlfnygxF0U%0ADAf4qAVRxMhe3OkV5iXQafgHsSSMIZ5rgVImIRVzSGKt577vgmj3jtoafgoSO2IM1oh0P8aGDwuj%0AD+bzmXwEwCttpSAejXB+gnGhRkWYTzy8+8jdaFqM5L2T04puGmUqfhjyLvI3p5VE+zAkjkJrVBi0%0AiuDHrZbGWS24yUsTwllRkXQnAKFaQHWm6UQphWoHJWbqQOR+zrPvCW0c8+MTbTScnWhd9hFnoLvA%0Amn5Ad8Xzhy9IOeIt/HCP+BBY444ZijCf2dNKbYnaCqMlTsajbUaPCdXFy6yNQWsvXm/jsJMhr3em%0AXz2im+a+3zktMiCYJoHC+dMsGY6jC93UmCNXU9NLoqGw4QR1E0IkEmlUSmMKC11pznOgVOhtyLmw%0AG2rdOXnDj9cLz+cTpiU+fHzkvhXWz595+PWveHu5YTXkMbClMvzM7XbDmImiKg/eEjAUoxllkFJk%0AHEWtbM2Wtib0bNAdumugmjS2p4VxYGstGtUHdp7IeSMYfRR3YBlYDbe3CzpMWD/La/D4nrf7jclP%0AvFyyFKy3Df4d4OT/szHGT3/jz/8U+F/GGP+NUuqfHn/+r4H/HPgHx3//MfDfHb/+rY82Bv/Rf/gP%0AWWaLdRPnhydOQfEnf/JHEl64J9Lrjzy8e2R6MFzfrqiPGr6/s3z8DbVLN0ZPQTpOLVKLRgncVzqU%0Azogx9PEd+7ffE46b34eZXjKGwZ4S9z2xXV7B3Hi9XrhdIm/7TmPw1csFpQy3XcJ+jdU0KiF4TLAw%0AFGk4zk6DapRS6KOhaewdJqepvbFtF5b373l5eePD8zs+fX5jCt/zxZe/4raukrA9Tex7YlEajENZ%0AfxDlJslFsnLANVOA0Q8qomcU6ZCRlRDs4grA6FqQ56rTeyGukftt5fX6xr/86g989cMr931njQmU%0AprbGyXtKb3QU3s/s2yYZMtKyEVNnE7S4INkb9uggMhQpFX64rLz7/Eptlaf3v2JaFrRSWKNRqjBG%0AEIOmEoAA3tB7x4YgmS1KHwWI/UUWoAFt1CErqwI0cJqRJBNp1MG+3tm3lfs98+nzK7pn3l7f2GKF%0AIV1i7y25CoK+NgkB1WNgnSGVLlJFZBrmNOxFNkyjNHspuH3nE53zsvCcKo/LiVIq75/OTKeZFCXj%0Ayin9ywTC+QADwuMD1k2C+A1egAB9CEkPRa9Frusoenuv9KYYtXA/fIe1w48//EiMkXVbUdbTthvn%0A88L1tlJq42Ge6NoxO8OPr1eslWBObaB1zeQ0ynhqEcN4UY1YpOh5WSPm5cL56QlbOjlXHh4dVhly%0Aysynkxw0UCht5eDurGyISuPCdBRaQtfqfcDQxwRPpLO11YPuBnlbud8vaKWpQw54YBnGMnnxhDkD%0A2jni/nagyI2Ys0vCH3K4ZZnY1ibgjwE6JoKxZFdRDLZY0bcNvZyxSqQVysDoMhVU/PX0Ux3vnQ5B%0AcNzOoZ0XPH+rtN7oOWOn+ZhuIaHSyPP1LuSulBKjNWLO9CZFtQsyER2Ib8oqJT+D9uTaWGaLG4Vu%0AFG7IFDxuEQ2EeWa0jrZwvW08ThKwnerALl5w7Ub8a7UWrJZuvFYWnHg7WskoHzDIodK6IGbhIfr6%0AmqMEkbeGPgimfSBf64O4RZnWVblfchsCEBlVcOtV1o5eCx0tE4uhOU8O1SraBEqqnOZAQzDnzijs%0AYa63ygHSmOnIFCeVhOtCshu9iH9hDHrthPOZvEeZ9DSR8cmIRYt3QylqTiJtbU2gQMZAlukD2lBy%0AJpfOHgvblohxZ82Nt21FK3fcE5KlpZQmV5lANzTzLAHe3jRK7ZgDKJRzoZbCafYMFwjTJMYeRDmg%0AtKYzyCmjlWZooT3+jJmX90zy9pT1WCPPq5J0XJUx1JRoXaAQKA0U+Pne1UYmQVnAGa12Si3sqRx0%0Awoa2Du88fcD5NBFzoXdQ2jD5J5yzTHqA0rQKyhl8d/SuyOUuMj0F2nm8NQheQKR0cd/wfpIcLqMl%0AB6tWjJukGFvcIcttzAfFr/cmsrptFwT30QBAiR+yjyFTpCPcug0JQLfWE2PCuICjkJs6GkOGOgbz%0Aw5nULrhp5uX1/kuch7y20rjsfVBbw/pAjlE+89XQh5OpVssMFKlsOAIgQ0iR5Dohb1bxGFnrQSnC%0A6QCCtIoqhVIEEpFLFchELbI3GE0uFX18dsu+g3bQm4TBjiGFX+0471AIVGJ+mKix8PT0INJcJble%0A3jt6F3VOH/oAaGhsCJTaCMsskm9j0c4wLQstN0qtco/3ig2a2sR7qLRkIApETHxR/inIWadW7Kww%0A2oLml+8Vpa+VLC2U3G8aWRsOyWPrO7lLrNA4Aty1NrjgKMphypDMxCpr6kCen9HRWolseiBTEe+F%0AzKRlX7LOU/MuGWgcwJ12AMGU+GlblyayDjIJZGhMEB+hnyeMk3OJGR03ibqo5oKfF/msH3mlKReU%0Alowy7SfUnmhaYn1a6fh5IaXEw/tnYsxYO+ho3AGHKQyeH0683a7U2pit4vndB9K2cXp4QGnF9U3u%0A3x5XSgOtPZnGbGcJYe+d8DjRWsUuAZOkmWaVQi0nlBaFw/uzwCWcAUrFz7PAJwCDyGuVHvT2c5C5%0ARWslfl5lhTTZOgHQwcv+FwK5VYYN1FaE0OsMNUmYte4c0UIFPTpewa+//CPWeOfD+ydiSqT1ztYM%0AThVyHcx15/zhvayHxuFsJ6lGK4rz+7NYZnrHAmN5oI+CsQv+PDGaFFsuOIZ1x3kKQcP3TFdGMtu0%0AppVK0wg8x8n52xoBHZXaeX7/nrfLSlKF3htPHz+izb97j9c/Bv7T4/f/A/C/IoXXPwb+xyG4j/9N%0AKfWslPrtGOO7v+2Jgvf85afv+HB+oDS4vr7wx//BnzJi5OX2I09+5osvf0vVmhxvlL2h940XZfm1%0ANpwe3pOHYsRICB7lFzFbW01Zb1hnqckcByPF08cP7NeLUHBuN9LY8acze6n8n//i/+BP/+RP+Kuv%0AvuH1vvIv/vz35LRxvd9IcQPlOIWJZZ5JrfBwPoOCk584OUNpmY/zb8mtHBuEwAQerVDEUi34jqzU%0ARYJy7ez59MO3DNV5mM/w/hkdAl41Yi74YEnbircGpWRh0UpIePyMdFdWAiunQIkRP83UGtEuiBSs%0AZ1qWdPrt7crX337L29sbX//ha366rkKriUmKECScltZkgoHCadH1aswvi2bwjlEq6Ziu9fEzGUxL%0AnopVXLaNP/vmO77YM8/z77m8XfjNr5754te/wTiPQ2HVoB6TDWsMShncJKZ7YyVYdzRQahyhnWLQ%0ANj6gmibHIr6HmNi2SM07cU98/+Nn4i7dvK+/+cTltpJ7FSOl1MZyLWPA4JATDAQ3IYfR2XvWfZWf%0Axcj35VaZrGHLYkb9V19/4vn1lUkPvvjwnut24nc58vT4hAuDERZcqzglBCPjvRDZnEeb47UyBqMH%0AQx2en2ki3m9Hrkin1U7rEgBdWmXbVmra5MDSFaPLtZyDJXUJfx7agGoSvGoMPkzEuHHdCu7IYcI4%0A2miEMLGuK89ToPbBD5c7X1jPd19/x3ly5PfveTrPlKjpbsIaRT305cZorHPiO7SWsJyFQNZl0bZe%0AKFLHPIWcNjn4dwnLzLlS88593agd4n4XvKuVafXpdEKPhp7EA1M1zNNES5mS2hFSLKCO8+nMfd+Z%0AnSOWyMlMbKUQSmbd4NPrhedHORhb8xPtfGaaJpYjN67kynQ+C5I3RmyYxChsBYGvnZWpDUOKcqNR%0AcxD/jIaaMgyh+tWSqa2SS+F2X0lxp/SOcwtv1xec9+wpo4d42UCm2r0VZgXrtpG04XF2ottXFkMn%0A5ogLjlgKvVceT2c+X66cZ09YzozeJUA0J5Z5QqEYYT4M4kLPM9bi5hml5LWT/JV6UJoMo4BbFpnA%0AmEnw2EO8N7V0LpcXSi7c18j9fmONmTIUn287JSVSiiLz640QnBwQ7BHUGoJkatWE0kOmEqPKVG+2%0A1CKBxl0ptiRhrrN3jBDwQZNqli5xmOWuMgpzHMi1lmtUXeIgjLFMZ8+oAjUx9tgOnWWkSmmJ2hra%0AeUYubDFxuVzpHd7W/RdZXsyDXFbp1LeG1VpCZq3sBcvxXnqDNMIYlGFg2wn2gMooWLcVrc/SFDsy%0A3pS2lJgJU8A6Rx+DGjPWBwGI0GitoA5PIYc3drKCQa5Z6GMcwcj7uiMMiELtnYZi3Tcu60Ytjdql%0AKadSpXWNnydut7s0Qo5ge22cEGh7JwQNQ+izmspyfuR6uWGH+Py8c9ASW26cppmKJt6uzPNMjQP7%0A7KWQdob1uuO8SON0zwwt/rx+hM2O0SUvr0BJuwBPmgSBozRxj5JV1gTvj1JcV6En7rmJ3UUN7mti%0AWWa2nPBWEwc8ef/LJOm+bvz24zP3JHKykjLaIdPXkqA1blvEqc6+r5K9N4TsOEqUDKqqGC0zLTOt%0Aa9J1xU8Tbd8kZDZlwvlEvK+CQDeaEkWRYo1cg7ynFrqijEbLhdKaeJeOwnK9bzQGSg1y7NQx0H6S%0AAkEbZiVNoJ4zWssUbFkWrEICo7WQOtUQ6XquQsIbvVJylSaAsnTtaHmTQt9IIaOt5bbKa9jbjkaC%0AhxVDPNFmojXJvJIms6K0Jg23PjAuMFQnRcmYMy5gvGKPiRwrwylqTbIztAp2ItaBHonw8EhHyT7V%0Ahap4WmZyBXJGO1EZBG1RzpM2OceoIxvP+pnlUXF9/Uw3Bmc8DQEhxd6Z5oV92zmfZowRz7Mymvnx%0ATCtNYgSUYdSKcgZ1TD39aZY9uVWRz2qZoDptKSXJ5y5XuhMgh26DTKNbT6wVZeD6cmU+L8T1hg2e%0AYR2jW/rLd7z6E/O793z0is8//ESLO3b2tJwxrTAvM4ZBUWderq98WDzKWkaHokUdcNsSzmj6y49M%0A5/dARYWJWirzFI6MSY2xA9UNZjnRWxOKoVK/DAy0n6XxhhTyIzeaUxgnyh+tNLd7RLtGCAJ1cmaQ%0AthveGvbY8POJ3hX3b79G+4XvPn3PEjQGzV/95Vc8fPiI3jfCpChFmqCtVnJN0BWnk6OmzLZm5qVA%0AEy+eCzOtDDDgTxOjW2aj2K53Ro2oNuOcATeBURgjdhRtnEy1/US73iSaYij05ClV2A2jJIwZ5DHw%0AqqMNlFI5nxw1GfRyJt1u9H+DyevfRuE1gP9ZKTWA/36M8c+AL/5GMfUJ+OL4/e+AP/yNf/v18bX/%0AV+GllPonwD8BePf0xD/8B3+f/Z6558zj8zu+/M2XgOfjl1/SS+P17cLzx4+4eca6Kqz+p0fu1xfM%0A/IBuG/PTB4a2lNuFhsPZgZ+ki0evGHcY6dBob7m+vuCCJW6SbXRdE3/n7/4Jn777jk8/fMe3P3zG%0AothqZ2+NJXj2Ojh5j5tm6la5rStP5zPXbUUFx+n9H3Hd7hitsFPgaXKs68pWCufFMRvLyS1MVjOs%0AJ9bCR+1RJshmQuUed+pPPzJ5w+PHL0kpMp3Och1ZJBytZ6yWg6zSlt6OkGPR61BT/iVF3miRK6Z9%0AI91vXN/e2LfE29vKZYuktAuSew7MapCzTCHUUAzEoNyGxjsn06bR8cEL5rZ3UBxdtYG3RoAERrS6%0AKRdikkPPp8sNOzkUA+tnHp+f8PsKywPkFRvkoGccQvFzjlaSZEgYK3lto4sPbAzGiLQsnafRheSX%0Ato3b24V8dC5HLUJkcw4zzdT9DWstulZUH4BCW0sYjS0n3j0/c1k3MTZrTSpFDJW1SsexNvwhcWwD%0AUq6MsYPq/NkfPtFr43a7YMega8sZjRobBMGqaiuZJ6M1msoMFaTrO4b86iyl7pgqNLKaM6MWSinE%0AfWO/3UlpI+8bt7dXlJ1JtbLMM6/XGy4EWpaDt8+FxZ744e3K0JI1BOI5zKUecICGM0gO2wEU6UNR%0Am+G6Zd4/zHz/4xs5VuyXH9HKEvpgOj3Se0VEI5pOx5gg3bTe6VVIauOQwbaU5fq1ZtR25HYVUsrE%0AuNNzppTCqBWNFKelgTVGjO/G04aitEpDZB81R/KBEB5A6TDSTquN4CxhiFdnseLJaU1CS3MdhKAk%0ARyZXVNtwk0wf/TzTamG0BkamEuZAoWtrof/8deTz0Qf1KEraMUnJKTKaeHtyKezbjkKyuUat5BQl%0A8LULGttNgbglck0YoyU7RSnifefX79/TBr94Rb2fBDTSK95O1JKIaWOeHkilo3PGe/HStVwprqEw%0AaFvQOqAYskkzZDAyxHfB6CitRfM+jvcsl198TzUfGWRVwm9zLuRdihajZZo0SsUgUhHnHJRGcJ41%0AFTSd0TqnKZBrwRjpOmurOS+ede1Mp5PIihV454kp4q0G6+ho4rbhgkcrRU6FoZ3ILEsBe4Telsxo%0ABaUdRsvUoJUiwILBgRLW5JSP93kcgIZM3jP7LpLDXCu6D26piIncGoGKKIXVguVuXWF7E0hI71TV%0AWVPh0U8YI1JMtAWtmE8zpRScE9R/zDKhdS6QYoag8cNTUzoiATyjFVDSadfaUFPGeP3XfjxkqjoG%0AtBSpJZH2JNPlJr6V1qHmStw3yY7r4ktKuZBbY7KalBNWa+ZlgW2TgllJzdMZ7CkyBU/v4BRs1wut%0ASQ7a6UGaIts+CAcEqsaG84FSuqwte8K7SsuC0e+jYrvkLY7WJQrj+FyNLJ/f3jslSbZYqXeUsZS0%0AH36syr5HlDHcVzlstw51dChCaJ19IG4RqxTT0zPjfqOWQsqdlApea9YoWWalg7OWkhLGW1KuqC5R%0AGjXuWDdx316xFlADG060uAs4gSFh76Xhg8RGuHmhpIjimHxYS9lWYk44H8hRqGtKQYyR0aXg7E3T%0ASqN2WNcLPlhikqI05coeM48PD6haKTlyPj9SMahRJK8sLNT1ylCStbaljHUB2+TzVntjqEMJrjQd%0AOTxLDIuhFMmZy9tVpvBKfJrOaoY1eHWoJbTAHAYd1QbWDjl3jEFpAztJ1hMMasuAkenWUOzrhnaa%0AGAvGyv56XxNGG4zWeN0oo+Ef3mH1YN93uj0dQciVUpFcQ20IB9GwHXYI46Rpgw0S7hwCrSee37/j%0ApWb264oN0jyzo5L2iPOWkhvL44lRhD5d28DPJ4LTtNEoGpwxjKPZXWs+ZKCWdRUZoDJWsgNLJpWG%0AMrJ3tzYEva4dWkmsjLUW62XiuO+dJ2PY60B7zeOvf0dXCjcanz99Znl4ogfHaALP2lNhtIIJjmEU%0AkzWigvAeczbo2kQWP1aUXzBhBj3wXvyuy9MzFiR4fChoRaTQs3jatJUznkRGKOoufmXJDhLF0agF%0AZWfxzPbGPHmU0Zgwi1d2BKoK9H2T9as2wjzxnVqIl5XfPj3wzTefmGePCxPzqKjzifV25fkccPPC%0A28uP3LaNBz9x3TqnWbEETd7uuOBZt8HZWlrLeHdiDCWqlZII5wDMKGsYxkpmqGCx4CDytjaoKVFH%0AY6SEsgGdDt9oFxhYbp1pmkAZjGpkDCVWrmlg9le2+LMn8l//+LdReP0nY4xvlFK/Bv65Uupf/s2/%0AHGOMoyj7//w4ird/BvDlF1+MxRief/tbrj98z+OzpRhFCJYWd04Pj/h3D6xbptYL9I7pAgTQs+PH%0A3/8Zv/ryN+yv31L3nRHeMc0TPSti28llYNpgfn4m7yv7/U5eV+iZ+5a4XS4sywnVNuJ25f/++hOf%0Af3rhDxfJAXm9rQTn2fMbxlqU1qQ9iuejS9dvWh54fHdm0oqmA1988Y5vfviW2Qe0tjycPHnbeHx+%0AYG8FeusRYwAAIABJREFU6wKzF6lBLJW6ZpbTxP37T/ydL38nU54+sew3tPPke0HbWUamsWMmL8VW%0AA1SRoYlWIpsMM5VdJlS6k+JO3hOlZt4+f+b1eufTD5/46rufuN03yVbY42Ebs1jVKMpglWR4lA6W%0AzuImSivSdaVIlhEDPRRGQz8Ige4oTEprGC0Hlu9eXjifJgziG3s6zWL8bBV1dCGMUuQYMd3hvEa1%0Aip1myePaIy4ceuUhUAY5SFdaTcTbSqqNPW5UBut6J3chtcUccc7hx87zMlFyxDsLNrBnKWqs85wM%0AlHx0irSilUYwilgaqQoMovdOqh1vDfogPg4GW8rsaeeH1zfW5JnnB4wWY3p/euQ0NPM5UIaClHBK%0A/GIjRYw/kLqjUaN00XJa6cfEqNfKvq2klLmvd5RS3DcxKCtlWOaJGHc+vHtiL5XneeKny5XHpfPp%0A5X7gvGVs3pQhqEHNG5N3VGPYYsRbR2yNWBvOOGotmJ+79Lt8748/vTDcxMOAaa5suxiEbRdTvp+s%0AQFvG4fPqkpVW4y6Y1lZo/fAV0cjrSmqNWpMgZJUmliyZKUqCRUtrqKEpvRGsQxtPPLrWejmj4o5m%0AYK0lTDPx8opWIl92YZbcF9VJR1bSfY9op5gnRymFVirv3j2LQdx4iEkC0PWAlsUfpZrIxrpBW0Pe%0AN5Gz9cGoh/G+N3prxH2DLtlBtURyqXLPpIKymlyaFI5KUzvMs0xtjPFH5lBkz41aM0+nCWWsbOo1%0ASVDkZBnAXganYQmLoyvEWH0Yv3/OnmtdwDLGBYhJNlUlXgxtHSUXkfQqJVEQpR7ytC6BzNIXp7Yq%0AsIwkfq6UIyllch/s68beCiklchMJb2qdgZKGRR9MAykoXaCWwuKtrBduYjKDy+XOtAhZ0VtLHyL1%0AHdrhp5mBkPa8UaQDFDFNgZx3tJKss6EMtWySX9QAOvS/7mLLZFTIpD/vVKV3aq2klFDAPUZKKWwp%0AUw74RDvIn3su1D7k2sZAG8VihRY3lCbXijeKYBTdWdSA0xQoORJjxDeBwhgT0D9/PFDsKTMfdKxt%0A2wE4OStQHq0YNcoEXCPEz9aODRTG4W+qbZBi/EXqumeRwsWcaSWTSxXpdGtC+Gud3CXYektFPDvW%0AHf9e7p+n08yeKw5Z261WTLPHDEfdbpyXhWurbOuKVaC04P2VDagSpWh2cqG6VVLcmedJvG8KtnRD%0Au3AEwR/SLxLtKIRH7wfWOZNzg1HYtp2hjSgrGMchT5QWHbBKcUtFApNbQ1lHx7DFnWWaqEPxbvG8%0A3HaReDvxBxmZJ6HGEMx5E7+UA1ESMFhOZ+J2wxpP3O5orblfLzw/PXK5bkxBYzgCz9ES6E5Hd4vW%0AHNcF5AJoao2/KC20UaTcj4wtQ9nvGOe43o/r7QjAwEuTqQ6DPz2C9XglhW3toE0DE3h6fuK2XtGj%0Ai7KjKlJpWI2ANbSAtoLzlF7oTbxSCrDzTK5ZGg1HQwtrBaxxeFxLihjjBEilJUZGazBWkPGlJIbM%0ADg9CoxZwSZQJ5uiD0jqpSHNKa8seNx5OC904jJ/pvVGqpg8hG9+iwk2LeAEZWDUYpVGUYiDwkVqK%0AxMLI3QEMgp9oRbxc/fHEfd04B8dohmDVLz9frUMQG61IZqW35JRw04QdUjwqI9AUax2oTu2d+XSi%0AxJ1GFm/6Ea/TujRlUQo7RO2BsQylGRznHOc4Pz1Sa6VrCfZVCpzz9FJwzx8IZrA1R2uJOUzM84nr%0A5QWlPVZ1rlmmlzXtKKeYw0SuDWsNw0L9eY3LCW898zyRY2bEghqGzKC3TjjNOOUYVGoTmFuqMkHN%0AqeGmkxCiS0X7hZwSynW80bRaaQRCrbKX5UhXBhcCa6rs+4pTGoPCW9ETvXt/5vYmn6dp8fzVNy/8%0AP8y9S69lWbqe9Yz7vKy19o4dEZmVdTnYls0R0AAJiZ/AT6CLEF16pkELJFr8CyQayKJj4QaiT9Mt%0ApIMB2afOpSorKzMi9mWtNS/jTuObGabBASFs5OhkVSmzIiNirTnH+L73fZ6PTxMZR77toBTjGNC6%0AMkwPqJ5Z1srju0eM7uQkUWy0UESHcSQtq5wX04r2gZQbvslgECufEyF5ixuPQxfRzIg1mni8I3qr%0A6FZ5OF3Yq+hQaimofWeeRpoSGFgJkb8ZrfEv4OLVe//++OtPSql/CPx7wI8/RwiVUt8BPx1/+/fA%0Ab/5P//ivj//tb/wxDCOpGSYVefzul3z87iODanz77Xuu610mdPeVp/fv+PQa+c2v/xavP31P7AaX%0ANMbA8ofPnD9+C0mz5xf218wwzGgrJT87zPzxz/8pw/mR/PqMGU6UbeX5h++pNpDyjf/pH/+vbNeF%0A23rn8/ONL8+fSFVEunvRhDCScqYTGE1C2UA4PbHHhO4Z3cCcLT/+8In0h1UErdoTXGFviqIN2jou%0Ap5Et7YzzI5dxwmtNCJ3b20pwlpfnL8ynCyXtlGXj3dMHslHYOdP7SS4zquLM8VBWGo64Ru+KvL8e%0AJJ9KXu5s28r6diWukR8+feH5+Sdut5sc8uIuKFOlibmga6bRGYNcSoJWeAWlw1Ii76aJ2gu1a1qV%0AyE83CtUbmIbVRiIUWi6VxlpuKXFC8cOnz9TyRMyfqKXy4XbnN7/6JfuemC4XSo6M4whZ0ctdHmQl%0Ai9xSdfacZUotuUMhxK0L220l9kZeF356/oQxImlsrVG7Oqa3hnmeuCeZ/o1Gs9/uNJT4bpDfx66t%0AkAN7oykt0cNWj36RwSg5LEmhQeJ2tVYynT/Uxn3PfDhPcjmsict9ZYuJKbzx8cNHprMidUVoI25L%0AQsMahq/xNDd4gRfUQo47McnBfksb99c3coW4LZK/H0f2VDmNsk2rHR6mE5+enwnWUpRlnkfuy8bl%0ANLCkNxyNJTeJMsZdOkVK+mf2AKXk2piC5/c/fmaZPKdBstx72uXlepnZtpV3DxeUEo+dMY60RZQC%0AX6SjYvRBwuqSx++tkZMQsLZFoAXrtpBTwhhLjAV6xQ+D9COMYhhP8vLXgta31qCjxg0Dbc+8f/+R%0A3P8Zow/y73E+s+4bvSSWPTK6o3ehtByAxwG9Z+qXV1pOnE9nvF8kjjsOFGvw3rMvK/TOdPHo3mWr%0ASkdHoVPmuNNyprdKKfLSLzmz7yu9NbY1EmuipITzHuult9WQTso0BKH+5UxH4ybHy+cXWhHnHEYi%0AjlvMnAYFNjCHkbzdSAdsAiUFcO809xjRbiTdN1opLPeVaZoEqpELaprIMcolBelCWOfIe5SNwyEU%0AVz8faA+6Z0mZfblTqlxQtnVnjTsvr1fZPihNThWtLetywx9Y9XXbWA/wzzCfWO8rhYpRBrAiMa2F%0ArAyD9yxrZHCKqCtP5xEbJmyv3PdIGLw4vJLQRuka4yqq1IMa19EqYl1gS0Kdktuo9NV6l0NNXm4o%0ALeLWnGXinYpsyl9fXlj2wm3dSSVzu68sMRKGibTejguooLuNdeLeUQprrBDaAFQAE2ilyPe0NFyJ%0AB/q7EYKjGyOb7BrFaeYse8yUuGFs4HQ5sVzv2CO+q3rDaEM6+occBwYB7nRyLbKF7XLRzqXSKsQo%0Am6vaO2+3O2/39WsKYM0F5x1oS66RfByoepXOs1GKrYIxjlKbqGa7Yo8CL8ENrMtOKw2ru+gAusIF%0AiXuBwoVBnluHRNn7QO6Q3uRz453B1ir6AzrWCVCptca+Lhjr2dNOzRHQIjruirIn9ixC7Ne3N5rS%0A5NpkY4XBDY6UoR0Dhnp0P3JuKO95XXac1qylCeG2OVJpqFooaIIfcTazp0LOm4jWg8d0BB2/LzLp%0AP8AtKVehnNbOdl8J3nLfvxw0P0VOC85a9mVFadij0CWN0dSYD+faMaBzgfR6RWnFliPbtoE2ktBw%0AnrJlTBigybY6rptsfOxIRy7X9z3D253UNLVrnNJkxNnXehUliZIYbu1aenF+oOwL0/lCXO8i9I1C%0A1KyHO6y3QlPyrDDakGumd0vaFoFrGMO2JrnI1Pq1g6yNhi4uvFxk25BzJsUsvWojPapxPtFNIJeM%0AOxQIuVj8NJMrTONAqgKqaVnikV2aFhK3LU06g3klH88JYx3dSr/q9HChlcSQqkQ5aeSloBUEp9hb%0ARfWKD+Gr9kNbQ4orpXYRXPuAapXWMtoNtFJJupJqR9HZ0yZdyljRuuOCg24o3WCVPkAyiTDNVC89%0AYasb95QZTidaUYSHj3z+6TNhcKzXN8LJ8fp6w3ogF0paMdbLn9n6zGmeMFpcrKkZ0rLgDLxzF+Ia%0ASeykqBiHkawaby+dcBplcNNFmD0Mge0exUupNbRKrDugad3QWxY/pxmlJ9jERWiNpRiHsQrdxf+F%0AMuhhZPaOWhvzMJCagrzTaKQCL/cN4o1pdOSiWJKmpQ1rL6A01kO5i6BZG09ci1BbVeV+XQ/4jcFY%0AuVinkujPP6sxdkmrxDt+GilFUVrEWY12Esm8fvoJ5WTQZ7RUNe5Roaxhvd5xrZJwZLWitSPpJq8S%0A1Xj9/JlG5+V54XokW/6mH/+fLl5KqRnQvffb8Z//feC/BP4R8B8C/9Xx1//++Ef+EfCfKKX+AQLV%0AePu/63cB1CZfGq8c923h9sfC/N2v+On7H+kapscZpTVL04zO8Ie//HPC+Uy8vvBSGx8eHrjlSved%0AdPvC8PgbIa6cPK1EWsm8bi8SMYyR1ECvV27PP6FU5X57ZVsi+3Ljnhfelhs/LSuncSRnWNIbg3I4%0AVdlbp9eIn2fOp5lPb1fsOPNyv4NZ+VZ1fv3uHY/f/Jo//PGvqK3zMM20ZWMcR4kYlX5Y6xt6NGJy%0AVxZnFVtOnIvj9fMzQ7Bcnt7z6dMfCN7yaH7JtjwzzQM2edZDuhqmSTw7pUnHpGxUY8n7Sk2Z5baQ%0AcuJ1eeXL62dKa9y3zGA1NTje7lFu9L0TG8zDyH44IYQ2FBi04uI01jpyqlJIrnKhqT3SmlC7WuOY%0AairG0ROLrNdL79TauS8rSsGX1ztozTy94J0llcYQHPs0YbXFD8cLxgh444jzy8OAI25Y5SW9HvGU%0A2+1K74paJA/fq1wilLbEvHJN8jKcnOP71+uxsWyMwbGVLlJcpYQ61eXs1tqB0dZaHthNXpoyJas4%0Aq+XXnTMNxfV4Gf70emVLkb/9q++Y5xO0zNvblViq9FWMIiH/v6UUKbF2RbxuciBOievrCxjD9eVF%0AthcHnldrmWT13qF1qvJoK9HJvC9Y5zE5Sg+xNbYkPaPTaeb2+sIYRt6W7YBISNyt1ITRRrYCpdHp%0AeO+IteO75vm2oYxhuC3sOfJ4ORHCgKaCmrndN8bhuHCnHXuIFI2R3ycUojEAWq1c73dKKdQqyHF1%0ATAe996QosApnPZ2GDTO3t1cu3/xCfD/asu/710L/PI0oZbnd7wwW2Sxow+gUpSaUF3KhN4FeK9u2%0AURO8f3wgdcW6LGAMymZa3Oldo3qT35tlxTmDVoq+N1qrWGOpRQhVQvpbMc6xbXdizNTWKSV9hXOk%0A3H6GHWKNAyfkz1iKdAjotFJ4erjw5fUmzpb7ivMW7QK3ZWEaB3LueERNcBonStpwwxGpKJW0y5Zh%0AzxlrA9semaaAMZZ9vZNzYPCeVpJMuLXDe0tPUOKO8V78Zlqzr8vx2cys+yoboW0n7xsxi0S3HAfP%0AemwngvPE0jBaythhDMSYMEqiXNpbSq5453Dec7vdeDidjsljZ5wmWkMu172if546ZxlQJKBF2bib%0AVUiSrSaU9WjAFcHa902L66sjkTstEty07yzrLofekln3TaJBsRCLHLZiTgKWUFogL6UwjCOld5wb%0ADlS7bL6sEW2CskLOy7lgded6T8zzhGmVri3eKfkzcR76Tjs2PF7LtFgr2HPBNKgvWeAUwRL3jTBM%0ANN3JcUVpIYjSuhz8DwBML5llWY4hQGZbd9ny1cxtWYXyai2OTswSw42lSQzKWbw25NJ4ud4ISuGs%0Al65Z7aSWoVYGH0hVcPmmSw9CaXX08ASWoFom1oLqjbwnVCuUWg4nn2yDp3lkv91ZlcUbhXVCEYx7%0AlFhrqeRcoWzEdRN3Wi70lgVccNApc2kCbDk6zlspDNNMrYp8dJisD9huoMtnx1rP42UklUZsKzl1%0A1riSc4Fa5AJUiwjPQbZ/SlNiZNtW8Rgp2NYI/bhAXG8EZ7mcZuJ6ZV0KPgzoLnqJfbkzDAPbno5Y%0An1yccywsmwwaY9y/wilqzcRdPjcYKwPNVhnHiVLBhyAAKO0wg2dJojmZphMtJsamWPdC8P5wTonj%0AT/V6vDMk8iuuykpvldw7uWvKtpJTJSfxK/beJS7ZCmVbacOEqgWjKjknpmlGtnftIIfqr7FblPj2%0AYkxHfFje2TElUm3ye7cnzo8XSoUhDEedwKO7kfmCke6yNZa9ijOyFHmQ1trkXV2LxITjSm/Ir6nK%0Azx/jLm7XYzgUS5eIOk1qBq1CzZTmsUbhjEIdW5tapNP+8+fAaOnCplKw2h9/XvIdrFl64/moCyg0%0AuvcDciOwrq4U1ga0snTrAShVzkTKCbwEOnXfUK2AclzmmSWu2HlAp4gxFj0ZStrJ9xvXZSc4RcVj%0AlCbWzOA8pSTelgWlNN4YTn6US3buBFdJm5Alm9Y4Z0VsbYVBn0um7jvKDeI1rOKma02jdMIqiXSS%0AM9tyJZwutOIwxqO9k89TaaxxA90ZhotESpM4LcM00/KdVjWv+w3rH7Bb4vH9E7//8TPfPj6xxYwb%0AYF0VXmn22xfef3gSQiNQ1pXxPKO05X7bGE8n2ezdbzLg1ZqWEsY7cBbVC1UN1Bip6wrak9dden3T%0AxLbsQkK3ME4D+9sr/jwTU2EYz+K8zAVrDKfLA9pavv/jG+fHD/9So4bfAv9QKPFY4L/tvf+PSql/%0ADPx3Sqn/GPgr4D84/v7/AUHJ/zMEJ/8f/T/9BLUk7tfP7Itl0JXz8J7ed/ZcmZzDuBN+FtJVcAPr%0A7RNjs0zvPzI4xX5fmC8zWyx0N3G7fiHeVlSwEHeaNtxfr5w+fCCuK6+vb2hV2O4bzliGyfPHv/6e%0ATOXtyK/7YDBYruuVyRlSawSvOWnPL54eyV0eLFYBceX9aeA0aPZl4d30QIk3akkM3nCNMHpzCOg0%0ApTZKiqh5gq7pzqG9w+qGqobYOrlmQYOvdyZnSbUSf/gdwQ2gngjuEPH2xv31BR8GMab3Ro07XR04%0A01J4fX1m23fitrKuC9p7bvuOMYZeG84b5skTcvsap7PW4LoSl0XaeffwwJ4qW76hVWVwhthFpttB%0AyEKlSlzBOLTuaGM5O8OepTjunMNYQ+2wlMIlJV5vixzSjaGUEWUU2g+8Pq+CVtcdpx3KCi1NXsqN%0Aqjp52yhViHG5CInJGEtuHacU1QZ62+UBqyvBGdQ0ctt2TqcTNRc2J6Sy3jrD4fawRmON5batqH74%0AIFqTaXlvRxRFYpTQUa1JwRxxAmmFbDmskw5BihgTiDnR1o5RF+rthkUTJolvfo1HaY3aIuv9KoeW%0AUjBKcd0EY0zPGO8FBkBnnCxdG1x17LnghxlTV1TvLNvGvichxbnAl9eXY01+lJWR6WuwBqUDiobR%0AClRljZFgPdY7aiv44NhjIu7xQIKvBPPKNM/UZeWsNSUdhK3ghJ5lNW2T7VerUnxPcZeLT5HpvDYS%0Aw7EHkr6gD2w71FqgW65vbyhj2dad5XqTjpZzR0Z+IadMTJvQk2rBIJ0Y3X8ufR9dhSPyw9Ev+vTy%0AxrzeydOI8Z60R6wVjP44jNTWGdVG2gSH762QUbuT+FneV1pt9F7Y3m70JnS1uEc4DrnKSD68acuy%0ArPLg1gaXxH2Wi1zkULCv8YhOdcbRS9clySWnlXwIvh2qyYFpb4oBdbz0G3WpjKHjh0DMK/4gi+V0%0Ao/WGd4XidtAGrQtGZ/btAOL2LtLRLn2NTqemnRwj2xFT3lMlJzmYrMd2Em0oXbY72lgs8uzw3jGG%0AIKLvKpn62ipDcIIbTxFv5ILn7Qmjmwx5jiGMNh2VOrUVShUUeQgDW0qYvqPCwKA0tzWiTcHqxhBk%0AM6u1Rld9EE7FsGW9J+0CLsilSh+jyAbg9b6SYyKVSkz1iGoe03gUxhrmYWArlfM8ssRMCD9HNq3E%0AEWsGGjluPD08kFKk906wsmEYrKG0Jtjq3iVK3o30jZw5CH+ZnOtX6mWrnX17QR26gtaadDWq9Gl6%0Ab6gGuRS2KDCX1mTYlFNm3SKlNPZYDslwozWZsDvraEqhqfhxpK0rjw8ngQ+0gu0G7Z0AYnoFGrO3%0AlLhSmiLYLpJp5dBKyKwqR4mAHVvV2pHYbpXBHEDcIyl3SpLJvDUS3f9ZF7Jvm3TjWidFgb2s23aQ%0AbZV0U0tlK40siz60lZj6dVlQxotrTwuF77ZKxNoq8WF61Si9SF8EDWrEKgHllLTTrKHljVwqRslm%0ALm87o9NoFGmXbl5KjY447HqpEvHXQvJd1hXVYRgG9tRQVqKqSsumidrhAGxtR3dLaelbLcf2OMZ0%0AQGgKzRj22nA+CBRHd/bWaSVxOZ8otZPyzjkITXH2gS1mVKvkfYOSscOA6vLfFdDSLhfiuMmFMEn6%0AoUtzi+224MJAvt/xwZIq1D1iNeTe2fdIrgK10UaTc0R1fXQ35flUQS7B1kKtXNco8A152eGnkdTl%0AMmnDoXDBolqjtIrVHaj0kqlZNgtKO9Z1Iy03hiB01ZIiPSeBI20rYZzYl7sAd5ZFdDPANM98ub0R%0Ac2N2mjVuMtyrnZxWqtWkZLC+M1hHKhFrpRTXukJdOzZY+f0uB5mxbsRdtsW55K+y6O49JYtyoKEk%0A1toK3XRaEnqxfH6ERJr3KMOesjIPBq8L7jTy/OMLUwjEmDmFIK61MLO+vPLuMoPqvDzfGZ1hGEa2%0Am0CWjO60CluRZ8L5NKOMptWONgVzdJa3PTEOI6pltusdPYzSJdUKXUV3gLKUvIMu4Dx1u2OVxhh/%0AJGUcuURq3bBaC6+gZLZ9/7oVrjliqKwvr3SjGHUndU3d77TtStGG4BzrcmUMI9e3K8Mwoei0Wvj8%0A8sopOOY5YKjcX25SK1KGuG/yvXAebR2NSE2Vt+c3zBixSlHViqZLOqsq9m2TjeRSWPeItUEu173i%0ATxdyKfjg2bc75w/v5B3eGiXvxNj47pdPvN1WOS/9DT9U7/+v6lf/v/+Yxqn/7T/514nxzuPDI7M3%0AaD/gesdbyzgHfv3Lf41/4+985P27J7obmSfPt+9/AT3z9PE9l3dPXN8WrOlMl4tkZE+PUHdSaTjj%0AoVUR5qYMPWLnE/vrK3qYQTVUzSy7YvCO1+dPlP3G7fMPfFkgucDtr3/L6+sLf/a//BPM9J4ffvwj%0AJUzk5Sp9Kx1Y9pWPHz/y+M2f8MOf/8/sCSlLKlBILCwoCGFgPp2YxwnvOn/y4YmtNIJ3gOJhGvFe%0A8/5y4Xx5guAIk8V2xfTuPfSCNp5uvDh7DiyyG2RSQZVNBkr6WXuM5OZQLbKtCcqd2z1xj5F/8md/%0ARtkTXXV++8Nn9mXjXjIxCf56CIHgJ1BFHupVQA0pFfoxSRut4hTk3/08zzydJi7nE9++P+Ns4OMv%0AvmUMntEHLpcJbT3BD9h5Rit5gyo/HohcufyZMMglEgVHjjzvko03xlKqXCBq1+QYZZqtMuttJ5fM%0A97//HV8+fWbLhf/9n/4FuEDcNn66L+QsAsDBjZTe0FSMDVxOgS/PC13JK8iozjwMvBsdH9898N2H%0ADzw9Xvj2u285n04E73j85pujHKyk5Kpk6+YnQV4rIx4lepeVNUAXZDFNsMjbKvG4bRWwR0o7+7aD%0Atvz2L39HiQvX+8Lz243/7a++5/PbG95Zros8dM7TJFNzrY/Dc0VrcXCIHNrgjUzMY05YBa03HsbA%0A4C3z4LmEwGke+c2vfsHDNDFdHmk1MZ8uGNWYLw8SuZlnlOoYZaTQ3jvWBWreaV1/FQpTK+seZULf%0AG/v1Cs6RUuR+X/j0eqWlzH27s6wJpSo/Pl8xVH58ubHGwjCMgiuvUjqvTYShpTXpbMXCNw8P5NxI%0A+bggxJ3gPKoXeis4LSTO0zAQrObhNHPfIw+nGavg8TLzOF8YgmeaAqPzjPOI8549NaYg4sbBB/Rg%0A0UenJNeOVl0Q5kaTakM7mWambUErxd46+/1KKtIDu17vfH5+Y++G2/XKdd34/HbDGCMPfutxzrBn%0A6bRIzKUesJsuCVfkEnMOjlploGCU4nGeMNYyjZ4peJw1vLs8MGrFPE+g4DKOjOcT5igdj0PAWdFh%0A/NzZKKVIVKxVWhYoUWkySCk5kWNir4Xl9ZW3+w1jPaU1Xl/e+OPrKr3Y1zeeb3e2mOhKBhlCc1M0%0AG/jrP/yAUYKPHpzDW8H2PswTT+eJIXieLie8ajxezlwuZ4w2BG/pSP5/CgOjNfh5wHQhylo/4bxH%0AK9l0O+sOZLSUvFtHMPrt587XsUHdFhSwHjTKt9dXXt8WUpNY1HVN7Lmx7js/vbxyX1ZcGCVmpA2G%0AzlI7/+6//e+wpszspAiuesN7ubiNBqbTSd4DwXM+zTgfcLrhh0A+gAOnecJbJxHg3uUw4wJlXw83%0AjxIohZcuSEeR91U6h63Ru5Tk922na0Pctq891X1diFk6o/coAKVYYM+RdYt8eXuTGJX27PuKcQMF%0AwfX/Z//5fyEb7rjTWuPt5TOtFT79/nuJcc0z9y8/4o1mmE7UtDOOEz2vVAzT4ISmWqv4JZsMqGoV%0AmI2oJzpD8Oz7jgsj2/0NDaR9l8uQgZIlxvXl9cbb9UZRBmsN93Xl7fWGCxYwYCxvy0IrjR9fXqkd%0ATDhRW+e+LNTe0X7kP/37f59KocTEH/7yL3BGc7t+YVsTabkxzjN1v9PTztOH99A7Y/Dc3q5cLtLR%0AOY+CxB/HmVKrbIsUKGTS7wcPpQm91mj2mOhxk65uh3Vd8d7x8vJCw3DfIql3cmusxwB13TfWJB1p%0AtOb5ttBbI+YMxqGdiKx7V2jn+bf+9N/ktt5QRnN/fSXuGyXvlKZ4HAJoxTwGBg2P5zPvnh7Z141C%0AnlGuAAAgAElEQVSnhzPeQMfyzdP58IcKrViGmp3beuNyukhfUiseHy5HvSCxbxslZnKKAtrSGtM7%0At2WllMqy76xJtMXLtvP7Hz9hrWXPlS3KBeR6u8tWFSVpmSaAC+ck/jqOI1uKQtat+aDKyvfCadlM%0ABWsEFKGkzjIYiW0O1nIeA8YoHh4e0MoQLJzndxjbsd7gEN/cw+UBA7x7eqA28EYGOkY1Xm+LAFmO%0AMvQWM3Ffua+RJWVeXt+otTGMA58+fyHXyusaibUdagRJzig603Qid3g6n0AX1q0SjBYaa80o68hx%0AxxlFLvJr1EpjvMFqzz1G3o0zzsp3qtVMU4bJH94xkM35nlHa8HiZJILfRAy+rvKethZirqRWUShq%0AlmpGLJHeFME6llzIJaOVRdMxqrLVTiySNPBG0btizYmH8UTuinkwmEHLcLEoHufAthVK3Q84TsZo%0AS8+FaZppqqGVYXCePTcRmw+C7C8xMQwDwQ683a9sMeEc7ItsuZTTDE62mLf7whAGaqnc15VxHtnW%0ADRcC53nEoLjuO3M4kXLitt65zI80Be5Iy+QinWxrHY/TxBqvGAa++/Uv+a//wX/Dp+fP/5e3r39Z%0AOPl/oT+Uga4MvidS8aj0yrvHB07zjLfw3iQ+PpzRYeJXv/kTrOnM08T66RVvFGldOF3Ec0BHCCvb%0AijKKaZ6oW0QHx7Yu6EMoV/Yd48PXyNZyiyJaaxEq9OKYHz6y1YXl9Ueuby9sMfL+21/wu09fcEFj%0ArUy8n7dM0YrLOBBjoS1fRPipDSlHmXigSDkRxhGlO4NuTGRO40QfBqbUGOeANo3zeEbVjfPjiWkO%0ANO1E5te1RMTcjGoFfRwgoIBVHEq7A0LRUFaM8caOUBKtNtoeycD8+Ej+8fd8fDrz9nLnbd24nEfJ%0AdV93eZlaw7pJMbNpzZ4zW0wyvWmFkgreKUqGTSkezyNDsAzeM2iFdgPvLg84LWVbP3iq0jjvsIM9%0A8uGOhmWYJ1qVS5VuMkWy3su0BUUpQtmy3lNLox0En36glkdnWNdNyIEoHh/P3JcFYuHDh/f88PJG%0A1xpnDSVlTO+s28I0jTIhrI3z5Ki6UlNFK6HaeKPRbsAPnvnhzDidBb/bNeM0o4zFOCsPqWNyab1s%0AeX6eAGot01HnpKCsjEG1lXZET5zT4Ecp5e473ga6q2y18YunC3/8FJnGQKmFP/nFe4LTvC0b3lm2%0ALFOb3htVGXnxpCjIaOVZd6GSPZ7esew7qjY5lwC5NkY6wzgyTSN+nGgIqAEtfRqtikxMtfy5tZLx%0AQ0Abj2tFeoZFJo5GWZRqVK1oDaYhEFPGKIN7eCDuETuM7DFzmiYIGaMy8+B5Wzcezifu9yvBOdTh%0ASxPMuXhISolkBV2LS0wmb4qX+0LLGaMVg7Vft3ddG7yVTtFWG1Y1bvuOs545OEKwKBTTaeJymtG9%0Ao5QlHFjvUSvOl5murAxFjLyMVEV8UzkxzhPWenyM+DFw3SLOefb9zmAUZvD0VFhfbse2USKvg/fc%0Al4XzOKLopFLEXaaELFVb+xrPrL1L5MsZamuMVravDUhd834emQaHdYHHeZRJLTCFwPk0E4xhGAPB%0AOun3dMUQHNNpxjgvyo2UsFrj3AhK01THjRdKylgLzWh6zVSrma2leYd598jtdqOlSHCOeTDc986H%0A88S2y6Vqj5F7TEzTRKkVpzPeCqWu9y4QHjrn84RVHWsMY7A4H5i84WGeOI/yeRtHL6Ld1sSH1fsB%0AEdKMw0n8ilrRlRHymJFojm5VDok/o9SVhw7eKVJrWGPk+5MjTsnwKOcGq6DmrySsM5zVwMub4TKO%0ArCljtKE0QYUHdXx3dSVGiLnwbh5xWgZvIXjOk7xvnBNq6ajleTcYjw5KxN1HP9Z5+bW4QYiIclmW%0AjoWkDCy1J1pOhHGSSF0WyIvWmlLv9Ca9yLpHLB2nDYmC1ZpBK5bY/rmovXcu48TrutOVRM9VrwRr%0AWbcNUxPm2LZoBfN8YV+uMvij0/ZVDrbjgC2RwYv3KlXLcGDFrfM0h8ihlaHVgqbj5xnrPdv9Rm1K%0AEhzrwnw+kbaE9opp1JSUSXXn+bailOZ0nnm7LsQ1UnLh6fHCD58+SxzYOmqR4eFlOnFbF663t4O8%0AWhmHget6x6rGdr+SUiM4y7osBDdRdaYoML0wjo5kJEo3Ok/NldPDO0ZnUOOEaRF8QA8Om41sKXun%0A9YKfRtGtaC0i7usrKNEqrLkxHMoQpRTT+cK6bDw9PfB6vXFxA/kQlrdSoWR8CLytO/PgWfeEM4Zb%0A3LGlEktl8A6rOh8uA1ZXfvf97+Wz0iQu+xACKe+YLuTK0zyABlsKs3eSfrCa2RqGwRHCyG3dMG5g%0Adg6VN8LgGMIgFFEUcUsMY8D2zuU0Eo2hTgPrsh5iaoncaa2/dnVTKuwoPl7OLNvOUhLGSGJgCF6A%0AS1rInLRK02DMAHQ58yF+sq4Uytpjg92wCtko9YobZ9lG1yqJGx/Y9gUfLLO1WN2JOfHx/TeMRmKV%0Ao7OMYeJhDmwFjDW0NWKCpawbXSkZkhvNOE/kUohbxGrFdV3ppQsdOjiosOwb4zTAnng4aX788sIY%0AArkcZOHeJSJdC8E0ltwZzCF8V6Iy2VOGVnB+PrQzUHvFlkb3HdUb1jaUsuLlMg5tHZRCjpF5HilN%0AIqjbeuN6h2kKkCViOzjREdUmlFPv5SIsfUJFL4XWDc12jlcL3ii2Y/s+ek+pEW9lAwWG2Xu2tPD0%0A9C2tbMRVKLIPowxWzvOJNRq2eMUbJ1CPIZCVYn+98u79N+RS+Pg4sEVDLQlrNTtaBvCDYi+NrmSr%0Ab734C0u1xLbR/Szb412GGy4MLHHnfJ5l0B0NyQSctcSjO29R5H0h9UL1npMaSL1hTWbWlrfXZ7zR%0AhKmxLneh9/4NP/6Vv3h1oMSF0WqMDVjEAL4AT8Hz9/70NwQ3ke93nr77jt/99rdcLo9c/u6JD3/3%0AT2l1J0yTfOlaJ5eCtQrnhoOqtqO6eDOcGyltPaiBFRMulH2honDjQFk+YR++JcwDevDcb43pg+Hv%0API7sz88UNzIZzy9y5fPnT6x5523PeANb3GjjB4ZhxuhG6oamFboX9mqZbEcV2GvlwQ7Y4GnBUxvU%0AlgjDQGmaj+eRMI44c8FaT2mW4DXeeomiSWobtJb+VM6YQ5TohkDLDWNmWfeXjB4mFBVlOt0qxqYY%0AVOXl5QV/uvDdx0xpmmQN9yVSY2b2hpQ1dI0MEAXn3pTAw1Pt6JYlNtA89ohztS7k0WZhenjkNASU%0ABWUM4zAd7o8RZR0Yj1Idasf5To8RtKNb9VW+SFe0akS62SPD9EDa7oKw9iK8VFoiDqVkjPMMk+P5%0A5YXBWN6dT7yanSk4JmXYe0LTME6jCiij2eIuJKFaWGMmGMOGHHRaLaS90wdZRb+8XHl6eMQbzcP7%0AB3LrDFX8W8YGQY8GT923YxMpXZGWEm6YoAtlJ6cMTfDBLvgDR5sIwdNbppVOag63J6rXTNModKym%0A+JAraZcuitWa8RB/OickwFYb8xjYj+w5HVqrpFqYg+Neq0BBWmUKAX1IR2MIfAyO8+QJ5xO1ZC7z%0ACX/EGHJrjEeplcOvorWUmHNqDNMocJcjfuMnT68NawO5JhEr9kw3jtNpQvfOvjc2bZmskQJ4TNRx%0AprfOdY0s2110BqUeW1LPljKNLJCD3qilMBpNbHIp4ecegwJjZBhx9pYhBHpL/3zqOQzMo0c5h7MG%0A1SU2MY4Dxgd0LbhxwPtwbA+tIIHHUTxmpcghv0MrEeM0KSdUyQRv0AykbWMcJrTNrPmRd5Pg8O97%0AJsedh/PM/nqVHpiWKEg+OgqGTmzS6WuloJBYWS0FFRyDcQTTOY0Do1W4EJi8Y3COy+wZhoB3Tg7P%0AweG94+HxHb0VrPeEELDWCpWsdcI4Y50lbTshWErVQGOYJ1KKtJzkwjh44rYzny5MGlJT6FAoz894%0AFzB74hojY3C8rfvXQUs9LklN2PvkIwLkgyc4iQ1Z5/Deo7XFq8bHpycGp+lacXk4ybbEKPw4Q+/4%0AMNA7+CEIcKUINU48ctBbYZxnepPvgC4idEULpr0ri8sZO86kfeVymtj3hnMG53b8NJOut8NbB6kk%0ALmPgdZXp8FqyTEO7xnmNobPFhnOK8yy0LOesOLoGT6mdj08X6J15kO2dP7q/52DYY0SVzDANpFi+%0A+vCsVSgrz8vgAjkltGpy2A8DtVVUTahehV5aM06J0mRfN86j53pboUspPmlLmAxFZfZlwxiDt5pa%0ARK+R2+F4prPGSFMN40c0ldYjWiusE1DI/O6R10+fZfgZLOMQ0N0dXrDCu8czpVRKbuJna2C0xbSK%0AHwL7WqBlaqpfgTC9Ffz5JDEgDalFMIHeKvMYcNZwu8qWMhjYN3mWldr58P4d6554W3a8d3hnWFbZ%0AvPrgKbXhj20xVGrv3BcZLlzvN6ZRACOqRcJgef70E9N5xAzSTZwuIm01XfrB2jnivWCdwznPEDrL%0AdUU5RU8KrTrWeUH4xzvWW7TW7NuGroktJzRAr5yHQI6RmhJxXdmUIRiHM508DgTvSV2gLEYrcpY/%0As3kIbLkyjUHeLzWz5MzbGmldHTL6jHcztVYeZhmwOq2gdU6jxzqDdZZ3l5F5CHhvobevPe/LaWR7%0AuzHMgdA1wyxphLzuiIaz4b0mY6AttFIYwzHQCYFeEntsOG0oppPzzsPgWVbZ5H7z7pGXZWMMIy/X%0A6/GsECmJMhprDDFFlIamNOUQtqsmgvbRO/ZdtDpKidS4l4g1jikIpW9MimkYeJwn7ltEacfDyWF7%0AwSvNdL7gwoA2okJxxhCcxnQZ5Nl5pJYijlSlZZhgwJ4m4rZzOgkMpJdCzolryQTviNsuFNWcOQ0D%0A9Xg/RTrOGmJO9FbYG/QjXbCmHd0a3lqpA7iR3OSzEryjZqHFPp4GnIEtVy5BgQ7opoToqCJeOxQN%0AVKC2O++eHsipUnZ5hhgUNswsVYaCtUkkv+dMCF5E22Ggds2eMqYmnHHc9p159ix7xbeGUVoE5KVg%0AgiW3graafV/IeWOaHnCmkrpFGYkwq7LjjKPRCAa6Bq87l2+emGZL2TvXpDl5xz3tbFsiK4WzMmz1%0AqlOOX18VwSw1HvC1+CZeVDeha4VSMCj2vRBMJ7ZKb5muOvf9ik27gG1qYzqNZAwxR7wxKGUF7EYh%0AqoBVinR/ZY/b33iv+Vf+4sXhs2naoG1HaU/T8OuPH/hb332LyoXgG2Z+xNzu/L1f/5JwmhinM0Yl%0ACgXVCqY3cuk4BU0FKmCUhqpBN3oDeqbHRFGG4fyI0uJ76Lc3uh85ffglMSaJStyvfPPhkZe/+EvW%0A/crl4ZHly2/56e3O+w8PuHDmhz/8jnNYuW47nkrVhVITSz7TUpTzqfVYXVlr52QNJTd6kxL1PA+4%0Arjlbh1cKZzvGz6icpVeTKyef6coKLnM6EbcV7yvh9IjSBYMXDOk40WOmVCTjqwTeUFMSd4oP5Nwx%0AXqTI5zCQS2bzE4/zhq6V9uFCrJUff/zE7C1v9xVjPK/bDac0H969RytLTM/sXcvP06S7huqoUhi9%0A5ZvHC1ZV5mnA+ZHRO8w0obQmjIYhjCitUdZA7SjtDpx9g1LQweONoLOtlweoc2JHt14cYpQOaGxw%0ARz4dKuJUejjP3Ok8Wk/64Q/85lffUlrh+WqoWvHl9RWs5ppESFlSElBILmyHrNM7c0REJZP9MHq+%0A+eY9wSnm00TNUrzv6oiTGpE3ln3Hei8TSjRKgXFefFTW07uQsprRWOfpNZFbk+2YrWgbsC6QaqMQ%0A8S7w8ZtveL3dMFZAKe+fHjDOchoHnu93XpadwTvWlFGtYVxA6U7KGfkQAg2+3O4EL9vTs5PPje2Z%0AwTmC7pKDboWaG+dxxBjNdDrjh8CstEAolDoOCiLrVDQZcmhHTRFjNWDE4dM6pSehUNnAcHbkuKJV%0AwJ4bvSYe33/gy/Mr2ljev39i2CN/bJU1FTlQa03TnWVbhIqntVAIS5Ze48M79lwFdavlZSlRCTAo%0AdGuyvKsZpS2nYSJopCjdPN+EwGWe5KVy4HeHJi/uaZoOEIXAImgI4cmNhNNEeyuYYSDuDp13utY8%0APj2w3W4UbfGXR4w2bG9XLoMnbgXvHX25H5HCImj6uFDRqMNJo7VhTxWlDa3Ww6NUZesVjmgenXkU%0AwIkzjmA9lyM6GoYRrTUPpwnjB4xWTIM447x3hGlCHxcWUBhjsD6grWGYZ4nQVJkmtyQ9gXC6oJcb%0A0FHziXxg1y+nmbfnZ86nE9f1C95q5nnkumeRa9fKfdtkw2mcfN8aBGvJR/fOG8X7xwvzOHAZPUMI%0AnKeR0RuC85wuFywV5UQE7ox0FFpXnB9O4rpCocMgxMeuaAhW2VhH7xltZ5HG7lGixF3Ta5JeQKu4%0AECArApmyZKZxkH7jeRbUd9zJWrq9YQholcit44+JeyoFaywDGt0yqWQ+vJsZvGGcB6bghILYJBlg%0AqSjlxMfYMjkW5ul09MVkC2uNgFOMccd2SAkyWyu0tmhVMD6Q4k4j4AcjlF3kfVBrkd7JVjmdZ+Ie%0AcdVjrOHt9RVSZHKaLUWRn4+GqcN9T9I/1kY6gNrRo7jmdO9QG97AbhWDdQzB4uYPXE6ewRve/vgZ%0AGzTeW14/fyYME9M8iYzWWGj5ALI45vOFlqPISHujxEgYZet69p7tdiNMF2pJYAz3tyvaO4ZxYN93%0ALo+PhLCxxMweF4ZxwHTxa205UjHiTPMe0zqbahg091bYs7ioHqaZ17dX8eqpjjXwliqqFb795jus%0AblxOE3XbqduOsvogrq2EYeb8cKYUeSZtJaFNw1sBRuSUKWUn7Rvz6XR0RRrGOGg73igy0HLlbV24%0AXM6kXCQJ0gs/vd5wdE7TQM4VHRObli24944tF6YwsOe7UFGVRGZponoZQ+D7P/6R0zzQWpZDPIp5%0AnHl6PDMExyUYTm5kOln5HhyY8dM0oFVFGUfLicenCymK+ialjK5CAtS6462T2G3OmOnEut4xxrHm%0AynLfOJ1O5Pwmz5640kfHdd85n0ZCyljrWePObduFumplkNuV9Md1l+20s14UN8bQcxZ/Y8/ECh2B%0AcWnjJLGhOCA5lXkcmYIMMEuu/PrpgY+XE4+PDzJ0G0dULgxG8XC5gIZSG5ezJBp6LYAi58w0jixr%0ApPWG6pVt2TifT1in2daNn95WjPc8OMPrTQ7vp+DJ1rKlV2KVyJ8RWg9aAy4goFbDHjP+iFm23vHO%0A8HK9o1FcLhf2uAj0A8X/Qd2b9NiVbGl2y3o7zfWGjOZlWw0KkCYC9P//gIYqQAVUCUKqEpX58jUR%0AJN393tNYr8E+wdQk5684ZCAi6M7r55jt/X1r/fL2wGiHUg2UbJNmF8mpCFugZmrW3IIirs+0Xuha%0A4b3BWYe/qgjB3Ljf3/j55YVfv37Bx4VRMpOzKCUbsj/88pVjDFTNPM0y6IgG6A1tBSqiraOUTLCW%0A0SzvH+84L/qWPRfy+c6yTpT0wTLPjFygw5k1n14cbQjt9Nu3DWcDTzfHkRvLcuO9PJiXhXI+UKqg%0AtWG2hrfN4HrhrE3IurXyaV1po0tUcIAOgfePjdkravVE5ynlRCnFk3d0G8kNeR5uJ13BOkUh+tbO%0A59cfrmduZrYRNeTf/bd+/cVfvPoYTE5DlYL733xaSarz5dsHM5W/+nd/x7Ks3NYn5teZ7kTQCJAe%0AG/7pibTtxOcnyn7H3WbUqFA6TWnQUeSaSdwJZp7RJVHTjjUy8XVzpA7NMI755tm+fiPeZlpOVDom%0A3vj8+YUvX77xt37i//xv/5VRAo89g3GYqKl14+P9Tno8mJ8HBYXXSmhVZRC1ELt88KzrDbQIeYOV%0A+Fk3Bh0czijmeUb7wOzlEK60JaxSVhesOUI1m2dGF3qcto5aEsZZeTkODUY6Db0K0riXQldC6jMx%0AkD4SeggaeZ0Df/p4Z3Gap2nhfu74KA+aljvRD9IhDxTjHJSM6uC9xhpNuDYHr8/PgnedDCkP5pun%0AK8MUZqzpKO2preKURykjTrJehaoHQpPrgzF+Ixk28YC0KpuyXgUpHRRaGZFVdsmgxzhx7h8AWG3R%0A2vLDjz9wf//gr374jMVxbgfeOLZSaJeY0RmNdgasJSqoqQoRzQjK1hnFvD7hw4T1UWTWQwh61sm0%0AUCshE0kkyKOQErG6CphqKJSS0vwAtHOMPmgKSAkGlCRktm9fv4LWxGVltMq3X78QnaUFx8+fX4Re%0A1yr9/R01Bp/miVo7TilZ1edEKpVcK+s0k2uh9n75STKTF8AErWPsROuK52XFe8NAHGXWe7SxhDnC%0AUBgnLiIbPKO16++m4/xESads+awVJGxQ5JS+W+9zEQFvH5WBoKdbzuLeum98/vwKtfD1TR7SP35+%0AZc+CJ97OglMSk6ogtM3WccFhgsb4gPdCZRqjcqRMsIbWJcpxW2dBs+fGbXYYo9DO8vo8421gXeYr%0AFjnjvZVpsnPEKAdU5+Wg0tsgzlFiLTlhhiVME6k2xmgo51G9sd83tHZM0ZKvg/K8zuhs0MYQc+Oz%0Agq/f3rDGkc5MdYFUClPwHFk2QRjzr7n+UqXIfkUUGR3vDMFIdG5ZZpzRxCkyz57gHdEF5mUBZXFW%0Apv3WB2KMaO2xTg4orTWJXCNdCuoBKIF6DPHzGa3ptVzbzYIyWqSb9zvOGV5+/IE//+lX5qcVhtDn%0AbsEJ+MMMPj3fOLKU+2+3G7VVVG+goZSKniYmZ/EaljmyhsDLbWaeJkIIQmK8PWE1GBfwV59Ua0FM%0AqyEEVK2EYtdqwwZHr7I9GWjKuctz5EoMKNXQzsnP+UUyHW1glBxWh4JhNOdxspZK6Y3Vd3qH7fig%0AoonecaQsG20rh3tdhbQWrUi6Q5iYQ8SQ0UrjtHQDpRsmE/2mNW59QitxGqohxFghLA1aSmhjJB1S%0AO70VQnTXprxIfFXDaNJLrUPSDypfjrbaOM+T4D2qFkpRhOBFpzGkR4iG9/s7qV1x7CrP3ak3ijbM%0AtxvbR6XnU+LEymKBmg5qLczBU7Y70b5gncFZzX5mltdPTNMCNdHrYFpm8n7igyLvD7yfqFkiy8oo%0ApmWVra7p1Fwvup4QRUOw9Bho2jBqZlkXUpIuxnkknm8L98dOqlVgO11AFo9caDVzZKFqpiaXqmA0%0AxnrCpAjnhm2FnBVu8kzWkNOJVZ12bqg50AYs3pFyBq/peLSVQdQ0xes5IQd9qywpHRLpMTBNMyHO%0AMniyjn3biUsk10r0jjTkogNdtvMD6IbJ3KlNgFECd6gS1W0y9FynwH0/BHjVoDRx3h2HXKaP48AZ%0AiSrW0XmdZ+kNakU5Eq/rjPOBKQYMyPMQ8eOFKWK1whnp1/ZWWZYn6AKtwWj09a6V1EhBa0tHOmtH%0AlvTRrARV7r0w4BcivUgX7jzkYpJLxlvLOmmOtw+0gpTzFcXTQiNEfGfWycV6jE5HkXMhhIBGeu2t%0AFizyHjZG45TiOUiE8vnlmdlpPk8Tn9fAHBzGBZb1CYV4R7XWxOgETqUlMluUpdcmtFljOHLCdnGN%0AxUmifUrP1Fx4XRe2M/HYTp6WQPYWXypvH3cZmihNyucVh7YY1UlFSItGOaxuAh7RBnQXJ5WVqkE5%0AEyF4jpRwwWO7pauOQrOljadlZahO0I2B43mZUMaTzxNnDR4FI3PznjI0kzfct5Oq+nUmLSyTp7RO%0ApWGNI0wzvWbmOHGzIqA3RlNPSZAMNP24M3DoKwKammHxHWccZxtsufEpTnyrJ9TOTz+8cE8JryNb%0APXiaNR2LGXI2DW6lHRvnfmeKK6VnltdXRnmQhkCy1tlznpXnKEqL1nZGLQQnQ4qjVaKCbi3bkam9%0A0MeEUZrt2Finifxbl7CKY3BUqST4MLGVxkBgW9uxi19WOfZWeF2vc+C/8esv/uKllOLjvnNbA3Zo%0AUkpML5/4+YfP/KfffWavivev72gCzjTK+2BdXlBIVEENeSiP0Yi3J4yDkismztTjpB131Jgkvx+f%0AaKPilpV2ygTNGi1bCjvRUqYqTdoT59vO9LLy637gwsqvX/9EQxOeXvm7v/lrNJp/+JfKH//HneGM%0A2Ng9NKVo7RDfT5YoHIj7YlaWZYoo43hdnulqMAePChOuV25horXMmTtP0/RdZuqDZyjQxoI1lzDZ%0A0s6MCR4umTNX7K7VIrQ+BIHurJRSlbX0LFP2Mzf0+sxUYU8zzQXW+KCtnVvvbF8qtosfpm87965p%0A4yD0Qi5ZJnc0ytG5TZGu5WVcSyd4Q6tVuiO14sbAqApXvl77IAf3K9usrIHfiuMInMFc2XdjhOjV%0Aa6VVmaLn87ikwzC0RfXBmRI9n2ir6aNe27WA1YP7/SGXqjUQ1pl1DPLjTvkQv0RXSkg2Q1CzZXTS%0AKXE5q9T1d6h4f7ujGPz00w+4KLGOmnYUETPNEl/VCkYXx0jvaB0uvL3EMRlywGhV0LOlVIl6nju5%0AFkathGkR2lHOPI6E9RqN5djEkzPNMz99+kw+Tqwx7KVz5oJ2FtsK21GvC7mVSNf1NVgsh5IDoDcG%0Ar8Bby22eeLs/+OnzMy8vq7hjAHs9ZJ0LAhuxsrmzTnDxAyOgDevBCN2to6AV+UyWylkarcscQHVD%0AbwXrwMQZ2ytPTwuP46CPxqfXF1Kr/PnPv/Lp5VkOSkO6ER2hSb197Php4jxOnPds2wOua269Lihc%0AZE4FtNaY40QfDas1RmnZ5mnLsi4o6/HB44wMRbyTPpTzAYUSWbMxGBMEFOEFAd+aiHvHkBc1gDMW%0At0omX7csl8EuagZrHVZnotM0FgbvhOhx3uHTweQm/uXrG3G5YZGJbtHSPXJeDmrPU5BDMgM1NME7%0AvFVMF9J6jpHnZUFrTYjSLQmTx2qFMe7qOXg52Fs5LNhriKW0Ba0YVfxP2nlpjIqdljE6Z+1wwW6a%0AnAxhKFKpOCubbPtqOP74B9meBUvvjfueGNoyTRE9Bt57aIreKz4ElmkiOMvzOhOsJTqNsf4hs+MA%0AACAASURBVAZrhvjZbMCHIN9HP6F0/655GF02hGhzobPBeE+rRahlSuAvoxuhoiopwxujr5/DTSiV%0ATbYIQymGGpIA6DI4maaZOjSl/IoxmnWdaB8PHllw+TIQglIyWsMUHF5x4dLBWNBV4Y26uhoG02Wr%0AoHQgeEutg6Hle2ucvXDU8jM4rKLXzIXmwRgj/1gZga2gSLsMPpQyuODJ+cQ4z7Ed1NaxV29mVOl4%0ADeOwRkiVQ2nUKNyWmfp+lwmxgqGlWB604dwfWKcxexOMe0koNaTz2Dsjn+hJ8M1GDxqOZQ1oZTj3%0ADWeNRA1LESBPmDBWEN/GGvTgek7J15xSQikBUSglndHaKsoJPhslHkW5rWqWp4Veu6hBSibdH3I4%0AdZboDL1Z/DUYSqfAlYy2mJF53L+husRQhYxq8VZzfzuYDbQuJEzdC6lY/HwTR+LHA6U1FehVnGsh%0AREY/6ANqb2gGzs+k/aTmXTauiHJCG4dGs+0n6lI5B+s4s0THzyPx/PxEzoWeKmc6JEparu+ZMdR0%0AEJ29ouVC9s258DQH7g+JmZqx8DhPnpfrYucDMVhmC/Pk+bxMtHoyv/wOrTvOxst3d+LmG8qZqxPW%0AUV3TlMJi0Eaj0bQiUWSMJh2b0GNR9CoQMPtbDFuua9QhG5J5nbnlylELZ6vSKWIQgoMxSLkIeCMX%0A+hiy0RoD2wtrlNi50YqSJfo92pDerjY4J8Cr1yWQ2yB4ww8//YhXmugtfpm4ffqEGhobPcFJbLT2%0AzuQ9IXpCWHDuinqPBlrJ1zAG69MLemi+vX+l90E5Toy7huvdSYrm+cavb98YrUrv2hm8E2JtmGfe%0A9kP6vNpRa8Zd1FOlB6p0MgOVMrkMUJ0lTvSSSdWglfyedY6hG15ee1fn1NFt4PqRwmmFmSNDa27L%0AzBw7pRcWFzjPgzA5KA3lBo2B0wtGDVoCZySlEkLgeRHS4Da4eooerTW5NoyN9CaXmIFijhY/LaTH%0Axsu6cBwdVU9yqcze8dgOjlKhiXOSrhhK88iJ1ymA0YToWJcbRge+fAxIGwNwyrBETW+NyRn+/P7O%0A5APWeZw24OQzA52jSdrF0cB7DJWnp5UvHwUzCl4beh88zxM5Z7o2LH6ilkZXmuOopHzw06coveV5%0ApdWDr/ciZ41/49df/MVrjM48eYxp/PWPPzGvKynvvC7inXn98Udu88T/8r/9r1iDeFPszNd/+ifO%0AWnj98We0UlekIXIWYfKPVoUKFQylF0xwnI87YVkYOdP0wOTCsINuAuN8Z3TDcAG/Tnz77//IyHd+%0A/vwT2/2Dv/2bF3J+8A//7//g8dj4/b2icDybzNvj5NPnF94ed1x44uW28PHrjmAfZLvjvaC2Py0z%0Ak/eMmlHWMZxFlYydIvfWuNkIKCG5lcJsb9zvdyYb5ZDmHEc6iUYT1yfaaJjWKUpw3jkl4ezWimhM%0AuqByh+Y8NlCWsu3sjzu1CtHPekfKSTo5KGKMOPVOGIVGY4qGIup2atGCnL4iG3M0eG+Zp8indWUK%0Almi0HFw1GGPxz8/S6QJSLoRpogywowMaezm76m++m+9+K0UtWcSpQEkbZVhoIjE+94uU9BBxqtOG%0A91+/iR/l+m9VIPqZp7VAV7zcxJWx7TvLEiRa2BtGW1Tr9NEIVlHHRQR0ltV7Kd2vkU+vz2JNbw0V%0AZvw84bxMo6yCoaUvprS55LSNfmFPxuhCotpOlDGC694PcjqpVf79VAopJYYSBUFtlZ66UJZeP1N/%0A/ZVgFZ+MxAT+5c9f+Zcv35ij4+1xcJwJlGKdJ/HSjIFS1wtDD4K2lFYwdVCV4lMHq+CH12fWlydq%0AbYToGMbi44R1sm43VWMs32lMcMUj+28lZ80w4karfZDSyXlk1CiUpmBI+Tm3TtkPPu4PJu8AjbeO%0AUitv2ynxo2VlaM92FHQv/PpxYIxQj0L0AmqxGqPBKcXZq0zaLpG0cYbZeqKVyb6yhtVGbuvK5D1z%0ADNxu6wXxEKCDdZZ5vaF6RhknF/cQUdZjnGwBUVomojaQzpNzP9DqNxS1bOwbgxgDj8cBVoY62llU%0AG0StWNYnzkfib/7qd/zT7//AukzkUtn2QyS5vdK0ZRSRTSujOPYDIylLXpYFRScGyzJ55hD44fUF%0AbRxGGXIuzDFiFBgXxX2EbMQHcohwXiTVvXc55MtUR/7fyjJGJR+HlNubXFbO8xRYT87UVsTPVgth%0AWsnbA28NtkJOmXVeyGWQi0znrb0kv7WiQ6DmhPcOZwyzM8TgsNYSrOXleWWaJ9ZZ4malSTTb6oGZ%0AZmoS2af0+AZKdSGvddBGNjw5ZREWKwRvXLL8/iEH4l4LxltabeRr8w1KPHlGIA5NGQIVA2xdfIQv%0Az8+U8g28J4dIqoOjSqfQuMAoJ2155jkaotVYZ3HeSkpBy3PWWU05K8o7am9MQD4PrI0SM+xQaIy0%0AyYbMW6FCKk3tUqR38yzCcudoZ6LUKt3AIr2m85DoaqknQ4GLkVayOLzUwKrBU2gcxjBM4XFkaBl/%0AHSxrzhQ01lRyV/SWuKfC6xp4/vwDpRXStkOrBAfZagpgU+MYJ11dOpLzZFpXxtAYY6Tg/vGBj5Hj%0A/pA+jTaklgUpr6DmQqmN0RW5ZjqyyexDDppKQy6ycZFhS7+6pNIDWb0lG01pg/vZOE5RF3il2Etl%0AO2Vgo9AMOltuMD0xyheenm70AWdOLEsgbQ51eSxblUOuakj/8jjwWvo2znt5J47Bucn3PEaRoNde%0AaaWgjREdg/akkjE+Cnodw7zc2PaHxLRGR0YrGms8Q1Vy6ywOWrao2XIrohCYnWLrO2fOgMFax1Ca%0AXBPp2OnGk2rjfd9ZYkBryxQ91sDn12ecgsV5lNZoGxjHSfzpR6weuGn9V+hMFS2EMfJZInWGvr7e%0AUtBAKQXVPANN6kBuNB1INWGbJEq61qRSCNoyeqKgeXq5YY+T3Abr0LzfHzzHia9ZKND3I6GGYvSB%0A90EO0cawFbmM1drks6UVTcvAynvN5D0vq3SUf/CRv/r5ByZnMGPwdJuZp1meyfOEd+IOVQpmLU6q%0A3gepJtpQjK6xcWEcB1p3Rjcc+UArTfCWvXmMU1eqRd7tepoJo7HEidrApUIqmTV4nNK8bRtOGVJp%0AaONYQ5SOaM0iGHegamFv0kP0WjpHk3MMBtFHchkSz6tyYZuDwbnAEh3RB9S1WNBaE61leX7i3DfC%0AMmESOD2w0ywJASNC+24EKKIbpDlSe+cWXmmjkWsm5cHLqsmtUdohl67eCQoqkJRGD0iPA2NnGvD4%0A+EDZyL0ZfvfDK055Ut7Yt7uAkZaVRGGtih+fPrGfJ94fLFOgKs379s7TYsmbJnjPIyhCK9xL4TbN%0AvD3utCF9uFREwUMXtf0UHdt5EqaJJ69JR6WXzDqHa6Ns6Foins/WUccOQ/O27zKMdcIw0ANWF9je%0A3/j7f/8fObIMfP+tX3/xFy+lNA3LEiaK9qQ8+Puff4fSE3kY/v2PM3FYPn79SpwNcV7ROdPDRIwT%0AKSWMbjAMVWt0kAKk3h4MbUkIUaee5toCGFpr12qy4MwsPpo2cCHw/u1NohMvL0xO8ac//8L7UfEq%0A8en1R57+9yf+j//8X3k2iX/5h/8HF1baIZGW6ANuNP75n/+ZJTjKANM06ILWM3MI0u1RGiyMtqP7%0ATEkHuzFMXZPMju6Btp9Ep/n69karjbpGrA28Gjlsttwo+UBrSx3yfcSCdpZRE3hHTZmSErU0sJbt%0A8QDrKe9fUFYcUsdjwxkpChvnqCrhtCCQS2+c7aCOgleK1rtAI5SmV4UendoMi5J4yrpO8tBSHW+E%0A+CVOmsbj/St+vqEY3O8f+DjRq8b7zrAeb510nrrIJzuDnjogbqFaMq0WcjnI+8657bgpsm8HuWZ0%0A0qRz52ogiYdnNNmOjUKcZ7wPfH374HCBMEVMKqgi8QgGtCET/FyqdDDGEIKiVuzHwfPLMyF4cIE+%0ABm1AzQmMkLjKeaJakWhrlXgQyGGmXcXT0gTrzOgc286ZCh1xHb09ZILaB/SeMFpgJcNJnv3MnXmK%0ADON43N/YjSYEx9/8+Ilfvn3l823lfTuI3rKnfDmyJJrqzG8PeYVTcsh8fl4ZDFIpGKUptdP04POy%0AoBmcOaO9l+hAAbTBe08b8qIfo6K19DMVkNO1aa2Z47HLZqhmHrtQn1IWAS5d5NM5HbJdUQpvHS83%0Aw3lmlIZ59jxPkY+tYq3BanDOU3vh7bHjf9vcaGma1S6dM6NEvJlrumIihlY72QiKXmkl0J2hZMOo%0AIFxx3XN/4Kcbk5cCf1cGd3mGmlYY4Nj2q3/RaS2DsaQ6OB/vKC0RveMjMVSnf/dbDbrRpKYwzvI6%0AN7587by8vvD4/R+Zg6O0BkeiI1u52rtE0TpYo4Q4aK/DurcsIWCtZ5onFOKK6aPTlSW3iquVMyVJ%0AAoTAkU4mtTDsIJWKRUtUrDaU0oIv7zKpblXALDXLZqn1QyAiPdPKKR6fDtEq0r5hQkC1wdNiqcdG%0AsZ6hFa+3la9qg+2UXoa1OJlAMFr7HhmM1jFPntvi8NbiUCJd1hr6YJhG7ULn073TqwwFajpR1tC7%0Ao/fjchsOeS7VKhuhnhi9AUY21xeQp5ZxfY3iLRtjkEumnoOSy/dYY+qD4ATTfnbZHJcm/dWzNvZy%0A4JyT7shQLDWhWyBOHnVRNXM+eZkjTgtavw8R8SoF+35Ha0NNFWMF6S/zDemoyIbmkJ5NlZ+FdJ6M%0A2mQKbwwUcTga63j/eEjPTclgpLTEue2UPmSz1Tv5zNKBRrbUwRno8t/33gvRbMD9lG6e1RGrBvn9%0AC9PtmdbkIC4rQYheYqUuBFLuGAZVC6r6eGxMMZBLIZ+nPGdrJs6zxCTR1AsX3ppsx/uQv4/gHK1W%0AziSfx/YbMMoYcs6gNE0J0KGngjOKI/N9COadRisPDEZXtFGFSpcLo2dRmgTP44+/Z3KaYh15O5i9%0ApaUHU4wwxMfn55lxJgFZKcX52HleF+6PjWWRn3WlDXGeMVpzPLYrngctZ+m2DcWeDrnytUIunTEG%0AH1/vaGcuRxvc98QyL2xHZgz5uhWymTk/7sQYOHNFA88vT7S3B2/3DR8nHufB5DXaOdpx4tUghkBH%0AfuZ6qYR5YgmOoRTGgPUTlBM7R96/fiMGj1aDdZ1wRkuKZYlYoyk50VqTzvixX38+ef72fGAUWKU4%0Aa6W1em3iCrVUzlwpl9bBG+ls5fOQjWYtoC7ycS68Pi98fRyM7SR3SSu0KpHe0oXwmku6UiUSNw7G%0AsE4Bby1L8AJKAtY5YjTUZoiT4yiFeRnEaUWpRpgX6bkaoYb2lKh9fMfXaw1qVIGX5RN6Ee3AtmGQ%0ArW8qQ969uoNxtJ5pWc4/QQ0+DMzR42rjHLJtLT2J0m10CoOjJIz21HKQ66BWoX6a1qjGYjRsObHO%0AE9o6SehoUcdM3lFHxVnQ2gm4xyKf4SbPFn31s5cpkrpETydvGCqIY+3c5UKlrgpJN5QK3x4bMVgs%0AmubE1Xrct4u0q8lNM2nDaSBvFa0UR6ncGOTeWKKnKMsoG29fJanWlGKxDj3NfNzf6B3WTy+8p0Q5%0AE8Z2ttIxJVwDjMEcPaVbgqloG3j2nm/v37jdXtCjsqXE7IV8+7QG3u8f5K749PwKo3C2jJ0CWite%0AnOPjzBQ6s7M4c5EZ3Su9Nl5q/Z60KRV6y4DQvX/58kXUR/8zd7wGYJWm5IxTjXVZ0dazcHlrpmc+%0A//SZfCZyrky+ouLCOin+8C+/0HNjawdBDVAe7xy3NRCXV7QBF50IPFvFLzfy40G4LbT3B91ZWk3i%0A4rGa9y9/pHQNTR4S+SNTm2WNHkXkn/75/+b2/DvqtjMdGWcCRmecMpgmf1GlFZ7miT2JQK60Rlgn%0A1BWxWVwkOFA+8vr0Qt0yOqy4S8ZZu0wcakpsOwykp/Plz1+5PT9hncW7SIiWXhodOTRiNSWdWOco%0AdVDzg3yc1NbI6eTxkIlaP3bKnmiqSmlcVWo1pCLxkKdl4dc//kqvmWAD9B1nNamc0lVQMt2qpSAK%0AC/nw9aF4fNyZvOPpdz/SjUMbL2JrHngrl5cxNMs8s20b8zSTDsW83Oi9YX1EjSE4c5S8nA6xjZ/H%0AyePtC61WtsdDcOPfvmCVAY0c+LXBXnhRbxO1GJyPmKJQevDYvrFMniMFns6J9/vOfUhvrv22jUoV%0ARifRMRqit9TWifNMaYPjTCwdGhpKxrmJ1gZpPwgxXBTBytD6mmR7WqsopS8KVKKXxuP+RkqJs0A6%0AHxIRSeKvMUYTrJHyLlAwTFEcSx0DurGuT3y83fndjz/w8dj5/Z/+iHOO2xRF1q0VRgvNrQH7vsEY%0AnOXEhyC0pVxQ68TLyyvfHjvrdvLy+omcTxQK6yzpkHiLHiIRzEUOA95P1Coxr1ayUC37IO0PSq3U%0ArqitsN0/gIEOE71Jp9GFSGuZZr1c7OpB2jTj3Fmfb5gPxZ4SLy/PTNHQ2zd6C/SRqa2zTiK1bh32%0AbZNp/2+bPa0EMOE0znlS7TzfFvmMClJNtm454+eZcMk7B79tfQr7tnN7fkKjqLVIpJJCGVeEpjdq%0AFvrfdt8YQ6Jf/op2OmspWMiJMWA7G/MtYPuQCE1KODOYvOP1eaW1xtf3O3MIEo+yGq+VRJh6Q2mL%0AtZopWOYoHa45TtDFE1Rrw9aCcp5cGs4IuCO4QWuNx34QY6BaR9GeQaPmzHy70ZN8VoYRYEDrFRcC%0ALZ+k1qmtyKWrDUq+xOtD/uz7duKiIxc5hI8qw5HgDWuMfDnfsUoRYxB/opHif/QCxCmt8zw55uhQ%0AXVB6yliC8xchVS6BpTSRNCNRnnEc+Ctap5VmmiLdOnQVKEEbHTNkMdtKvqKF6hKhS9+lFNlul1Jo%0AtYp77oo/M+DMFcwgnSctZ8px4q3BW4fTmVKLTJm95aiFOQbW4BjGyMRYW+bo0KrhrMNOM+7qgNbe%0AZLN2nlTjQFV6SRgjbjWcDGLcRa3VCmgdNTqplu/wHnUBBTqCSxb5tab2RikZhkIbIZ1qpSi10LuQ%0AC9O+02pHXX1NpTTeBrzNRC/vlnUKdG3Zz0OIniEyAO8cOjh6BhNmSpYehNaG2SuOj3d0bRylY2gc%0A6SBOC240iZA36fYMJOpW0smZMq22713frhRn61KR8p6yH5Qmg4zaKqlIWqM1QeiLkwYeSS4GYwgl%0AM5eKvbYFRitaF7Lsuq4cWbqG2npyPvBKU61FaZjWJ2p/IxiHMqJxcfNES4mSB9Zq9nyitOXj7Z1p%0AvjYWewdtMFqTjx1n4O39zsuLeLLcNHHuh0TkrTjK+pChx+jgrMe5xrFvMiCoDWcNX94fKGMuKXXB%0Aey9R9MfB6DI4PXLGGQ3GYa1D9QPrPHoc9N5YlvXqdMmg8Wm9YZxlIG61ch6gFa0btLfsZ8XqgfeG%0A81GxIdBKRWmo+yZbrjHkWTy0yOp7Z9tOtHHkQzYiML6/y6xWHLWSCtTWxDNamiDW9x2lILVBzoWU%0AslzsnWzrUfIzbK2F3ole0iW5yeFZnouByXtE+m14WhbpqWlFNCIxdzbQugKVmOJCyaJDyVkIidbJ%0AEMD1ijeW2hq9dnKvsvHUmrzvtDbISXyLpVUmb6AressEBsU5bMmMMLG0yn3PKNpV4WgEZwnakFuX%0AOLjzLH7icYJpidzlfDeA1UpPP7ggcW3T5RnjI6nuNCyTEz9qjIrJanGfWahDi4qjZnLtPN7feXl9%0AEVWIt6Ta8UqxLp849o2sDOd+8LQuMgxgEGLE9I4uiT408+Sx9pVtv+No7FWheqUjVMYnZ9n2O9bJ%0AJtHWTPMzP07w7XiQzoJyDvYHT/NKKZWPIzNq4mmdpTeoNMpqbHEcx4GZV9BCfbaj8rHvog7ojXld%0AcNajlPRwQwy4U0jRZxVoSvCeXqV7KzKWwTQFnNJMQXNki1GaoWXY8jRZHqmBFlJsaYXbuhKj/y31%0A/W/++ou/eGkGk1O8Pj+xvr4wWY8yhp/+6jPKrbJu/nhjdiJF/NOf3rg9N+5vf+KXr2/XBNFh5omS%0A/swRb/zp9w+8+0eenj8zLzNxdtgwsX39hc8//UB5fKCcZeRKv/L+29sbJe2UVhhNgTJkrXCuct9O%0Avr7tkBX/5f/6z/y7//h3/Jf/9t/BW/7wyzemSfPIjfMsVBTxNmGOE2c07VrzRudZl4XlFpj9jDGG%0A7b5jesPYlZYTo1v85Dg/3tBXxMtZT97uoC7R5ygYF/HWMd/Ef+KniLmmGq01RuuM2gWR/nHnuL/R%0AjKV8fLCfCa3EM+ViEDRrEgrXuX0wtGZEjwk3Hl9/wUfP8Z6xxpP7dRhq0hNQQBtcGFvJ25fW+PLr%0AN56fZrbHO0+3J345C8syM0rCB8+Hn4jBsfnAclvopbC+foLfhrxNfDb9kiPm9IWaC+lMbPeN1irp%0AfMjX4SKjFnk8qd/WxtCNwbhAPhMuTHz9+gvTbWFNiVKFZvjl/YM1R85SKa3hhxy0FQOjIdUuv39t%0A1hTwu59/4OPbF9anJ7b7Gy09Meg8P98Axbj6RYNxkRiHiIv3jeN+l75abyIFvR740Rm6cjw9R+ZF%0AvE7tikGULF02NYTit+071gX2bec//Ie/4+P9A20U/+lv/5ozV973JBAWClVpIQz5ILGtmmSj1yqU%0AQTSBUjrHvvHjp1dyOvl4f2N73C/Bq6N6T1xXCBOmVZT2oOTwrbWhD+kWtCqb1dyKEB01GBrTvMg2%0Apjeebsv3w2GITrYtGtBetsWbYds37BSIQ4S13QV+/ulH9n/6PVpLUTqhLtqTFH/P+51SKsEqvLFS%0AQ7qimrN31CLxlDPLJLy3yhI8Z6m0bed1XTmOEz9F2Yy6QOsVbUTqymhAl8uA0bTaaCVzlHbRpYZ4%0Aica4XuAn2kphvQPOW479gXaRlhNxijLFDY5927jviZ8/vfDlfuKNkKjKkPhIrZU5SERtjAHasFwI%0AcXuBL2rrQnTSlaAMDXH+fXtsRGdxccKOwb7tMCQypdUQpLXWuOAZXahUvTbOvfxGthH0cS6UcnVM%0ArFBF9/0ABucpMdlcK6p1lmXmYzuI0bNGwRFPzkufSQFOitBGwWQ1wQtiIsbAstxwVuJNtVTxnqEY%0AdNl0jYEqGnpnH4cMVQzkkpnmBWM0RmeMEYqWUmBdxHlDOnf6hcc2xtFqEeJcFhhGTodoM7RQsM6z%0AoHSi1Ea6iumpFJTWvDxNvN8H2jgmbVCc0BoF+DRHuhqMduK0YPKnGAQ0okCbIX8GQLnw3YeI0ujR%0Aud/vsvWyhqQheImLmgtL3nsnnSJgVWNgvKOmQqOjlRDmShUkNB0+Pt5ov33vr+FP7Y0zJY4z8TTP%0AMnTojbM22T4MRfSR/TxxHrS1WOuxk9A0Rz7JtdDziRkK56M8s0qmjoGdFtL2QbSOXAoDzfbYcEYx%0ADvE13W4rJVdqTkIibh1tPbVniXY5TcuVlDMuTPQh2/vzzLTWOI70vSsrRNxGSpUYLL983Ri9EZ3H%0Az4H3I/G0Tty3hPFRouml4pzHhcCyTLTuKO9f+d3PP3A83qkp8fLyieP+IZ04hQCsahMAVFXUIvCI%0A48jULvAb7wTY0ZTEK2trTOuN+y7Dwv0uZNDjyOSSsDZivCXnRu2NnA9yK4za5XuhNC0Vpuj4eJwM%0AOqUUnGrkXlknkbafpX7/eQ0GljmwpYl9+8B7h1GeOViel4nnlxeMRgA93uGjJx0FY2RzcqYsn+Fy%0A4L0jJSUALQWjK7yS95x0FAHVaFXRRyGlwpkexLCI5Pt8oLRs/s4LlmEUoAzRa1LqlNHQWuG9J7fO%0AU3S803laJlrrbKWSc8EDOkRqk85dH0N6wEZJNASNGmCd4WW+8fL8dF0+LJO3sikymoER1YaSPpy1%0AhloEFOEYUAtqIJfGktDBU2sVEBGDMuTn2inNUDLsLaOjlaWOgdYWaxUpn/Ic1R2jFEv0bGNcXk3F%0AH98/xFvmPaDQKFLOLM7yy36KYsPI1zNaJ3rL67pQh2KKlmgnSi283BaenlZCXKDJYEsNRHxvrShF%0AgNoKr7f5+ucinQ7eEScHPTOUZfGisXlZAseWSUUGMZqOsYa/+/QT+5k4S+QPv/zC7Xbjy8cHo1fx%0AQtqJXz7escaxBImLY6CMju2VEVZJg+VvzCFe78/G648vqGEwzsim0AwmH9geH/hp4ja/yqClGqma%0AhMinZy++y5QJkyU+v6LNYH/sMkQdr7RWqCPj40LrFRM1PVdyqURvMMrhnaRafnx5pfVK7p44T/zh%0A6xvRRunh+cBiAqmduCGkWv7n3nhJNjYYh8mZv/rpZ5bbwpEzP/1gmWPAhWfGyJim+DTN5Nbx8zNL%0AFcfVx8fOP/6Pf+Jv//5veHy8MT89kbaTst155MzokVAV2mlyOtHaYcKgU2lNQ91Je6J1iY89vvzK%0AcBL/cX1QciK9v1FS4nXyvL8d/PrLnwn+hlWDlislV368vfDn/YRyiiMqF6IGoxyvy8yn24JRmrMc%0ArCYwOYlgzMsEFYaWKGWMK7UmbnaSCaVRWKvRrdMaWNIFqKgXsVBcL2Mo6rnT2yCdH5TcyMchuPbe%0ARPo7RbSS6AXq2hSphlewLAsf93d0h7MerCHwbd/kRdcb1lqeZk/t4KkyWUNjBxeB0dOaRH360KxL%0AxAHFGFotMDQpV6zKdKPIA2I0tOopOfFbWd8FS2+NXoRk1HOmpoLTg+gVmECMF2FNK3E4cPl8rKW1%0AQR+ZMcz3eNo8LfTeRQrpDUEZ3AUiaX1gjRIkvlaCcLaBJUbGRT2Lk8dZx9evbzx/+sTb168YpUlG%0AXqi//mHDxcDz6ys0h58kemiMpZ4Fax0+ePJ5XPFY8bBZY1DRo7THRXlggsIHGQh0Lea2EBZc6IIA%0AvyAqb9++oa1njYUvxuInzews236yzhPb2x2lxP1WW0MNiYCCYgmRwZBif+vX5lJJx8s5YDBqoRpL%0A3nfUGDAii/NSqtaKVjPayAXcWMtoTb7/XbYwQymi/1cZ80DhY2R0idQMM65pu7omY3dSZgAAIABJ%0AREFUu5p1vVFy4dgP1mWi5Er69g3nHebM3KLnLIWG/U6l1Fr6XiAHBDUGtRbJ01vxKM3WsUxOZNFe%0AiHC3eRIB5/X8dMb8a3yxj4uoNv5/FzCZSssfWtPbKYMflIjMexPMeb9AAr3RSmOMSqsDa/pFF5MD%0AEj1xts4yTdzf76R8MLpCGYd3VhD5zmKNE2ebd3itpL+qNWucGAOmyeNDIIaAsRbnLM5YQZUbQ3BW%0A4oTmok4agd+Mq3tY0oEPkVbH9202SMz2OE40/ftnpFShTbaLrtcvAIhWivspG0nVuyDpfSDYSu87%0ARkHuIqXWamC1IXqPc47nOfLytKB7wxr5nIwx8NYwlCKXjnYWrUSknZL0dEZrlA5GS9RtdImSNTMu%0AUbIinxt9eHrtV5Syk8+d8yz0Lgf7nIv0hkS99/1AmZMMYbq+IA+AboWtSLwnqMFR5dJktGGOnlYr%0AMXiMteLUmwPOSeQ1nwdnEyKlUhK97U1UGPECEfnoOfbMQDa41jQUQrvo/RA5tHw85f2pFa0PUk4Y%0AVSlZpMGMypkbtRba0FfMsrAfO8parNas88TjOIQMCKgmXTxvJGbYZBVzASIMo3aBU1kp3CsjFDnV%0AK7kUghfozplO2YRfsCGlFBj5HtL61dl94J3DaENHNj6KSi2C2i5NUdtgIMMjpYToCPL1dTpG2e/A%0AJul3do794PPzyp4z394eaAbRWnIHQ0fXkz46eggtlF6FUmoFrrA97ughKoKcMozx3bPVcmO0yhiN%0AMcA5izYa6wWo44yhtkp043IqymGdoTgPUZ10rem1y8bPaXQXL6MyAuPKdRC8QoWAag2rBnvKPLaD%0A6A3WBX75VjDAFDw1NSZruI8mZN3RqU1iiLJ9DrQmwuhlivh5FuqwHuzbhtdQzsFo4jF87A95Lxbx%0ARDZZd9OVoe+7uBQP6VYOBulIGKPEQaegnkJ6zvlk26/uspU0wRid27qK2FvBnhLGGmIr0iMDvPMo%0AXXnbpc90OMPjOISaMwb6GnRpazlTwViJ2y/zjDWWT8vM0xp5mqJAMpwW2qiVy7yxTkAa+qIMKyUU%0AUAbnfuDniKoFZx0MTTeV3ouoPqokJlpO0GRLrpRBmY5XQlX0zjFGZev9OxG5jUBrgycjBEGGImhx%0A0A0nfkjRfsg75Mgy+G1ayzDJeYI2rFEga8/rgjMCicIsRKuYYsR7OY+VgZCLBzjvwFbGMIRbQNXG%0AFGWDuDiJ4YIiDUUwmpIOove01tDGYlzAjUFcnrBaosDTNLHOMvy7bwev6w07Nkod6JZZvCSIejlo%0Aeua23mD7RuuKlA45v3vP0To/rhNqKI7jQGnNpBfWW0QZy3YefP7hB/l710ZI1wb20ZlugZoqswqU%0AYIhGM0ePYvC8Bo4jEwykKiL7VDu1O+ZgUcsz7/c3pnlmDjMxBoxV7Lkx2YXbGnk8NlIu3B93tAlQ%0ATkZrWGfIozDjpN7zb/z6i794OWtZn1byKPz9X7/yw8+f+f+oe5MlSZIsy+7wzCKigw0eU9YEEDbo%0A//8YUFODUOiuioj08MHMVFUmHnvxJIKwKayrfZdJlJTuZqoizO/de875JNS2p08v0h/wlv7ROL2M%0AQv7pGX09gf1CGEama+HHT0/Mb2+Co+yN18uAN515ftCZML0Rnac0hWodf4lsa8aRZFLtHFo5fKtw%0AWcmlY3rn89fvzG8f1Fy414Y+X5j/7TOuV8gP3lPhH69Xvvz9V/643RmC5ffPn/nh+QUzBFTZiR5i%0AFDnrOQaKMZydpTnLD8YQ4xXvGmE6SaxEKUoOkj3Whn2+ozuUkjidT1gXoBVKBuOVUKVqliJoqVKS%0ATw2KoKxL15yMSBtry7JybVBzZV9FBriawuvTmSFE/vj6BWcdexNUbHeGoXb2duB2raHXjDEKZZXI%0AFltFlYKbBqwPBKsY/InzJXLpHR89Whn2fcX7ILEDY3DakvYVv2pUn6SEvB5+o6NDZY8JTmuFYRSH%0AVh800+ki9DIf6TRckOhRWhNKdXnRq4F9vaOqY1tmVJfp8ek0EofINIyk+Y7qShC9vQl1qWXWtPNy%0AeWZfNz4eM32CMESW2wdhGOkqsa8iQTTOktLO/eNNbOizJU4nQWHT6Fg5SFnLME1oZALVOZDaLbHf%0A5N9qh0gtldZla7et8yEs1YQDPmLOWoSmaL5+MfzTL43//u+/8tOnV5o2fNzvGNXwzpKPS01usNXC%0A2Xn2vHEaRpnOeYs2FmcUMXjGKcowJA5YK5Q0FGjd2LcVa6U8DNI90N4fk8EgFzxrqf0QmudErRKL%0A2NuK1QJ60NbTU0Y5jfUeY0WwG60hL3eMuvAx77hJsa8bz5fCngpbSsTg0KXKzw2F1VC0bF5T2gnG%0AEP3ANAamaeIcDvjL8xPjINtiY+SFbIzm5eVZtorH9lvOtBJL6108V3DoGOjk7U8YisQ/RMYKxjn2%0APWG1RXVE7u0MuSjG0VJ28fZo65mCZ102PEJN08FxGka+3x/EP/tbzrJuK85bRicHZWcdY/RgFMMQ%0AOQV7bP4GnFKMB5FR5NZywNZHfMsY2XisyAvZGisOmY50L+pG3naUFphGa3LoSlWiMb0LqayrDh3p%0Aeew7zhlqSQzTSC2F9Kj0I3oq2D/Z1jmjZAPkHdYggltriEPEWY8PUWJd2mNUJ7cOSqJxJSW09WAV%0AMcoGxDkhUrVWWZZVaIHaYJWhp4bMGAzbukLv5NxEfVClR5pSOTps7RD7VnKuEsHT+vgdyvPVB/E2%0AackvykBIQT36SWtKOG24XiaBFRiDDfbYUonPzsYB5zyqZvpxsGk5o7WWy25vzItE4/pR3F7mFW34%0AS3YdQ6QiG0ETAus803tDdbg/7tJLKIl9T+R6bLBqJW/LQY1VtANFPc/SlRyi57ff/qDUxhgMuRpK%0AL3Kwb9JfdVYuXqXAvt6ZLk/cv32l13KI6884b8nLg6YrPe303lmWFasaHYM1DmUl/pmTQBlKSfIM%0AOui1Eg/MsDf2vAOKlir5GILsu0RDa6tQkTgaslHRqgs1DoXThk/PF97ebuTSRNQLQj5LnSF6Zsny%0AHv/7TEoVozqqKVJa6aVyfX4WF1zZ6bVSglxMf/vjO77IRXJ6egUWOOLYrTZKTtJl2RMdRYhCRZtv%0AN7kEG0VLMthS3pJTIpeCUoptb8QoF/UePNMQAdBWyJzRO4o27MvG5CyqFaZh4OPtgXfyHUi7+KY+%0A1pkQItfzhFNClYwXj+qd1+fno1+4oA/ZtzYiTjZKEhvWC5ym1oy1gVblO6MU1NJRWr7brR7b43Y8%0Al5Ug2RUC8OlN4Z+uoCwt76Qi4B0FlOrxw0h7LOyqsLXOyxR5WzYRIaMlLmgt3ipQlj2tBCfCbqdg%0Aspany8gYI6chcr5cuJxGgQxZwzQMoBQxWLwSCqrzFg5foVUdnMY0ifN3JBkhaYBOqumvznKrDWU0%0AQ/SU3NF2kO+jtUf8vhFCIpVM9o6P+8zz05XbbeHnpzPzlnh7zNiHpZZNYFZlpxYnetJasUoxjAN5%0A37kGhwueawyMQ+Q6jWgjw8aXy1XO0U4zhSjuVviLvkirKO9leOst3nlKq8RxlIGz0qzbKpRjp2nN%0Ao3sjA8XA09MZp+S5Ya2cs9AGreEfneXb+508Fd5jRLfK3z9mdKp8+7jhXOB8maCu7KkToyP2Rohy%0AvtG6S/TTa0YT8GFkGh297jQlEfSn64Q2geXjAzVMqNa5XjynyZK2DT+dZGBkLdFYMAUdIsvbg+W0%0AkLJ0RXuXy+ey3HEu8unTGUsnK800XGj7zD/9/AuVhO6GKTguceTbslCWB9+zolXY1wdUJYmP3v7D%0Ae81/+otXrYVovUwemoW8YwkoH3n9x3+mlQKq45+uKLTQtaqj5sQ0nalKc3mamHvD/eCp/IrqhW/v%0ACz8+nzhPE+l+w9ckWN9cGa9PLB/vOC0eoLTIlNaOE8vbV0rzzPd38p5wDa4//URLhUtZ+Hq/MzjH%0A6/Mzy7bw8/Mza1qJWnPbZ7ZdE1zAqUbKMs3sB7nNe8veG5d4IjgrN/8YqGllrdJRmqYzrVahS+0b%0AtSF46OBxRct/bk3W4VbhdMUYhXVBprpOk+cdeqEdhJkQ/F8YYaUsaRcTez8M6intTEOgmROP+Qva%0AyMtaq4p3iqA0GxVzdB96kShS743eDWuunMNA6hIJ8loRQ8RHg9aa6SQXqtY6IchhtzeZtpsYcUpy%0AzCUngh0FQ2vNXy/1lhM4D+tKywWMxllPSQVtlGzT6OxdQU9Srm9N4i8l0bvCO4u+numPhc4L+9cv%0AnL1lHiO3RTCl0Sj21o7ccBMQS1cEK56unoWIMyMHsdQbih2tR+q2MwyRmhJDiAI5aeWY+FkU5egh%0AaXpdMVYmwi0lyrbyWDPdanhIuXy8XtA8pJxdBUARrKUZjer16P44ei5cryce8x1lD/Hz4VdRWhxU%0A3tnjsCJdqN47Y5zITYii8fgZu/Mz15cXes30koBjG5UycbRoNErJJL7XfCDzixjjU6Z2ERdjNH0V%0Ad9Cy7qQqPRdtjs9Cb9RtpdVGNKNEw2omjgMlbWRjUdbz+uyZHzM2OKJ3PE0Ddw0f6w5wXCqzwEGM%0AxD+MNowhYK3icj7xPESen65o52TqGyReNE4nlnnBGvE96aPboQ7btAQ/hAJYukxje6/0KghzeqfU%0AjnKWlkVMXGolBE9KmZoKzluR9WqFKvnoqwQolWka2LMU0LVxgsG1Bh8lSqO7xFxRx99EaazWTMES%0AgvS85EAm7iNNYxwj3sfj99LRpVF0ByoxekqWaKtRUrQvaQetMErTeiftWaJoeRHFw/HChYo2RiKW%0AHYk4esEIl5KprVCa9By8VSStwVnYMhaFs4qtSKTQGUAbAYYYuRArJX1EeqFmg7aJoh0KhVZNRNgx%0AUFKRi46L6F5EAeEcdJFk11xw0dBLoR2boFaEilpyJpUiXTQjlwhrLcuykYqAGvKejm3mkSKpma1A%0A6R1VRHGR1kTpjVJlS+68ZS+FWjMNRE1gnXz/lPRf1BFR7SVRWpNOTD3cbEYfP9si2i4EYqSadJy9%0AkUsntTCczrQmW6HeFWWe6ShKLXLhbeDox2ZP/mzbhlXyvNU2QN/orfK4P/46NC9rohvxAb3fHpSG%0AACYU+OjJ+0Krsr0KMbDXnX1b6SBaDA1Q2B4brVd6TtIzPfpl+S/a5EwMUXx/7c8tKlgrxM5Wm0TP%0AssR820GqlLihF7WFMTQPJHmzUitrqURnuT1mesmYGNnWFRci3Vjm5cGaBXSg0ASruB1xTW20DKVy%0ARSs4Xy70nCgfsnnjiOTWvAutlk7q4tVS2pFa5suXz9Ljs/JsqEbImtpowhDZ5oVlXaErfAjkIhP/%0ApgvLLgd6rY1ASrRs/3suf/1+3j5uqN7QahCggzYkJbCh27ry2OXy8Ol65n0R4EUcR/LjTi6F0zSh%0AOpwvp6N/5tFGoB0lbSJNrpmcM61BDJHSCmXfcKUcvcRO2zd0b8RBYlY5yeZ52wT5H8aBviW0FlBL%0AbR2sw1l7fMdka5FbY6uVmtKhjNGs20ZtnTULQr61hlIZHyKXUf6uW22se+I0OYlx9oZrnTh6zqeJ%0AYZiYTiIrVwokbCG+P2sPYbD3VOoxNOs4b0lboWi5oPXW8IOHWjHjKM/yKrFklAXkWdlVI5WGotC6%0AiOFVFSxYzdL3D4cv01kLRXqda1XMtZIqeB+4KIGQ9aMb5WqmSXle5PLjwPP1CeMMlykSlcKqJkkw%0A79n2jdMYCXEg0TAt45xEEJ011DVxPk/yvVQGEwcmo+Wd1rN067VFc8B3VEI5j82Z85NE8K0NlFZo%0ASpQJUsHXPHLh6emJ+/zALJlH2+R82RKnacD7gX2TC/J1cHhtuaWVH2NgzgmjNKNTxMuJq/O0bcG0%0AhgqB4CPaBMZxoqMYfnwmlYoLI7puGGV5/fln6d11MOMA2442I7nIdtjbMwbFVjLeT7ItvJ4EwGUt%0A6+MBSjNMlt1d8cHgxmfm93fi+Uo1C0ODZCPjvLDvhenTDyyPWVQW/z9//tNfvIzWBKPITfHyPELN%0ADOcnrIts9w9Olyu5NeZ1g1wlW76teB+531domWQa3/94J4SB6fojpjVOUbwJ1+sTympSkpf56BUm%0AOvI9saSZkY7uBesN28c7X798QXtPNp7vH29MTxdU3nj79gc1d1rZ+P37Z6wx3LfMeYz8uhUWNGMY%0AWJY7xhnWnFBVPDRPU8BFhzGW6XRhCh7jEDt5LYze0JVlW1dUzYTpxLLsKORBaJWhDg3npARY0yYP%0AlCov2JwLLlS6OjC8KclFInj2PdO3FTNO5HVl3gsqV1LeGcJA2neMlgnxY1kI0THmkdeXK1/e7jRT%0AKN1QkqyCrVM8WiVooDbcqITwgiK4IETD4HDe0dJGt4qcrKDZjZDirPVYJX0xZ2XCpjGo3ijbTIjS%0ABWolCw1KNeiCr7UxCnI4ZeZ5RVnFtu1/RVR6LuS8c7leMbrjjpjWvO0450AL0h7tKMdhPXjHsu88%0A9o3WKs5YlJKD5JIETZ1roQdPaYWX4SR/z3HEh4C1Yn8XgGknp8IYgiB4tZDEZESYj4inonaJdVE3%0Abrc76565z1JiL02h/vhKpzKOE8F51vku2+HrlRisXKSNplcLGqxz/MPffuHffv07w+Cp7zDFyF6y%0ATGGP3oyxlj1nlqOIvW4b0xAw3gKdx9s3xtPEOJ3l8nvsf0qpZFPxWrPNd9z1IiQ2H+DI6NeCxAxT%0AQiM+n1ILHx8PzueJemypquoY45nOF0rJ3N8zp6dnWt7kIG0kGrcdh7tpGnjMM6Ukln0TianWEjPs%0AXYhuWnpnwTust9KvLAVtJRapS6ZXi9KRhmJ+PIR22mQzarLoCy6jp5UkdMEDxZv2XQ6GCN0qBsOW%0AFQ2Jbxpr2bcdZQ3rLmRCb2RbZY05un5ZDl05se8ZHyw+OH75+Ue2bZO+x71zHgf2lPl+u9O7gDK0%0AFmooWrPlgrGJIThaTgTn2baN8zSy54qx4nDrCnqTibQCodCpTiuKtSwist0bIXpqb6S90OvhD9o3%0AgnKgYJkTzkvZfNt2lLFChasVYywxiEqh0rBNYoLKGs7TAK1SKwRnSKWijAPAWTmUxBBxRqTV2tjj%0AcovQxPaE9X+6aPSBfEd6WknIl713gZkojikvbOuGj4GeJC7WuhDn+nHpUkrTs3wn0i7kPdWhlCLq%0ABhTeiEyzHfh2uZgqke26jZTUATFR3NdMbxL7Gpylto7OhRAjTsuASpxkx6CqyKZHUOiVrsDrTioF%0Ac9BVe8uU2jFHHNtogbektBGCRJLWTQA4rf25jWzY2uldyImyaa5YY1mXBeVFXK+0RiuNNdCVQAx6%0A70zR81gWuYCXKhF0Z8nrQoyy2cRZAahss/QmvZMpf63SVbGW0mDZ0xG/1AJr6J2WC71VUhLaq9UC%0AMTCqH9HwjKpNIvXKknLFaqGwPV1O1NbYl5Wty4bzz++UNhqLYl43pjGyzp2S5dLTD7H06BRaeb7P%0AO/O2kKr8zptqWCUXPO+c+JMQsEdwlnzELXUXYfvHbReMfBCiau1Nvve9seWC80LUS7keA5ROaQL7%0ACNbhguP7W8Y7uXh6Z1juCeO9AHKsRBebtlIHKPLzdyFQtsQ2PwjOihex7kQHj0Ucenut5Co0ztIq%0ApldUa7y+PLGvO69PTwzD8BfJ8vX1mW3Z6K3jENFiPX4Ocgkq8rmvjT3NTOMgW48gPkOFEFr3VYS+%0A8zxjncSgUdKVLrWRilxyrPXcHyJWLiicAhtHoRi3QrPybng5j3wsK6ZmvIH9cNal42JsreH5NHFb%0AVlLOOCWQkMFbxuB5HiPee+JBPxzjJGTMbWfrCR9koGh6A2MJxeGdF0Lm4Q2VcL9EQnvvsjjqnXRs%0AjWsu1K6wtlKVQqtEbp05LRKf7Z2EDMiNqnIBO6BDL08T5iZycKU6qI7WYLXhMkbui9QC/jyrPA+e%0A3isv0xmjZVg0jgGrZWNqfSCXjk1F1ELO01vBotAK/DChlMJ7SVGormlNM42B1qPQRguyJd82SukY%0ARM+wrTvWelKrDNNE3VaMkvi3t5rzFKlN+AwNTdwiKle2kiX9s85CU9SGqi0FuWwqb3k+aheffvyB%0AXkU144dBBqDAvm+cphOtgHWKXBqfnq+UXNHjBZskVh2io9OYnOf9tuNHRcdSvSKEgOkNsyfmPRGt%0Ag1pY9hXlIuPpwp4TuTQGG3DO00tnHOS5Ng6vKOu43R4YFHe18VgXlNOMwyD02P/gz3/6i5fWmvuW%0AOZ1PfJ8dr//bzziluFwi108/UZcbLg60rfPx5TPVKtbHDErx5csHWsH32wf3ZSYYR0kLl8srv/z8%0AEzYnTL8xPJ9QZmAYIz4ESkoM54laT7DvpMdDxKKmcfnpBx6/feHXf/sdNU18++1X2BZylxgSTfEU%0AJ+73dy5D5L/9+++A4nma+P3LF0IcyL3zw3SiZAEtNB05Dxe8Vui2492AaorgGmt3fH/7oHdNVo2v%0ARbGnv/P1+w0fR4wutJz5dD1zOZ/4288/4bzBKo3xBqU91liMG2hpx7BLnKUfKHOt0acLX/74RtWK%0At+83vn1/w5nOui68Pj/T0gpKczmfef+2463jp9dnVKssy0ItC00pBu9oiBi0d3lx62ZY1pWnaFEt%0A8XySLxKlsCFRmfFamOeEs5raZUV/vlwIDmIcsId53XiHsU62KCi0tmhlUHZkKyu1Nh5vNxqKXz//%0Awcf9wb/98Q1vITchF03DwNN54vO3b/zw/MzpMnKezkQnounoDNfnJ5w3/Prrb2grBwRvHbVDUlXk%0AmgqWbedpGljXjb5nsinYkwwLclXse8b6kbI3QpROWKmyKVuXWTaqzmN8oLUinpZ1IS1C8Wql8v5I%0A/Ouvf7BvG3//uBNjxDqPcQ7TK1c0o2+83zPP5wv+VOg7TGeRAOd9o5TKv/zzP/L5yze5dCv4uC/8%0A/duHXIh9IBd5KOec8N7xWFd+fLpiUIzWs8wLl2GkGsPtPvN4LDgX8D4wjZHxFATMkQS0UkoTV5sR%0AFHZOSV62KdNq42POvH988PZxY0+FL6sUwdtjYRpGhthZ9m9MQyB4j98XfIx459F5Ff9IrxijGU8T%0AFUMcB+y//c5vX97RSnGKA8ueKD6ie/vrwEzvDM4RDkT17fbBaRz59n5j2YuQvw56laCGr3QtCoN7%0AlWmxPba+vf1JS9RQKnY4M8/zIdpt3BfxfizbKhf6Bk1pWhUU8Cl4ri9X+QzUndN0ZoiFWhPT9CPf%0AHytD2sm1c5s35i2TlGL0AZDuTvAeby29VZyPWG0J1uC9THZphY/HgreGj9v9oNkpvI8E72glk3dx%0Ak01DxDnL4/4gRE8psi3UxuCGkT1npvNJBjbIM2ZPiVRhz4X+J2xCKULoYgdWCl1l4NJ7w0YvW3Ol%0AqeqBXhKjh7U0mhLYkEIRnSaEQEcE5qfxjKNRS8EFeQ70LoMloaIZKJ1aNrnIHQOFcFxs4iiXklqk%0AU5m3XRw4cUBZh86bxEOMwhhPU5meKk11QVtnUUh0oyFGtPNHpFwuQhqR0VtfaamwFwhWBO4cEVrv%0APOdJIk4tV3QtmCDRVu8Cad/IWdQjyRS5BCIEzpISuUHed9ne0jFaiz/JWUxxpD+7QrlgYyAOkT0l%0AVKv0oMl7Y95WUi6ULk6ubpyoMY4+WUO2gUZJD8gHz77v5CZJgXVP0s/rolGYt8R0fUK1gtGKj+0B%0A+87bty+M44hq0nPb5zvrllDHxbkrcC7wmGfSvmO9xQK1VNwoyYfH/GCMI5Ry9AYLcYhYo8jVkvPK%0AuglQ4uOxMJ4m1iTETq0tGMtgO9GOPBah+pKOi5dWVAXZRW73bwJL0BbTC85YUhFw0nR9puwb4+uP%0ApH2hpSyxVRXFH9gr655xIdCq9B7Rhm0RcnGqDUvDtIb1Do0QM0ttBB/YeyKEQC3tiC1rHusq8cLe%0ASY+FVLL0g5TmNESh6+lON6IXaAaC8igFqWdicCzLhrYWQ0UnRWkNbx1l27mcT+SmWT/euZw92hwC%0A6ZYZBy/bN2soNPGkOUhb4javx+dE8O3WCLDIGCNxyX3FVU/OmRCCDJu2hLGO+/1B74qP+4OOQG9S%0AqbzNi1zClaLPK85q+c4glQDnHKGBnyxFdVKq3PoqyRYnQCGl1HGuadJB6zA4cTJOY2SIAaMq0xDo%0AaBSNcRSIyGNLbDVhtOb7Y5aovNFEbdi9Zxyhlo04nTDliI4fS+PWYd8EWJVzYkuNSqcVcWSW3qm1%0A/ZVg0R2cdThrUApCiHi9Yc4nQlN8+/ZOV4phGmlv9yNRYIjOHZ5L6epd4sA4BiYvG+/goDYtA8UG%0AShlscMzLinKWR5oZhkihkOfM9XyFPRFspWQYlMF4ORPSKqU7tnlFWUfeFtRxObIOlLJ0rbBhpHXp%0AvW7LguqK1BIOidJrLemLPW+8Pn3CPN749naT7WccMQ3QhlY3hvFMbRsXP8o5gM7T9cR5DJyD4/v7%0AjZwzuWouV6EQ73Tm+53r5UqcrugwMQ5G/p3bHTSsa5U4qY+cnzsuOoYaKU2xLw+sc5QKet+FRmzA%0AxIDXjlw1p/MFpaSb2rTGW4M7vdKKwarEj0+f8DawnRTXuvHvv39lW2+405PoTv6DP//pL16td17O%0AQvZ5ug54ZRhPV86vz2y373hnaCnjrcI68KcL67rz9e1Gs5Xb143f/nhnmgJv60xaZuZUuN8e/Pzy%0AxMN88M9GEZ49ygTU4f8q+0avilTvXP72C+vHSlkzSnm+bX/n6+PBaD3//vlGq4lteWDzxuQHat9R%0A1rF/3HBh5OPjXWhj40Q9Xly9i59hCgPea5zt+HjCTY5hGtg+3ilFtlmKzvd5RlvD7SbC1dzh9v07%0AvXdOUfPhAyFmbvcHp2kEr3Cq01LCnM8Yq+k4ai9gI3m9E4aArp1t2VhS4/OXz3z+/TMf9w+8NQQf%0AaPU7qskmY4yBH14n3u8bznqsdtIX4bh0NdngqUM0Ch2lKt45HqXxEg2PbSWudKfUAAAgAElEQVTG%0AM/P8YK8F0HykzOO+Eoxm7wj4YZ7520+vRB9lamSkGNwbgireMyYGWtppR7RuXxce805qhc9//MHv%0AX298e8yUlvEuELwmpcxjnnk5RdY4CGrXRWJ01K4x9ow2mW1dGIaB0a/M1knRWknnQCmhJFkg5cb1%0AOrDXzMloutZ8+fKZ89MzpVSGWjFW0TssqaBVo6SODdKjG4eB3juG/4/X7PjsL8udbX5Qa2VeBf/8%0A+e3G9Xzl2XtyM7gwEixkpeCIPI7TiDWOXmTaaa0GrRmCwAqMEYN7cFYAMUaRk0yVrFZSTO/iCzNW%0AyxZpmvj28R1tLON44TSNrNtOqRWsod8fRGvx3hJckANMEO+ai5FcdnrRdI5N4XxnPlwf+164p5X5%0A4Xh9PnObF1KrvJxPKC2EzX1PMiRoQtHz44B7unJ/rOw5ie1ei79p8ItEcRTQ5bC2pYSfojiwimyh%0AhiBbFXpl3VaRW68bzjqMBtMDH+uNl1Q5T6MABoaIqRL9GN1Z+n5dUPQmemrPIk3OmW1LzO8PlHds%0Ae+Y2P6gV6S70TEdxHoWiFl3AGI2iinZARZZ1xSlQzhNPF4z9zhSgW8f7x10m+8eFSynZBATnDs2B%0A9O7csW0tTV7I+0GNpCmWNGOVbJD+RKrnnPHGMh2/X28dwzRhgifvSQAXPpKSRHVbF2/VY8mUlET2%0A3TuXGGj9T/eQXBB8kA6Iqg1XK4NzLC5ymQq7XtnnjSFYvrbO+bgkWS3I8zEEjJbJbHSeRqOkSkV8%0Ab11bOo1tTSLJlBu2dERKQat+nCkawzTIBq3DcJkEBrJnxnEi5UpZNyri79v2lZTEedeaTOe11uSS%0AsQpoIsPNXQi867Yyekfynt5F9L683wUhT2dfZi6nibJtdCrDIM9PayUqqkOENlP3jVIkvuqDZ3mf%0AqbVhfcQ4T9lFRWCNppSdGCP6iLKpBsN5orQiKo2cidPI7f1ObsdWS2tqSmitj+K6IRhNa7LVDN7S%0A0kay7i8gSMoZby3PZ8+y72xJLuU5JQEKdIm0dYSYNk2TRI6NRbfG6XwhxJ0vX96l99ORQY0PWBdI%0AaUW5gOmidyn1UD9ET0qKmuRQjBEX3zbLAObt7V1E1N7w/e0mDr0in/9WqoCR6ITgBA4iH39x+xmN%0A6gJqQHla77zfM1132eD2BjWLo2p+UErGOiv6gBgp68o4TcCD728PtpTZ9oT24njyzmPJcChEbh83%0ApimiWsU4iwmOeq9sTeLiOe3cNpF278sq7wMrRNQtyX/f0ASrxVGl5DsyxCgeUlUZ9cBj3aQb+JDv%0AKIMm5cJt3Y/njwA0Jm/RwOUkcClxzkn3s7tA9J5vb290bcnbTu4FhaY2hUKzrwt9HLC2UOvM4C3a%0AG0KUGOSeEpQq6PvewXiaEe9kqw3rZdP1JxFWK9ngjkcqAdShaFDc14JThst55J53dOvc1ky0C9UI%0AhMK5gHWGT5cTrVSMNQxWNu/n6IT2ebjgHvd3+WximNeFdd/wNqB2wxAsqyl/9SP96AX8ojXdOPK+%0AMsTI/HGTDZj1KC+SctM6RSn2nNn2itYSc+6944+OcM2Vp+cLOR0RZOMoeScOnmfOqI+Ny+CYj45t%0ADLLBDd7yNJ7Y953BO2JwuPPA+SSROxHRZ/a2k5vIo5e0Yw5JeSoWys5j+SBohzKeEehVeqxKyRYv%0A70WgV6oTz2cqCj8vKC9bsEpnWWeRQWtFrUpAOYLvFEephse8EIwiBM3EiZ9/+Am64rE+uCe4RENv%0AA3hLYMBiKMbxL69XHrnydJ3I24yJ4VAaFZZtoVfFdJkI5zMxeu73hclb7BSpdWNdC9PLhZMqsmnt%0AjTgOGC0RXkqmhYj1lrpXxnAi1Y4zXeLqXlO3grIXoh8YBkvLHWcVTXG4aC3JNsL0ytv3OylpPl08%0AX9WZMSisMf/hveY//cVLguwBbSw/nwJTiEznE+n9D2IIEF/48vsXLqMnd8Xy/p3p6YWv7xvj0Piq%0AbpyeL/zx5Qt7zuieccbiz4bSPdYU9nXn9AqqZVTR9KKw3pF32Qgs9zspC01s+fYdHSaG5wv/13/9%0Ar3y83ZnTxo8nyzic+f32jvWW9+83hmHg5dnzP77fMPud1ivaRLQS94EyGmMtT9PE6XRliAFrGnW5%0A8/LpWabc7+9yKHIO6xw+aj7u7yxp432e+eE6Ubsht8q6Sbel7BWtMjBKnyPtNOdRyEFFqYYNjpwl%0AmlMb7MuDfU08SuX77S7S0pjx+oyhUlHc7jPPTxfO08D67Rsf20rvlSF6PpYdMIBEU1AKpRypdoJ1%0AjN4xBcs4GPZ94/PtJl0F46hKOkbL4Qz6fvf800+feJ7P+KHhLXQtL4iOQml7UIgctUrhPW0bVWlQ%0AhXVeKR1C9Dypzn1dDz9MJgwRpxXGON4/Pnh9ukrBFIczChUi2+HeUEYTnWS2g7Xct53gnBxeu8Qg%0At5TpJRP9meDkkoB2bLkTnOL3L994/eET42Wg5pUKjONAx6CtkLOsc/IA610oSEqm8vtWWRaZXqbB%0Ao53nh0+f0FYThpEheF5fX4hWkLjWSnzAOicHPWsOiXVGWc/L6wu//f53FJXXpwv7nhhCkMMhScAA%0AcNDSrAhLayHlnZCsEPlqxfvCl+9y2Klz58fjkjf9/BOAXOaUAu0Ig2d73HFhlH9/EZKYViJxzA3i%0AEPDDhA0Wo4RseDqNjIds1AXLMAwMR4ncOo1Riorh6fUTHx/vnC8b8/LgPETuQ6SyQW1sqeCMIU4T%0A2nQRcVtL7zIAiS7xWFaGcSBGQ25QDnKf8zItU9czSjtO00BvSV6gYUD7gC5ZSFq9Y5yhVEXR7SAV%0AZqyP1F7l4juI96SVQnADyii60oQYscYSokUdYmRlHTE0GdRsG1OwXM4nbrcHOu9HH0/EyfGgM17O%0AJxH7mj/7Z5V8ACBAok/GuSOWp0XIi4ij80EVPV8ux++lcfKj/KyQwxBetqi1NXyM5JRFlq0MzlaW%0AOcsGmkpp0q9QRjoaHAcqrTUhGlJO0CqX0bOuhnVVf4E+hhhRKIGpRI9REgfdt40hXMSnUzO5dkoV%0A91RrlVQFuS0Rw4bTnZQzOgYBDHX5uWptBNTgnSDyj2dKbcfPyIoENydBcGtgrxWNYkkJ32EaHFLl%0Aa+iuceoYVGgjcnPVcQdR1VuhRSo6MYpPaxwDqlsZSmwPgp8w1kNJKCXKANDQNR+3+YhyJsq8cI7S%0AudRao7EM4yRgEVWPvqiAWy7nK8tDukw5F4xzKAypKubbnbTL5k8piR6mrRGCAAVoDaM14yTuwY/3%0AN3Ey1YzSXqArWYBFKCGwltwl/ts7PkTWbSXGEec86+2DVpJstozBWcNWusTLe6OkTAiR4OWA76zF%0AGo0NE8459n1jGAfQGqcVb49ZkOUg7+reaU2x7rt0VmuhNi0xvz2jNTijSKVxipZUGjGIQ7F6T2uz%0AdLyUvBOpncv5jGodZyVep63Faem0DqOAUJZ0aA1ap7eKQSKnMrQydCVaC6003ltMCIxDYHvcicNE%0A3rdD4WBpXXQrKSXRxSnFXjJp37kvOy/XE7dlYy+d6K0MFxScgiW3xmUIbGmnI3AQrTrvHfkOGMt+%0AeBLT0aXmJtG4KcrW8el8wmhROaiGDMn2XWKTVXQZqWpayZI0iAGaw0d3CIbVn5o7VG+kfae3gj+G%0Ai1pLrzk6y06DZtjWBKpjtTgOS+8423nPmWnwjCFQa6H3wjBGie1ay7ePD1FueEf0lmWTz5V3sv2f%0At50hOnGLGvm+e6OxyqKtoqSV3BQ17/QKb48F4zTnSWAZrTfGYcQqGSZ6I75XHxxD8Fglcds4ieer%0Ad/mc1CifA107XRlC0OS8s+7p+PcBSsu7JmfOp8iy79RW5fORd6yx+GCYhsBeO6orAT3Rad1SqoBZ%0AnFHQwBmH6bJ9c87Qjea+7UJ51RZS5fJ0kr6S9zgd6Fqja+f16ZW0Z0yQeLdqlaIVw3SmNjnLtSbD%0AQkoWgq4LNAXTeGFd7uw5sW0L2RgmL9FHqy2pNeJgsdqQWsUohTMwjJFlXzg5J4ki1ejGYymEwfNy%0AOVO2nX/45SdqaSzLd1RvBKtZigwIQ4jQNME6cil8er6QU2KcBtxw4pfxyn1NxMEznCZUK6yPd07X%0AT6zrA9fFvamt4zzJBs3nSq0JF84CQBkKqWTolm1JPD09CZHbGZxW9FZQpfP12xs///gDn7984/L8%0AQq13MX/+r4yTr00QlVNLLOvK6z9otNOcf/iJVqHnncv1TMuZ4eWZc02s88Z/+T//d3JJxOsv/I9/%0A/Veens983N/4eTozOoOdrjw/eWxNTJdPVDQ+emwcJRqjLT54fJxYtsz89iuPtxtzKuhusFUzoNHP%0AZy4p8uM1SslvWVnuMy+XK8N55F//3//Ov5wsn98DXclhIx1SXu0t1MJ5CJwnz3CKRKuJ48jgHbp0%0A3JZw3fLjVHDG8cPV8JgnNiXTs9NpIjiDKo3rGDhdTmhVCeOAiSPxNEp3o2W6EYCHomON5uOxsqWd%0At/cPKWtazeg81+mK9yK7DM7hbRCAgpMy6Dh4Ygz8cIp8//qBMR5vpRRutBJsfN4Z4sB1HIhBY+m0%0ApjkPE/fbHdDk2jmfB9K2s1eBBaim8FFEqUnDui24aULR8OMACPZaW03N20FQ6wyn619ELoUm+H8g%0Atcptzdxu7wwuyMtSw3n0KOXRSL56GEf84PFxYNk2gvd8up75f6rGO88UHLeSSLUK6UcLYjwOgSF4%0AYvAMw4RzA/uWeKw72+fvxCEQ4ok1/cFWNedoUSVzfX7Chwi1EYZBLoWloKzBhhFlFCWvXE4D4TSR%0A98S8zvRuGYZARcqv0+nE6/UsVEEU3puDMBbkQIj4svoyQ6l477mMI99d5OdXz/vtTl43nLdy8Wv1%0Ar67MOHhxufiIsU4cV10olreHbG7CMEqBVSuuw4hWMF4vUrB1BmMM2jrCdEFvG9Y6WtvYl53r04Xp%0AdGJbHqx7Jo6nA6YiU0lnNE/XM8bLYYxWCcMJ1btk3/vRuSmVIQY+eie4wGAdT5eJVDLdW9zDkbIQ%0Ax07RE6Jsli7TiNGKXBvPT2e8l1J/LqJkiJMUkidneDqfuD5fcd5jtZTtx+uzTOpzOrx3gv72RqPP%0AE95biYwNhpYTj3VD0IjgjMU4i7MysdRaY7WQLzUd4xRKG6bzie333wnWoMaRl+tJfHWti2agC3zA%0AGUVwGh885+CxWiTjwTu0NYzTmff7jBepDvkYtpydYzyPGA3BepzXTKcrvclnZRgHclrl99hlEIEN%0AAgZQGjo4bbAh4o1E6uRKh6Dee8Nqgz82DdEp0BofJnITbL7eMtfTKGS9VgkxEq0hBstpGojOMIwB%0AY0R26oyiaci5Yq1jr1X+XrljAKzFGyXTctWwagTg6eWZnKT3GGNAq35k8DXOKLTS5FzwztOcoi4b%0AaZ1le6U1DSG3OaRzSpdeXUF+/saAiwPeGtQ8Y7Rl2T8YvWU2CmUsg4+EKBE6pSCOE3VfGacTp5PE%0AkHuv7PsmJNAq4u6hd4qDEAZ0A1TjNA702giDQyvPcBoFgOPNceCVMv4wDtzvM1op4jiRUmLbZnSD%0Ay/n0V/zOWcO6J7QVjUbKibzvWCtpgsF7CnA9nXisCasUbhrYtoQ1h0MSwfTHp2c+vvyd8XzCUyTy%0AfpnY5wdeD3RlKLnRW+bp9flwp3nSvmGP76b34oPzYZRuoRG6bRWiBs/PV76/fbBvK+PpxL4n1k1I%0ArL0Wcu1sJVFy4jwOiKS3cxmk86hVJy93ShEa6eVyxq47y555uV4knimgeLSG6DTaDVjvWd+/EayX%0AbVzwfHz/iouB1x9eefv2jgsDMUqHs9XO+SwJj9E5xuAZzgOrDzL4GAZOQySlSkry91DG8H5b5CKT%0ApFP4fB7RaJ5OI3uprHvi6TSSS2bLhdOxYVO10Vqia4PVMARHRdFb5/U00oCUKlo52fj7E8MQuF4u%0AeFU5nU5Hp+sY+vZGmCZsLsegJ+FOZz7ud6xxnF8GeoNTDFyuJ1ousjnzo6QErHgSb/eZyylwu814%0AoynVcho0RiWsGdBHx3s7Nu65FIxReC0y6lo0g3O0LhCNyzSwlUafE5cYACVEWyMS8yk4hhCZxsA/%0A/+0XFJVpGI7LBWym4wFjBad/Pkl8PLWGqprr05ngA+GobXjbMdZjjVBBx3EADDnvJC3bnpQlFhlj%0AYJ4f+L0wxoFcGrkmli3htEb1gjWGIQZKFx+V857ShNTprEEbR1530i4u2UscKXT0vtOV4XmKfHp5%0A4uk00JSGWpj8KGdBq3jCyEDZBf4lyjt7jAPjdMVag6XjfMBoSWzQO9YHjAPrh2NTPZC2TbbsxnI9%0ATeSysywZa8whSg6s+8r5fEUhKQhvRbo9mIB2kVYTJ+P4WBY4yM26VvZaWLciyapeOY0Da668Pp25%0AjpH744ZRgfMPr9Q5MfzkyEXeKTEKUn7fVy5PF0z3nEZPxRHiSAyB578NPN4+aFrOh/4yobshTi9s%0AS8Joi9aO4DfiaSKnndIMwUepTeQFrHhTW00YP2FUFmiVnw6Kc8L5SK5N+Afjj7x93DHa/a/t8RqD%0AY37cuLz8xHgdsF0gDy/K4kaH1iNBGdblQUVDiVg/gfcsn2depwHztx8Y4kBt/8i+zJziiIkWbcEO%0APzGFgDZKtiFhxATxFLT1ePC2zMuPv6DQ+G3j29t3Xp+fKf/Hv/D+x3dM9LychSh0ubzyf//rf6OW%0AQl43HqmwpEJq5fDCyGZIG81gFU6LOLn0LP9fPmCcpRmHU53XX34mzosIJJWiacvl9ZVlTbycTjKR%0APMrA3ljCEInTSN03oEEpKGdRxgvZq8tNvPbOMA60UrleFU+njFage2HwgiW3veG8JRrxT2hr+VNE%0AfH268utvvzFOI/O24O0xDesVWib/T+reZUmOJMu2W+fo08zcPSIAVFYXq3mvUIQD/v8X8B8opAjl%0Azihk9a1HZgKIcHcz0xcHR4Ga3J53QyQHVcgEwh+meh57r90HaQyjHQ0hryuvrzdCcIhzXNaVPEA1%0AsN0yMTy53i7EkPh0e+HL5xs5RysIl+XnAWmG+GZbE3UM9cTVELRcL3iB7XnQ2+Cx73w5npy/fKZX%0A05l77VzWC6XZpi46x/rygsxk+A703vj+7TufP73y9eObhRinRH9/AGaUziHMCydbsKITvn//brIm%0Adfjo+ftvvxHjk65YxtL1Qs6B+7fvsDU7PMZgTLiGTqnhaIOXT38kpgdD4PnxzuvblVIaaV0RHKV3%0AYgisayatJukJ0eNDxvaCptfuteFcYnTDvOccCTnTH+/kHAyEMOmOiKO0xpYXeu9crhuOQfbOYgPU%0ADuujFJZkQcSuVz6/vBG9oC5Qz4qLRtnUCX4QJ4yg1Aa3ty/c3TsL5h95ZMetgU8RFY+LwRoatcbO%0Ax2RSoQnJ+IHcb7UwjoMhg5StOVvXldut8HV/8svbjY/nST13ezdUKXUQWyd7x5oTyTnLYpPBy3Wj%0ADliWlVI7muz3r9tCjpExQEVZZ+5SSglhIClMwmek8QNOIETv2Z+7XX7rjevthTIMs+6oaMh4Z5kz%0A4k0GEkKk1nk5h0gtByk6QrySurC+f0ecTbh7bzZ1m/lbIWSTDXozYecUUbEg6tLgl8+fDXgRowEn%0AnDV751lYt42onW1b8CmZ0Xvmx+RlRUQp+9My1tTIXk6F1guXLVNKY0f49PbKsZ9TLiSGWh8N5z0x%0ARuiVGDNDzftkpEXLivqxTZDp4ZIlmW+idssfc3aJOecpzyeithFZom1k3Bb4uD8I3vKuam3ktJCj%0AJzjQ0bheEk7EYCrO4hsEm+Z2VYTTUMh0qldulwu1D+CA5LnfK0tecF4px0Glk4OzLDWE3qyZ82L0%0AsnW1vJgwoRr7ebD2jbwk2uNOdUrw3vKNWqNVU19c15Wjg0Sl7Dv7UOKMowghoj5y7E+2dcGrQTZo%0A5s1UFZZ1hSH0YgXS29sbpRSO54PgHSk4Pn1+4/F4suZAOSulFvP0HAfiDYaTLxcYVlxIGNyc8o/v%0Ad2KODAaPYo1/6Y0YM/fvv5Nz4nw8CTnTjifnfqJ9UM6TnFf2xwfkzLoK9/tuOYsza29JgZgsNNo7%0AJcaFcu6IOPKysKyr+YL2nfPYebls9GXl/nyY7y4Fzr0wBGiVKJNsOslzOgxIcdkWC7vuEELnuQs6%0ABilHCoPjYSCm+36izuG8N0z4eULwLNcbnE+OY2e4yJIXUgz85d/+O6+fXqhnYb29MH79lVoLvVYD%0ADLTK9e0VHwSpFZwzMqMAY8fHwP3+QRDhX95eeZaCiHlgnXN477nvO5ec8GJZhHGehc0pa/ScIxKd%0A+fq+3XdrxhgUMQlaFc9eCuId+fLCx8dXYrAw85ASrRRUKtvLK4jJ/P7+1/8OzvHly8rj/iQlI92m%0AOL+HW2bbNrxzOB24uNkgpQ4cihPluq7U8+B2WWkFlqVTa0FHZ10uBjLxgfM8Z9Zx5jwOG2Q4mZS+%0AgHeB+vtXYswc9c6Qhjq7X1UdQxyX6wZeWFLiGiM+JdYUfmaR9WZQqn4c+BgRL6g6nPO042DZLjAq%0A18vyz8iNKQ3trTEkktJqkQ8MnCitNV62K8iwMPa8smUDYeRlAcmsz50YA+U88Ri9cY0Bh3D2gdTK%0A6+sna2r3g+4Gn19WPo5BA3xK4Ox8WZbNiH4iaDfapoFwGtd8JYrwKJ24ZVSUf3nLpMU4BoLgg8P7%0AgI5mz/AMR3cxGsQnmoVnva4wPIowguXEeW9ZjaU2XPY4Z7Tf3tq8wzpdB65W+qjkZaWVwnXbaOcx%0AI4YcXha8Pw0CFO3v/rQIZT/4irC6yHJbeTxOjnCypo3iCsknWnA4EV6XLzgX7CzOCfEBpxXvV+pz%0AJywJHScxwOie1k0amVKlVLtzYw7IUIZX86lS8OvKFv9oIJMYDOxWqsUDOGWUBzhPlAHXK//4x9+4%0A3Fbe3w/+8OkXjsNk0P/er//wjddAebvcuKxhdqevfHn7wignI2ccBXxmSclocDI4/vGVXk9ub1eb%0AULRKvr0w6k5bPNGDSyt0a7a8D4QQGN3kN4hNiDQsiHTYheCE28uNr2Pwdv3Ep2vl8+cbf3175d/+%0A379xSYEtv1Cflf/5T3/kb7/+jmrmf/3TH/nf/4//izWvlNMMmPbnw8ez8F//eCO5zrbcWFcrgFpt%0ALItauO0AFwOkSNt3hMiIhsivx81yWMZgCYq0yvpyow/Bx2RenZinyc+m4L00RnekZTXJUPBczpPH%0A88F/8ZmXFNgn4auPTjsORj+53S6oz5R64n2E487LduH3j5PH40kTx+iTBlY7lyWRg2V4OXVcl8SW%0AI04cL7eFUsbERCtDHWvMDO/55V++kNLCmiPLklm3hZQSysDnBenDaHLOM06j8DEaKh4Rj7t6lquF%0AWr+Ozn7sjDom1ABaKaTsCS6izh4iny2xvtVKipFyWiaJF9PQK4bXHr2bj80rtVf2cs4Ers7793du%0A28LjeZBi5twPlpRIybwuKSitnYgzqeOyRDOvlwM/mz472Att2+jnyfZyodeKFwG1SXbICRnDgpLF%0AsjNciLjFAqr7sRNyNJy8RKqeuN4pp9BrZ91uXNJXrukT/9/ffmWN3vxY6n56gs7WWLEtk1csBJzG%0AFheGE96WC8MHgurcQkAbRqeLwRtOFoHRJsrb5CuaIsd+sF03Q+WXQPDmf0o54kMipoA4RZ01DhrC%0AT5y4escoBy4kqldaq3hJtGPncnvj43GyXTc+HSd//8c/uG4LIaYpkcC2TMHNKabweltBHJfLlRiC%0AZaTFhTYGOa0swVD9r28vM/iykWIEEXo5ZthzI8bAeRrFbQhWvKJcX17MI6LKaJb71VpDcPiZfUYH%0AoeGjgyaEZaX3NiMRLuT0zsf9ACeUYs32D6BHCBGnMysHk2Lk4HBO2daMukBKFlq+LAtHH9Z8hkgK%0Ahm6+bjbNXHOYckAhLcnogc7kTqaPXw1tjyMvtqFKshjtKxS2HI20GmcExiQFpiXAbHzFZ8s+m4CZ%0A6/VmGxef8O7kcrnYlnBbWYLDOzeR45WQ8gx4HqzrOomUAVcbHdj3kxQT0k9SXlDpqCoxmjSoMyxA%0A1DtkmAehTtSwOAe1mpwnRFo9eXmJiFiu2cfHg1o7Szb5jopw+B85OOCQmXHk+CiNJURq6pQuHIf5%0ACf0Yk7i48/gAaZVtSwY+MAQjIQTiS0S9wx//DE+OUmjHnSUky3rzkG8X29SpWgCzt3mzDki3G+fj%0AgY5IF4NxpJRm0LdJ7O4fH2xL4qyDj/d3i7JQ5dyftGbB0RK8yYxi4LE/2I/CJQQ+amMfYgHe3qEz%0ALFuAx/fv9HqgliFhMlwnhGwDoeunzzwfD/bnzPtTiNcr9TjJUcnXC6UceHUGgMlxyvEsuiEtdv6p%0AKvv9ztDO2+sLH48nNxHOs7IER1fP7799nWHVNmCo5TRE+qR9nmMQq/kPHx93GoPajFZZWkWYXuUT%0AxrAGUfaHQU2GRT94F5D4xvm884dffuE8D56tc//6O9uSaMWGPLWerF8+o6MzZGYb9kKXAQjL9Up5%0AHly3CzKEr9+/kX1Ebxf207aOPgRu20IfTCKleYodFk1gVD0D5HgV7vc7W0ocxzvHYZP5elhkxDI3%0A8ms2umiphW1bUJfImAIjBM/xfNhZEhOP+4MgoL3yeltRHJ9er/Zsq8kXe3M4B7XYf9+GkShbqah6%0AnDTiEvBeeByeLScbMiuoM9APAkcpXC8b67JQjgdgZ5fzni1HzgnVqanz+3ComJ9c6GwpTc8ipJhs%0AeOY912Vj39/hR0B8DMQo4AJJHeqVeHubcjobVKt086ZiHvP2fOCCA3FIEKI6kBMR2zQmn/DbxmWz%0A2AfzBC4cx5NtSZRSub2+wrDIlVoPi1t57sRt5f1p4eKXZSXEB/s+iOFgWVaQzpNEjo4UjRb66fbK%0A43Hg1XN72ziP3aIo1sx1WZBeURqXz19IMeJ9MFIkHZGOxkivlbwmWvoWhXcAACAASURBVCuIQtwW%0A6nNHo6kAfFIcHrSjGlmWRGcwujAY5OVpIdoDXFpoZ2GMyvk0OAeYf68ctkXOKZDXjX0/icnhfeao%0AJ47A7WUlq/Ly8gqtcX5/Z8lpwu4qKdmm1qeFOCplUh+v60YMySwFdIb3xLxSzx16sLDnxe7Cse+U%0AOljSRt6yDXW7DfW6U2LK9NJBB1twiHhaK6QtcHx8J27bHGImHh/fkdq5bhvf709iTtyG8vvv3y2n%0A8t/59R++8cLuNt7PgYQN9Sfneec1fSIgdA3o+QAfiVumPE7yn/+V2iqP+5OcHevlRj8LTlfGn/5M%0Afz5+QGmIQfHLSj8LEiLqbdJKrUi5M8QRnEMGXC4XlMCHf+d8mFzhvBRu/4vj17/9RlfYLguXx8Kf%0A/rc/8n/+3/+NR+m8XF4gZn77/hvBGwHokjJ1ZpB99Ih7/87rbSW8vnJJF2KachgJxDXjfGTUhnpH%0ALRbE6C7OMoYQ1Lup7Xe4AYoVK6oOkYEPRhwUGj7MTZ4L1LaTl4XgIs/xYEmJocL94xsqipyNpgNx%0ANh0ufaEdO/ce+fTlM9/uOzE6m4gMC5EL6qi1MEI0TXZwvGwbXmzS6qOfX2yDPgQXcA6bOoXEumUj%0A/6RMXDICVhgMe32jD8Q7QjSyXAzRwqH7nSWaDyhGj6pnKW0Wu0w4R8UFxUlAvEO8Nzz4lCx93Cut%0ADV5eNmIMXNbM37/algVsY2h/pzfZzvOgXy5sKVJaQ33g+XgSckQ7rA5S8iSET5fM5fXF0Lu14S8L%0AzgVCjhY5UwuinvVypdaTdp7IsrKslo8kzPcohunpMN+IToPr6A1NV+rzQH00o+ze7L0VC88OXni7%0A3fjLX/8KDLZ14SyVozQQC40NqxWXwUec89xeXm2qLyZB+nS9ErMR2pZtIafActmMsDazplQczkdC%0ANCyshjhzvsCyTiz8Ol9gKTYpExmID4S0zswsC/kdvWEdiuDidaKMAylHejNgQW+F2/VG54MxfuXl%0AsvI8KrUZYrfUwiaG/3673rhcLyzLxpdf/kBwhumOOdumzjtkGAwiLRlbuHWcBlQcIS+oV3v/p2ws%0ARs+YBX2I2bZhj8dEfdtEVNTho01cR7PGQFToo5HyamjzbuGitRSe9zt5WXkeBVzkernQWuHYCznZ%0AFm7AHPpELsvK9XLBe+X29hnvPedxcrlEfIhcg7cgXgz3rGqFCcLMjLILxjlHn16EMP1wiLOJeK04%0AB90ZlasUexbUefJ6AAZtqOfJwEiJjG5bPQm4ILRqNLaPjw+2beNZYTms4Pc+492doVboBKcs0XPb%0AVkLwhJRsU3eciIBmQ5KXvNOaIGKZgJ6Bz4bv7tVAJs6rhd12e+/9JIb98NrCYIjgCKbRR3CaCZ9M%0ANlKfJ7VWznKyrnFmtVWbfKs1qDEqQxb21vGlEqMjtWADn2Q00nPfuSzRPA+qXLbFfKtizzCirFlo%0AteO9MJZIKUbMi2/X+V5ny6RyhhgXFepZ8cHRjucc5piP0nvDfjsn9D5R1dtKG3CJgTU6ynHa2bZF%0Aa2pd4PiYUrxRcW4x9Hf0ZIb9TK0i4njUQh8Qc6IMkxCOVsnbRnAW4yDDMst6LazLSgyBx8c31Edi%0AMiKqbXo9KQUbdg0LL/bxlVFt09XOA+8gxNWAFb3Ru/L57cZxFP706YUfctq3l39lfzwpZyF5aN0Z%0AHfh40sppESOiRC/ctsz3584fLit/7+98fQyCYBu4MdDR8NsXzsedbYlIbzYU6o3n/U4InrwsPN5B%0A1kaIL9TRcQNuL6+c5wEMy8gbg7AkalHGUdDQzTsi3WIkiuNf/vDGeQ5SOfnyeeXr12/kmBhiWWk/%0AHv73jw+cF3pXk4R6x9f3D8YYfH698fdvD66X1TKt3KA3izqIy8pryIx28unTC+0s5pMpJykE6rnT%0Amue6Zp7vH3YXi5C3ldobKSWyCxbNoI7j+YH3kXY+AHAxEmOyzdfzSV4Tn2LgfJoHsJ2F68UkyCoW%0AVq/O0X8wB1tD1AZ6NQXa8STFwcf7kxAjuRQuS2Q/d27rVMMUq0Mu1xfc806OgZfbheu6sC2JoMKa%0Ar7TzBH+x5lmdxSg4a2Dj5cKWN3sWnXmmx5hpheVAc8Qnk9WLBIZWXFotZ7t3vE+0dqDOhp9ZskmC%0A40Ybwi0Y2bX3zmBBZHC8vxOiea2PevL55cr748ll+tE/HjbQPICLV4JCcEZE1l54fV3M5+1gfbky%0AmkWslDaIaSXmhbRklmUzKSo2cO4z4FdTtjugTan7GLh1taHiIjM0m5mdN3AOWjcFgoz+s/7speBz%0AQi8bx/NB3i5Ib7ShnM931AdaFx5/+9UUJznThlLvO4TM6yWzOE9Xhw/Keo3oNdrwr1RCNI9nDJ4+%0AOj5e2bwRp31cCdJwOU0ya8dpB+9w3oAxMuN6/PVGui6M4RDvGGex+taFCQhypC0RFosaGKOT0hVa%0A5/Jys3iU45hU0khvT3y+kCWhrhDCjov/isp/YriGCiyrY0nKr7/+lbUUcn5FpdIlQDlJtxvDJ8bx%0AJG4XK1gH3F5faNUKTxZbDdfeLWdg2Rh1Z4jYel0tg0K8oz8LGiO+ZBqd8+ODMWD99AW977z94QuP%0Ab1/RBrXe8WsieGX/9s7ycmO4wfdfP/iyrfzb12+Wil12Qr5yPN7N7HjJ3B9PglOia1y2V2JIqHRk%0ATmpGOw0iIZHhPc11vAvmp6Kj6ida3bD7Pw4IYzipZRfR5gp+MOxfxalJ84Y026b1jiTHKkprO+No%0AjHXFe/M6uBBmZhM8j8I54Jrh+/dGcLCtG//4/o50JQTH86xE5zjryb14lrTQVXj9/MayJGJeUTrS%0AHSFnah/kNUM1Qp53gTAlPCGm6akY9HIg3qNqAYZ9VFBHK9UaTmeNm6igGqx5WKxRq8cdFwKUCt6I%0ATAJ22Gs0GUapBB/Zjwf7flBqNUmfixxaLAQRkwWJs+ye4G1L2sRkkyEIlxBwKM051mXhl89fWG9X%0AQkwzpFrxMdjn0yqje3RunBRl6CzKc7JAn+Bxfczt3hQSOsUHu3BcUFxI9HJatlM2z1drpxm8z4r3%0AcRq/A04GKXqu68bX94cV095xHIU2Oo/j5LIuqHfkxVC86gOX6xXXBk2Ey2UzL13OaFC8mjG3l4Lk%0AbMWgmNFYsKwlAXw2v8Wog5Bs2hZ8RZ1tYFy0CbWIopMGGZYro52W2yaYkb/bNL32ioonbxtneUdG%0AM+JX8Xy5mTdIxLJWjtK45Mxg8PZikJg1Z66vb/ZzqydMuRYDXF7Mv1UrPtoEVKapVtW+l30MVANj%0A5gI5b4CM0W1S+iPzRZ2335vkulZO1If5ui3g14mnnhMg7K1xra2aCb9VPJ0UAq20CYgYeDWpl4r7%0A6R9ackZGZ1ls4/ojCF5VCOIYzjT4XuzZiTkh2BZK1RoO6T9ojQUfshXBM3cOMd/FGKBTLdBrMwla%0A65xqGHg7mDo6oDFgGA20dWtW1uuFs3aSM3S1ip1hTj1efwxPxJ4TMYN/xqTz28XkTD5YA+rFiJni%0APDKGfe4qRsHzHjAao2Co5x/hvRbE3kwWqc48jmpBugyseRFvZ0z05o/w3v6dYVf8vh/z8ygM8Qxs%0Asht0ora12N8zDNjxclmAbo1XChyPJ5ebkWedi9Sz2H+fAu5pU2XvTMI6xCR4qha87URwMRicYgkw%0AwAfbSIJMyBH0asHIzjm6d6zpygDKaXI1FaGVBk44+oMYHERP74XgIx+Pg3VZeJydEJVSdlMeiLCm%0ATDkPk696x7kPM/nXYtvEYRlW6gLn44PebYh32W7UehLnRiRtN6BbaK/3cwLvGK1bE6NCWDdqMfDI%0Aul049ufEdXtW7y3/0Vv+Xt13CCYt/P79g4/3d5wPbJeV92/fid7xvh+Uav4v5zzHYRmXwSv17NZQ%0AY1u/5+Mx/Xzz/HZK3Qs5Z/q50xks1xteldrs/6dV+mjEZNTJ8vGd0Stp29CnBQw/3j/m5x2Jtdoz%0A6wMhFlQ3Wht8+fRqvk5vmZhtUluf9zvBBQozxqScrCny2He+Pw7GsIgD5wOtV3zwXDHwC04ZGii1%0AsUTP/pgB1thmvYltY93LFRHHul4o5YkfRlFEFPEJ7wb0hXo8Wa432nGQkuBy5vn1neVyYX8+oA8L%0A9b3fiTmh6tj3nRyDUYtjJABjZuaJRMaodlOHSD0PliVyP0/WJVscxdfvRHX0EKjjgXfmk+85kWJA%0A5jCpPBrxstk51ge3yxW6AWfQQAye0QpDlbRE1AfGBPUIRrh0wZrDsC5Ix7IEU7blwAwhl9FRl2zD%0Ax7CzImW755A5xJrP5FBc8JTwMNpuKwR1xEtmr40gikuR47RMvtuSOarlX8Zl5bplxDlyzHhnZ16K%0AiRQCw8G6XvHq8cGj3pQQQ8Syq6JnNBtgt9bp5bAsrnrSy8BHD8PNTaXOe9RyAXurLNtmC/9WccEy%0ASZkxQs55dHuxwUoIeHU870ywUiT6AGnh0RscJ/nlheg69Tw4Ef7wdmE4RwgZdOfjefK2XfEx2B3T%0AwbtpewnBMvaYQ38v9B+wo1onkC5bQPSJ2TFioj4bYd3MohIcPi9zSJsR9bbR8g56RcTTS5vLB0XU%0AgyukECkT39+1keqBhMDZrVlz/j9z4+Ucf/ryr9y/f+VfP7/iHaSJBJXW8Euy7U8rsKyAIB5c3KxI%0Ai5Ehw/S82wU9DkjZwt7yBsrUFDubCLZGXBLnx7shZ88DlyLqImUvhtasEJ3D5cDb88VyWFKAt41v%0A3+788fMfOL7v9GVlr6YD/r6f9LITvKO3xuM4DLHaHOVs3LbMkswv5EdnHDtuMdMlOMQrUSIuWOHI%0AmJd8K4iGKXvp0+TfkT4YvTKA4Zy9X17ww1vwn5q3SJ0DjPqTrxd6yTT/IG2Gp61xpZbdimQU4YNa%0AAuos/NUFb1IbGZxOqI1ZxHhicKze5F2XZSHFTA6J7brhQoSuJrHqg5AW8zl5waEMLyZpRKA12hgz%0A/A9Gq3RnNC0dmFZ+Tn9FBXFW9MxPFvzA+VfoBxri3EzIPDiOiR3HGlAHOjpCNxQ7Ax8DPE2uOTD8%0A9pqzBVhgW7j70ViCEcxetgtxSdy2hWUxiMTl7YITnU2Foad7sw0mzKnaACZM3jl7NGs7cC6Aw5qr%0A3q0wD9EKmlncj1pMluo8Qzzl+UGnWQM3p8d5zTzKkz5ABqQU2EpC1TY6IQTUWVaF0SJPlmU1yuC6%0AkJeLwRKiR0Mk+kTMgZAcQRydMCeEzAvGtjveW+iwqIEJRMSQrgLOG51rzMbM+WB+u3kxMEOIRT0a%0Ap8Z+TIlTcYh08rbw7S9/Nz9VM9hGSgv740kIRtF8uV5Yw9zI/ZiChcDr50/k9cI4T2JeEe9QF6n7%0A3fyWMuhVbWImNik0FLlhu+mdJg0nzmSK1ab9Mr1E9IEGa6x7s+JxdDMymwRYJlylMaQTlpVy/+BH%0Ajth+r4xR0CFGB7t/GOI9mxcreMeWF8t3896ALimxXi6kbDKKFM0XNIARjGyqOhjHQbxsJoeU2aA2%0A+0w8RrX0IVnDiOUriVfqeQL2mURvJm5V25h1Gsu6/Jz2tWp+ACeGY+994Hwg50i9n3T9QSpVXq7b%0ARJSLyeecJ/pgocatk64rIcXpJVEkBUYX3KQ6tmqbwaBW3IxmQzZoP797isl2RT0pOup5/JSztlpN%0AXuQM7OCcybGc92i0jCALEmdSFk96Oy2QvJks1bthchVnIzB1yhIDz6dJTXVUzrOQgzVwFs5r56h3%0A3vxaw9PLaYVSCDiv1LYgtHlW2tS8NQso78XC339M0l0w4mt5PhFbHRtGPWZarz99TyFG8J4RnA0c%0AFqEcT/LLC2XfCcHRe6N1ITqLNbmukd++P6ndwpXVBaL3thmdURvezSGg2okZ0oKPgfq4m4fwOOml%0AWuzByyujD5YtzgFHoFc3Uem2heytWpPsbLhWzwHDmmWdxF8XJ1BoNdKfq526H2zrgqjScyS7C8+z%0AMZp5JynKEswf7b0SQ+cvv74TnNF5vVMGjqDKwONVCM5TSrPv89x+199/syFKK9RWGL2yLAkXFzvj%0Awe7rOvP+huP4MBhJH4PR7T7vzb5/OZg8ywWTSDUEGcHATiHwfBykFBi1seWAj5HjrKyaeX82zjYH%0At2DnbessMRhUA6yJut7oHUY9DMrkQIZ9t5wqtI531Sidw9OOgovevJVhQzVa0T0Kim21fYr0s/z0%0A45bHE3ql2/7SmtkySLPOQYTrdcNNFQfqOM+G145fzJtUuuDP0+JOGLahVKWK0MoHa4rUo1l0yRgw%0AFHxgc5ZzdlkiKoE8c+E8iXC5mofV5zm4WOh1R9NCCJk6zGIgrrM/D5wz1VQ9n6bUGbY5DjkyVA00%0AUdpsihyDYSCwWvDL8jPHKwTzQCuD1k5qh9FOfIiU/Ql9sF2vhopfzJ96Nsd1uxDCSundgujF5P/J%0AW/ZarQWPkpcL65ZNrZEDzsefRNt1WegCDId3cB7WzKnEmYcWrc4ZGGVQzBoRcprbPhueOK9zg16s%0AyfIGedKYTWI/ayKddojRqn2vQgTnKUO5rpF7L9wfB8P52fxVHJ3PrzeCD3z69IXLknje32n1Sdg2%0AwhjklCc12xGWTD9n8yuDfhTURasDupAuV0af7ARNlPHAiXC2TlxWpA/jFjS7D3RYRhrScTHQzp0x%0AGuoS2jsiRop2DfDz75n14Ggd8kJ7frP/veT/3HCN4JVed768Jp73Dz791//CIQfP/Z0sK+p/gfOA%0AEOC0CZfL66TEJdq5W0Hto+XHLAttv+NypvaGuoAMKxwQPy+3bh+mBvCJev+GxmQFs1N47tx++UIr%0ABT8RnDE6SvvE+rLz97/9lS9//oW9FpMTdiGeH4hCRcE7ck44cWxJeVkiH+/vXG8bt7gafjomnGbc%0AEHTNSDvQnBlDJ0XNWd3vA6OcWLKQPfg2ig50MbmEONsg9NGtAJSOaASZa2LjoJvEKigt+fkAVsrz%0ApJU4s7IG/npFfOT+8R1PpB124Ax1RBkcpzUGvZ1UPClcUQZrNJx7vm3k7YYb4NeAd3H61LBMDVHU%0AWTE2akHEYbPbbj2JCENnDokLtNpgHsjiTGqgLv7U54/B3CYJo3lslt3mNAtEM+24g6oVVaXS+qBU%0A8zC0NpBRJzDAQiMV4TwOLt4kW9F5bkvgz3/+MxHH5y8vdITLunK5vVARgnc/pzW91zlBYnqgrNAQ%0A58zc3+xncMEQ7gA+ZdviTZIdvSHOCkYRg2iIKob6HKaXP8+foaMyGq1XzrNZ0eI8z+duQQFz0yCj%0AscSE0tli5O165ZoS0gtLfuPzpxfECTGtlmEExHWx/743tHX7mZ1O3XRHfTL51PwO6oQz0A1WgRPU%0AZWTm/8gYNuWupqEGK0LolgelqvTuoJ6MVnDSOWvBp4WzPojLSjgq94+70Z7GxEaXQkgrL3lKtpxn%0AdUo9DrpzpJzQGHAieG2EbQEEZXC2ZlloYp6agYVDIjZU8SECg94rokKIK72eBL/apnZY0ehnA2F/%0Ahm1nfoQsuig2MNEBy0I7D5pA3C50d3J/f0cQLtsL53mYDzRnghqmWWHKjh1LjHaJjD43Bx0Ugofu%0AjMo4+kCvN/v+OaWXE/HmH1MRGBVR0GFykiH6E50ek1HETI3ocFNmoirTPxVg0k0ZyQq80Sj7g/35%0AIMfIfq+IRuqxW3OugbMeOFW2JREdhJRwzpMX86lqx/KPUiC4QC0VP+EawQl5vdjmJS72XiYxyafq%0AT4CDMNDe5nMlhElE660jwwKoGZ0x5YY+2CYOEcK6GiJYdG49oTdPracFhKv9TI8fDZyPyGGFx5Lj%0Az5iAUis5ZRtspIDiaY87mhNOF7w6Roj2PU0maURM4dDasK1r7ayXC51hxViwocc5C7jWjglKscFF%0AmLAVqWM22YIMg7FostDs2hppzZzPB9oDx3OwZQvNFhlIEc7fvlk+VUwkH0gx0ICPb9+sma6NdhaW%0AHE2xMZUJjW4NRjuRPiWUVey5Bsp+Nx72aEg754CsQ7d/YgwczzvOZZwTu7/2nfWymbfEKbVUxvDo%0A6KhXri8XpA8bogXP6J2vv/3G+8eJE4cMA4osKfCXX78ZLjwmAyI4z95OGA0fPPtunkLRgRvNVCPn%0AQZNBvlw59yfOqW1rL3NI0as9A7botY299xame55Gwns+6e00QNKjEJySto3aGqVUjEAsnM0TvQ1y%0A3t5utPNAo8fHz5RSGO1OHc7iHHphjM51yqS///139v3kZduorZJ8sC1dbzzvhzVkUXm7WLD3siy0%0Ac0ddotdGkAY+0dtJyBd8jLQ+GMlbVlEfLKsF+WrAzsJSLVLisjHKidcE4uhpcNZKPXZTnISEj4Eg%0AnqbTy9vEkPoy+DHujCnz2BvODZIExv5EB2RVjnVDGdQQ6IhtunA/7/7gBCeOGAKXi20QNXgcHTeJ%0AgDEtiFjtpAyTkvdAXpTWQGeQM8GyKSXaxiWHMP2mDg2Z9iMKoJoaR4eYnSIGC8hWa7ZDWnCt0pvj%0ALIV0ueL8bk22COfxHR+MfltbJXrlWcCJsK55nkF23nsVbttmd5gGnBs2CFAIyeNc+Fl3+CiUoxHz%0AyrDO/CdBtNZhQ94AvRz4ieJHsOaoVhSdw2LbWiOCn75nHzwSDGLSayGESFEbrOZ1MVDRx7sN+31k%0AyTbIaK2wLBv33fGP79/50x/e6K3y7dvTWAFfXlCN5M2GD6rOsugEZLvRWzMJcrb80DBVEK0Uk8UP%0AtTN4W22Y+DPYuOBC5jjvjN3OenEexDOU+b4ZCG84U7i08kRDsuWFjxb43hqEYP3FtrIMQds5syT/%0Ax7/+fezGf5BfY8BtvdDE89grf/vbP4wWEs3g12uFaFsM8Z5Rxww9NLqe9wHRH5dnnxN3M6VaeQ8a%0AMqgzYIcMhliWRz93Wt1tsyKK95FaTMb4/P4Neie9fsJvG3HbWFNCfeYlr9AdH6WyLZFlWXg0tayO%0Abm1Eds6IcdvVviw+EqL5sOoYjBnY23V+wTVCtdkRkyrG/FxlTiNDyBZmO7ApwZTJjD6mp00o5WQ0%0Au0yUDs7hxKHpR1FhYZcqgA9oDIScSOs2vW4GSshrBqnkvPGWA8KwRnYAA84GS86c+8nZKgTLxpGh%0ACGpoT8yQbhrv8HPqItgDIM6mOb1Z89BqBbqZq0MyTO78PQvN7CYBrAe9dph/Ds62X6KK9AbOVtPi%0AFGZj7KagvBc7NKi7hX5u2dDXrVvRI47OlD0Fb0HKCn/+n/7M59dP/PFPf+Tt8xcu20pwJhfL2ehI%0AOmz6HOYktBW7mMtpuncQoxyKg95t49NnPTLs4OzV/lEfQeXH8YdTa8iBn56o1oChc3KMbTD3uyXK%0AB8ftuhGDJ4YwNdyBPkwm573Rk9Z14XZ7I6ds/+7ccjh1hrHvArUxSrPn76cMRnFO7XXWYzYqMqeS%0As3FRZWBhrvRhGVZzSvdjciZiXh+dz/GYstPRh22sxYhUOVvWX++DUk58MH+Sae9NKiQTHvFyseDs%0ALnaA5ymR8wyohTpx6Yo9hyGZLGa0hjrzGSE/Gku7dGT6QJ33U7rmTGbpbdulYk26T3E20XamMF/z%0Aj03gkGDfsWYTNu8cDNtSuRkzMLCg8nJYoOoYlSU5rpcNrzozvuy1Omf+gKD2RfLeEX0kxmhwA2cb%0AeBEL+IU2N8HNnlVvkl87Kn68/5MCpt4GHBg8wYdIzMly5PSHn8+snAaPSeT1avJYZx49+QHQGJVl%0AW6dU0844xTyJtTWCDzOUXejnicowKWf9gV9WpA/yshoRL6cpCx0wgTyj2XfPfFHewEltymEF24p1%0AG04J5rvRuaX2Kj/lfk5sK++8I6ZktNQQcc5wx5apZwWH80paFsIkO8p5kLXTjw8LlxWjqYVlsfd0%0ADvdUBZ2UTBFMqiaO7bKZt+vH92xuENtZKc+nbXK9+QytaZmZXGKNpqpSj8d8bbZ597MKaKUgrePV%0AqKSX64tt7JbFhjut453l/ahCjJHaTU6Vgqc+PvDjJKZouUlpsSEiQD1NbqgK3TLjjPjXYFhuYFjm%0AhsjZxo/erYjtzc48UXo55p9RTTbk/M9BgDBYcjKvqXTWZBCZkG2z0c/KkhOfXl/JMfL59YUlpZ/A%0AhhADa/KU2uii5BgYrVH2J9oNtjFE7Zl3ikS799phgBiRwagWyVGPg1arbYyHgZmACTsw1L/Bmixk%0A2TYECykFCz3vlZySbSVQsleW5FmXyDhMnsno9FIZZ2FbFpaU2JaV62VlzYvJmDssS+IPrze+Pe6I%0A2r0aQvyZPRako2I1QsoLdRjI4wdBlm7+QHUWMF2bSbhcLUizpoNe8U5QH4wcOOy750TI2wWf4sz6%0AUoL6f54HKaF9MOj4McjeW7YWQj/2+T016uQSIEx1SkqZEBzLZSMHO7lwwTDtKaMqrFHRbhLqnDM+%0AJgMR1dOGhHNrolPx46LH54D3Cco5/ZYYcl2FGCMx2etzCjFkk5+pEfm0A8MGjAYwMvWGAuMsjPM0%0AtY2YLEQQa/q8ww1z4NsAoaDe8+nlQinF7gtn4Jx1MVl4nmfPdrmxbRfCZuceoxPUE+fZL9PC0LFa%0AQ2Zj106LNgrJvsMhRmIwSAmt4ULGBfvzarEGz4niEGg/gFEVSrVj5iwgDqUhs+HV0dFekGH5gmH6%0Av+mVFIM1fAr73O4vS+CPbzeWvOJcYLtcWF4/4WIiBEdQx7Ys5LwQlg3Ehp+j7miIyBBGOYw+2i14%0APiyrDWpGo+ymHhJnSgR8ttogZfOlq0FTwBpn9ZHRoNUx8xXVtp3naVv08wmis9YE9Z5lWykfD8IS%0A+VF1/49+/YdvvLwqa+wEgZdPN5uWfv9A27ANVT8ZtZpXZhgtqLdqQZnibELlHKMeEx9spL/Ru63I%0Ae6f3hoZkh6kLVti3Rj1sqiLOUY8HZX8SYibkQJxkN+8caMJ1o+rkIDzvBTkabznCcfL+vDN85Pks%0ANkmdBKl1WXjuD6MBihX9MphUHVsnM7oVtTN8kGbYz16qNTnNBrvDEwAAIABJREFUNh/eBwuDPE5L%0ADlczpPZ2WuNiNxijFMR5erUN1ui2CaGeiJqJWIPRv1Q8ijcddLf1f8gXAxGEiPRBEwupdOKpHUSH%0A6fFn0V3VGrB+GAa314KTRj9O+9nHDzCI2rZxgAYDhNCNJshotN2aq3qUn4cntQD2flBtQl+Op13e%0Aao22U0G60Yl04lJ/hKkyAzw1BugwusA46cVyUlqH43matMRZ4YVgRVRwnMN8IWFOYFJUcoykFHh5%0A/czl7ZPJG+YktOvUfPdm0y/nOe6PWfxVRi32GTXDwtqa3BrNUYtNuJwaVWk0ZHYVgiCK+Qlqo5/V%0AyHFirwfMnEor7MdBrY16FkZrht9udX7eQquNJspZbbo2hk0dvZquOi8LnCfqbCIEjVIK4v956Klz%0A1HJOgma1Zsqu0vk6qk3QxdkAYQDDfEswi101T5SqFVT9PH8+C/08EIV+nnMDbA1SDLaxit6zLivO%0AwRoDOUacOpoI4m3yKqMZOU2h10FeFtyw6XLMyfTZYyBzo22yA2bgpgWmiogVVKOZpMI52nnMprlP%0AzaVN7M2MjQ0KJpnReZ1eggrDvH8/oALiwk+Jn4hY0xsTy3bBh4BXYc2RNWVicJQpdRu9UUudssFO%0AbyaZVawB8jPg0raHNsk1aeTcXola0+EDGvxPmZdzAMMkhKPRin0eRh60YQoC4gLq+FlY/HiPZMzX%0APwYuLvZznoWghmaPMZFTJqdETpHbtqFj8DxOeh2zYbczzMhczIluxEdvQwC1RsKKnfGTVCgmEcBp%0AtyK+NXqrc9hgXq5R7czotWCmDWaz537KJmW+VvUGs7H7xQZ4LpqZPnhH64bmKMdhUhTvOWrn3A8L%0AkRadPlRPb3028ebhVB9so+oVjQnvDeAyyjFldqeNWqas8Kf3dRjYZzQbnLRS5uucNNZ6zM8dUl5t%0AUKA29BjiLJDVO7wXYrKmHExG02bj25ttaZ1ztHoSvKLOWfC9M9JYLcWAMuJsYzNlx6Ke8rxTj4d5%0AZAUz15edUXbK40HbD8rjw75bvdtzNiVNrZxWEAxrkHtr09dR7GwRIaRsKpQQiClzFttSlecDlUGO%0AjqBw7BZf0CfwY3SmfBj2uYkKKnNjbvlsvRXW621u3OfAd8KQrDG0zLBSTxgFnzO0Qr2/M/ocqPVG%0AK3aOj1o4HgaiUMGoubVzlk6vnWVbUWC5bLatVEcINnVfX26gHh8DyxKJDqjnlF+a900ZBjZxno7y%0A8TzYcuA8divEz8P8mT6wXC/ktNiwSAQ/BPXeimjMF1Z7xSVPXJLBuKIjLlfUBdsgq9o5MAbl8QCm%0Az7MW2r5z7ielNtpxIr0Y1GfY4MOpBR8zGs/Hw4YMU+rr1TberZtHEzX5+tmw16kmfRvdciZLN02L%0AUyVtMzR4XdFojSQ08naZEnmPKLjsjaaLbbW8iMV9zEGdD8lkrqrQBZneN1PNOMSnKYsfpJwIKSJO%0AZiMyPxudxOypdlFn8TwuWu0W15WUEmNYZ+mDp4vH+YE0U/dEp+xHte91MPS/YBEh4zzok+LqozUX%0Aox127iN4nQHX1WiYPhg06bxbvTTOaqoXkalMUQT3z9zSYU2oBBtiay14Md2DdAMdiViIOeJwKRsI%0AY9lM/jcarRZiDLx8+oXhHYs3BczlcqG5yHW7MOIyh2NKvt2QWu0aVUfv1cBqNJgB8q5Cvt7wKgy6%0ADcRC+HlvjaNaPaTYzyT2/TAwzpR/T5m6TPkg9TQ/bdlRqWYZcLblQ0xKKtjwuJ1PxAlOqp2HPlhj%0AnDerAf6dX//hG6/7c+e//T9/YQmRx/cPbsuNj6MzXEZam8VKQ6fHSWqn7yatolXa446ImAGwd0Zt%0ABiGoMzNpVAMhFOvYaZVeim3TxhwYnrt9UMG8VLV14mUlxdWmp8NoKiEnFPP6vH16Zd2u1DZ43Rb8%0AeFJGpbdKOYplJbXKEiKlAG1w1MH748A7RdqgnweOySAbA2nMKafgvEy5iEArtFIZE+HcTwsxbGej%0APU/GsAusnzZJGdXQuqMPxrDCyHDXc8WqARfyLDJ0HujO6DZ0Qt4o+2lxeePg7/tB7Q0vYgeEWtHe%0AbXfF+/uT1sdPCoy0juuDOKfk3kUrMmcmEaXO4taag7oXhgyjyjmdr7FbgaMGR2m12OVdCqMZtrmX%0APulq0MfctnQr/kYfP71/tmnADPMaQJUcImcvPMtpzUjn57al1EJpFrw5auPl5cqSE9eXV3LK5mVb%0AVtKy2pQXI+v1w2g4o5pEtVXz4BkZzyR4rVZabQx1tGLbl3qenI/7LKAKrQn1bJP6ZVjaXipMLHXv%0A1giggohJIjQ6Shu83V5Yl0xj8Lg/Dd4xt0q9t58Tzuxtc5JSJsXAtl4IwUNrbG+fpk7f6H/eCX0/%0AUfGEHPnhQRuTo2nbvZN2Vjr2PrbSqPvDpH6t2BAAa37FeaNNNntNNqVVm+6OblsA1Vk8T+R2Nk09%0Ao5JToB6HwQxapfUGYkGV9diRYQj4Xk6TgpQCpdoUdm7W6iwmrSkec6thFyZTktJ7/0koNEWUbY7G%0AsMKsd5PU9N7ow7yU6rwd8JObh2AyWQUZjdGKbWFH+f+pe5MeyZb8yu9n0x3cY8h87CpWE91SC5A2%0Ajea2v/+3aEDSgmqiinxTZka4+702mxbHIqgFqXUxgUIV8tXLjPC41+w/nPM7U/5RMX1QjwetVUrK%0AajC9m3SnhnOLiqyuDKPRKy0X+Qin9MXMjeho8620hnImRtMlb6w2ucMYaqtz26DiVs9lo7dBSVEF%0AvxGFszU1rh8F/qiFMcz0cKq5MUi6wmxSzah6NnqDWtkvO95abrcbMUa89wwDLuzs2w4tU2tS7o+d%0AhmWp73BhU7OLkWx5/uxq1iCmzXPOegWUYuQbZm6cx9DgYphBqx/nc9L5WbUt61U/izGBFb03TFgY%0A7eMuqVDKlDBXWqtq9JwGCzGpmH95fWZ/urA9vbLtT9jRoNdJ14MST2pJmFoxVvCGXuXvs9bRalJz%0APZTJ1Er9/E83Mrr3XpXr+CG/hk8vb83KouqlQUce2t4FwhjCow8EURoDbTCsvDJjjEk3NCqim+7H%0AVivBSoo5jGXZnqjpxA1JMZ2TkuDD+2id6Jij67OyQzLQnCKP79/oTSb7miI1RsWvdA0GPrbOHz4i%0ANTmaQNP0Z637ZVLYOtt+UZD45apJ9yK65wd8xpnOftmwZpCKvIiiQArOkVKhjkYbneXyTH485uRb%0AwAU3iZ9+2/He4ued6azHtEZYL1g/iO834v1Ob53WOvn+4Ly/S95vVMCNWQSOUslNlN1l8dAqDsN+%0AvWiIsuyMWtl2bfFyzOAXvd9j4I3iLJyb226vkNvLJjLyn/74N1hge7riguOnv/0Tbujvdk6bn2E0%0A8F4uz4SgGIfryystV+xUN/Ra9RL2Tk5Z6OzWaTXjQtD2xC8Y47S1M17I90W+PdPyBFMpYqNMD9+6%0AK/Bc0n4niuvjUDh7rTjTcdZSS6L3wr6txFz5+vULfrF4Y/npD688f/kq8Nq2iA6NmbmGF4G7htGm%0A2fr5ngrqZd2KcUNefESNpnfJSltj1Cw/+pgDwVrnILBLRWQFlRKEt1MHuO2i3/dBHuzasDQJcaq8%0Aii0mWiuSbBtFBBkz2LYdHLy93xjOEPaNLy8v9PyYiwLPtqxcXl5ZjLIdW2n01AhB5EDvVc8Bk746%0A5E+tBTN0h7XWPgcJAL110nHqTkK1waBTU5W4eRg1uQY1i4OZJyt1AaUoKqgWFCvjcCHQ2qCPwkan%0AGsFGSiyszjH8wu4sft9oVPLtNtUdC6Q7Y3hGN4KrWeV9lt5FLPeO4BYaAgZZDK2oLjXO4dHyBaPY%0AlI8a5VOVsSwiFeYqUAqGXivjw43VkfLGSOoobwwY41nCqjrLibmwPT+RS5r+4n/9119942WdJ7qd%0At+Pkl19+4/uP32m90c6IW66fDUcrmqINGm5bZKD2HhMWeS+CZFBjAihGU56FpsLT59K7JmvGMrp0%0A9MbJjFrOg5GTJnvLAl1r2XpEwq7gUYbBhkDYr9zPO+nxDt7yyJWn6ysGo0N8WTDDYfxCM47lEqi1%0AKZBtCdANwyz0oZdo9KLi0DTssun7MpKGDCs9eZdgl9bbpxm9pqzmsepCGRMH2pukSEyp02hFUstW%0AoeqBGsPKh+PD1PV6xgRldTrDOZanF84CdE3qYynz8lLAb+uN1iqxZvKUDxmrRmD0Oi+emSkxzFzl%0A6msbqC4zXrlOGF3QDKHIh5kq4z5ovVKytl+joUJ+6OcsIMeYRaCZk34/jdnyfrUp1+i1ko6T2hqp%0AD87YSLlivZe53DjKnORbJlreWEotrNuOs56wf3iSki53bz8nX97J/2KcLiSs+aT5gWQavXYVVjmL%0AtNgkr+x1Nm1DRdAH8W/0xiizAavtU6pDhz4bN22DYbsKXlCa5G3LtungqqLDaZorA3Y3hnUVzW7b%0AL7ighiIsfkoax9xYDoFcxnxuGjMYtM9DXNKEgQzJap4EXWA2Ub3pmdQjqctsDBi50s4IGHrK0x8h%0A+U9LmniNebC2mmV0Diu1D9y6SdLh1EgzDK1mcq2cpXOc2vzpbJQ0sxeR38wsiEbVM9p70ztWBTRo%0ATXEOo6kY7x/T+cFsNsf8c50a4jE3mqN94mlbzFNeqa2umU3z/GQ/J6i9ZJGm5nm4XS8aAhhLnzLL%0AdREEoVSFPJaUaLWT0yk/Sc2MnP8/G+S5kTPMrkjkvJaTMlhao6aoAQDanJmZoWWd0OS9fDRjhd7y%0AlFJpE68ztmqDjy4qY6Z0dAhYZL2kn23o2Y45f75LdR4AFsko9Xm6uaUd0CqjF0qO1HR+Qk5gNu4f%0AQxR0bhgnap7pMon3KfGyH8/e9BGNPnQ+VQ11+jRma0gFNZ4KAO1dxT5DxZoVjKbVrvyroaaklqLi%0AfX5tpTfiqeDd43ww2mzSPn71QUuHIBkf2+tSZpNbMVhGz7SJsMcMWivQO/WUtG30rues9ZkjI89k%0AH+j7GtC6ti7pvKteKjNofHozWk5zCOYmudFwngdjQE6N3BrOGuqkvqZasM7qXnT6/VYKJekz6rNB%0ABQ2Cei5zSCL5tDECyVgvYmhNmZKTog/6ID4eGn61omdsbicVL2LptdFKo43GB0nV+jCbfZ1RLSfM%0A9Fdu68bz0zPWWnnzmjayMcvzpc9Q2O1l2wQ9WVeG0XttZ0Gl915qCJBP1o4JHGDo2bQetyhnr57a%0AcOWcsPM8LCl/Nvt0WC8XFi9whhQp6PnpjXXfpkxKDf1Hc+bQ1mjfn7heZpFvLPE8GcPQmuwLlzWQ%0Ak4K2jTO8vr7oa1kCtWqTnJLyCVvT4AXrMC6o6QvhU8pfY6S1PJvxOYhC25n2Ucj3RpjQC+ulOrBD%0Az0dKid4hJYG7nIGaytwKSTFjrbbcfl1lA2idI0bO40HvBm8XHkfkaRdVb/GefZcsnDEI+87jccd0%0AQ+tDtN+uszVcdgySoXoXME7S8HLcVSuNjvf6vTbPTCP0rAZxE5g0escF4f1rTOR4iHI36w1vVYuN%0AMSa4x+CCPJaiyEphNaZPwAzo3TCapP8WyxIC+0VS/54yEU+3khenI3Ocp2oMt1GquAXb0wWDvv7e%0AG/l+o0mSRGdAibpHp3JGMCw71Rf9870RiGyZ2z3dEyLP6mzoTe+D9VbS7fER/aJBomwyUxHRLWbe%0ABaWphlqXhf2yUUrCGsu3R+RIjeAWliCfrbWDsD+zXnbWfcctO24OKhmVURvGeBp69z4Io5MahluC%0A6iasIF9G0Uc2rJL1T7+4DbNeqXU2WnwOCuEDRqfBv3FiCvQqiwtD/mH5+OSft/8/jddfPVyj1sz7%0At3/ifx5PLP/b3/EPP//Kf6GTzneMg8tlx1yeZoHUp9RAB2R3fk6T52E6H7BWG+eR2cNCL5X7t//J%0A/vo3MlybSbxDhZIIemDcBbtKf9xLwYVKw+G3MKk1lsMuxPMHdU5RjzKIj4M2Ot/fvtF7ZV9XHvGk%0Amk6phduPB1+eruz/caeed9riKNbIi7NfAWRkRS/4qHGuO2fbPualftwxdobUhQY5knLD5sT2/Iqp%0AFRskc6xDRWJvhVEt21VmWmN0sHcMo6c5uah0N1e3vZFTIsfM/f3G27ffOOMdHyz3WFmD55GrXk60%0Ajct90Hrj/fbgy/MzpSTlLyFZQ6vaavigLQZWGOIaky72dEqGYZCBcXpnhgEzBGGAmZWk6oLWIOye%0Aahrj/pjY7omRtp7ekorQ0WhdW4HaGzk35fSkRIyJRzopTZr8s2vaIfLZbL3MIOZMqgNrjahqZhNI%0A4sPb4xww5A1wFxXSfdBigtF0qfRG99KiD8MEZUDNc1uD/D4lC9biQmOEoJfdCmU9kky7zIam5o+g%0A7kpplZor5/2G2y5wHPQZkhpjBmd5xCh6V2tc9pXeG7FIRpiOB3x5FrjF6V2yIUDtOD9oYcfXSusy%0AVLvRCetGzYmwTJpeVWNrrBVRaXqR7NSTG4skKtfLLIgrwwjC0WMEZ1SETpmbMfL+GOsl50HSxLCv%0AtN8rucqP0msRwKM3UoEv1x1rLXkenn0MzPQuLD7MQlBb4TG3tmXq1/1i6TExiDhrJSfqgxIPFeyj%0A6SJylpoT9EMeiv1Kx8hv6jwtiTbXa/3QGU0PTZ3ZfoYxSWHOB1wAXCTGk1ynxLG2CdQR6nh/1ueG%0AdQzL/N4s8TjYn541czBWeUG1C38/OiWp+c33Q1ksOQs57B0jReGEgycsO8Ya9TetKLLDef0ccsLa%0AgF+8vHJG0gzrzFQSCL3c6eS5gUqPBw3J0ZRpI/nGZb+Qyl0F9OhCLnuFmrtNkJ/SgNEI+4YxltbK%0ApE51bXlndlStKjokH4QaE8yCdYwGbv28N+okkvWcJujGUp3HB1EN83liRsc7r2a6VYz3pKSG5Xw8%0AKG0w2uA8TnKFYY0KgN4k10T3ec0RYz1tqPGruRAfj+mhcxhTGWeTCsB50u2OWxdaK4xSqUXFkZ2D%0AlpoSbt1wdWC9I1VNyFoTiOe8Pyap1UjyNMOee+tAldw4Jty6Y2zHmkCOiZK0ZTxjVoQBgzr9wS1X%0AWhdhbVl3DIP8uJHOkyWsOrNopFPU2Pg4WINncTpjbFDh6Fyg5ESriYElPQ7W64VeOjk/cDYociSr%0AuctFmWGuqPAptzcF9LbO7gzq6YruFCtJfS2Z9XqdWzdLTInWs6ASA/Z1pdTvKrQbpBaxBr5cRT7r%0ArWCHIjssKvjy40YInnwcUMOUJgnSJfpZwNI5b2+A+ZSI1qKogNoFccA40nnSeuPx47tIpEA6TyxR%0AAzFn6Yskfb3qTKytz42m/NHHqeb2jI8ZTCuIUOkKxbUGUpUkltbACPJy3QK9eULQaeKdI76/sb98%0AUQM72hzMWVpLatBmFmFNJ9ZNdYE19No/7RzGeOJxamM/3wMzLGM0jsdDNcyRub4+qSmfkIb09kD2%0AX088DowP1JKovRPzicXy9PRExfL+eHB9upJupyIK/MDVzsvrV/lvGriXF0ot7OFJw5J1AyPlk/Oe%0AlsuUgQ4w9nMj1HqlHFEbcYMGh2luiEbVUI7GcH4OEQa1q+m0TTj2wczmZGCGE3DFWA1bDIzRqLmC%0A1zCpFcFXwrJRTFI9s2xQC5d14bdH5mnf8aNjUa6sW+UhdVYxHLU2gXJKIywL9XgQLk+qXXNkBBEq%0A+6RctzMzdoftOs/reUqmTBdVs0t5MlqlfxCGl4UU73MYq3PVLEEydaPvk9G04TOGdiZsAGc2yKIb%0AZ79y8YZ7PGkV/uYPP4GxvDw9s64o1P3rV562DTOg5UzvltoLI0d8UK3uvMP0oZgmY6jd0FqlloFb%0AHfvTMy0VETFzJvcHrmx4tzDMXcC01maumRQwvRVqvLNcXskls172z3pxzLtK07CmoYpbtY20nsej%0AAJndT9/hv/Hrr77xwhhKKbzlN37+JfCC4W///v/QhmQYTTR7xa4rLR7YZdfUeRitFlGuTqsZv10p%0A553RB9efvlDjSS6R5fqKXzcF6eK17r/dqLkSU2bfV3J5wNgI60rY50VzZtwqw2LNnVFO1svG26+/%0AcObEWTJ9DN7eH5TaMb1yXZ85SyXXQi2F52WX6dBKS7vsuzYCXV6Q7g3kirtcNOk1KH+jdzTobTIC%0AhqB8k1E5v71Te6XFxvp8JT0euMsGMcHoIhXSZbYcjXjPOL/Kh+ICw3S6GWD9lNjUmaNToJ6MXvDO%0A8ON+cD8KKSVKzhjruAbLewFam4cuPO4nMUbJQ1IkLyvrtos641WgdYMmDU7+K+Mt/YzU0mEUcmm4%0A0mAc2hhaXbw4O7HJjlErrST8GjDxZASPmVryUbp0/E2jjF4qOH1PfTQBLkrShAtNGY1XSHKbnpAP%0AuaIgFI1cOucZuWwr9/cbTy8vAJ+eBH+96OsqBZw2UMM6Rj01tQ2OWgphWynHSbjs8ugZGOVDIqft%0Aa2+V7jWVZE5T7bwouptQEIY2o87Mia2VNKlmyeiWFaLAI3XK40rrlN5kmh2SJ6XaiblSapXMJwRK%0AqYxNG9BhOg5HKlkksd4xXpcxDLrxnI8bvQ/WTShpmi72PnXPPSfCulJrx/gGueG3Xc2Va4JvDGXy%0AtBQZbXxO+Y2Tx4N5EBrrsIsCIPu9zgsocTtOFh8orVIYPFtLmZOpMX0JMSa2dQfr55bOfko+zWxE%0AR6/0lug10LpgL9Ya/Jy8O68mqkyy30jTSG8UzjtGo8ZId5l134XmvVw0wNk3RmnUWfCrSItqHHKn%0ATTm0B0LYsIvjdnsILDG3Ja0P+lATOVqdBbwCeK1T3hdmYErWEGXCFvr0odWcJbMbnVoFPujzTDHe%0AU0unpjeM8/NzU37gKDN0noE1lVbGlCMPRi/Ty2omht7RozbiJWVc2EnHfUo3LCFs3O6HgtFdoNbM%0A8B6D4XYmXjbPRiDl+umFI1fMMsEsi7as3gVKnhu46VcYGOLxIASFlJJ0bpcY9U4ObVtzbRP00QjO%0AapLZI9bMEN0gKTozG65NCWL72O7XqmDRsGHaiUfxCCNrSzQGpJhx14vUD1NCq0HSil8u0LKKSDTk%0A8V5eEGstNMiTmIgROKgcp+6BXKi9slx2eh+c9wMzBAWqKUoWh/zObQxGOeQVXBZyivgQYKhBVYCy%0AnUViI8eTUgdxKh5EXe3k9rFdqrz/eKelk2XbME4ZfD3eGLUoUHwYnRFDmyJan89G0VTciIzpvJty%0AQ4EIsJZ8HvSuprKkDAOqtZQUWUJghFVnae0oVBmM1YQ+l4ybktOSJYnzDo4j647sgx+3B8t2IR8n%0AFeVePXIhl5PaOtZq8BiWjXzcsd6y7Jf5vgm3b5YNu1rqearozkln1Aw2NoPpfY14Zyg5E4KnpUwd%0AqiU+gmrHGJRcuFyuGK9hSp0SNGM01Y+56P9XsqT2fWCoGOvxyyDFSOlAWCnlxvO6ct5Pgl8o5WBd%0AV3Kt9DawwdDSAcayrTutJg3Jxqw3vCPFUx4/OzfKRl7HGhPKv6tY00kpT9BNpfZKjUmqDga9a5Du%0A/Dqz+YYk56bj3U7tBayhdm3cjTGqXbzF2KFssQElV4oREOK8H3z4YEfXRv48TurwhNViq971ljJs%0Akrh6ZDPAuTnEsFij7R7ze2HWlr01eop472hjbvNTnrLpgfMLzRk9B61BN+Ar5egMc7A9faGVJBjF%0AR2RR7RgEpcDqTuxddNxHTBqnVfmvS9W2vVAYNRH9E1/NpE/3ypkcL7lSisUvhnVzGCveQTwerJdn%0ASs644BnWSX0y40xKVcNb4klvhXwWei/TjzsATxunhobWMUaVQKLpzh1NsDQYgpWsKz1HjA+SAHfA%0A6Pfz/Z3W8/RoGbZg5zNsaKPxFg++XF7ZF8/jvPH6/JVyRNJouHVlv1ww5sRvV47vB60IDAKGOgpu%0A2WjnqRDv2qitQA6k48YYXsPCWrHeQPdUq5+hXwK9NNq4s27XuXARnOjDeiG1gYbrvWnw2WtVBI61%0AjJGnemwQgiFHRzN+WkH+9V9/9Y1X753j/uBpW+i9cBzvfP/2zrp9x6+BzqaCs0rb/mE4NE50J5kC%0ARXdpSevM7jotRVopLPsFv2y6/JAk7f7tVxiQ0oFfN8oYLEF0qZYT3VzwZoYrlsTUfOEt5DjIsfLt%0A/Y1ffv2FZd/4u+cn/iGfxGJ5u58EBsdx4J2ndeX33O53/vgf/sD9t1/Ynp/Z15VhulK115UWM/Y6%0ATcWTVDOqNldYR41RnX8sxDNSW2eMTHvLamQWr4mTNcTHXaCEpyccA79e8I3PTC4fVlHAhgIB2xhQ%0ABTUYOFo9iPFBbxnfk+Qrw+AxtGFmIGPgLAUslDForRPTx79fqTmzbDstN1gcpicZM4elxWNSBGUK%0Az8eDZgzpcdJrZn2+zvW9spKMMdSScesqkIEddDNwTkXfMA2/X+b0XZ4oMy+NPnMmRus0zMy+kmyA%0AmugfCPRRSCUTrFOjYg25V3Kt/P7td/73//V/0fbNaLPhFgEARlDzUFvDIOlQLY0UI7YqiDN9P7HO%0AktLxud5vOWOCCG9+DfQ+WJBPgV5nUWLA+WnYVvZESRGLo7WBCwZhwQONRlgd3kqOYazlkRJ+CeQ4%0AiXqjk0pld0ZTs1q5HyeP9xtfv/4k0pVMaRjnlC+kj5QSHzTpP+npTfI6pr8kKbxRF5M+DzsGPWhj%0AU87Isq30Kr/C6B0880JX81mzikd52fonoATAr4FaDBgP1rEsCzYpp8iaodyXVjlL42l0zlm0HI8H%0AX19ftXHJme4ddljMYuZGWLEDLWv7VYs2hU1aP5Y+pgRF0hFrPd5/qmUx1iqnzI/puZjZWNtlyps1%0AyRutqkj7eJZzoZSiYNxaKLlilx3Dg14r+3WfJDpt9HKH3DopF1Zv8daQU2T1F/yySr7mRXsbts2L%0AnwmaAOOMip469Hd5T4qix33IsJx3jHZOGluUVNdZRsl0a+nOEZxAPBp+rNRSPwEtxkiyp+m+Nl9m%0AWahJzYq3MIaQ6daBrVPiliuXVZugNr1LDElS6YVW0eaMFZW/AAAgAElEQVS3i45XY8Quq6bbxpDO%0AuwZIvUu2aw0pJ0xt5BTpM26hFMmFrZUPsVdtIbd9p+Sq7ekQal+b15kvNQZtnskln7RRSVVN5yM1%0ASYusJSwrYzT2dSGlyLIs9FIoA8LTTjkPnFF8SiuZZVuouVPJHxehjvqwavpLpZ6JMeR96mNQSyZ+%0A0zY5RU3aS8nz8xL0Iz6Uz3V5fsJYUcZKjvp+cZScgCG5aqvUD7/peBBzE3VtWI4o4twwekbah+cH%0ANaQUDXMUrprnO5olJWxdhcdE2usZNfhtIx9vtF5o6FlIMQpakQvWKLw2n8eEDAVa75iieIB8u7Fe%0AdmVhLoqSscZ+KhqMdfT4oPdOWBbKIxJTJNaCnWTkUpo2kh/SpFawzpHSybKueOeo58HwExk9Jej5%0APKcUyVOnSsNgNTTZLpSUOB/vahCbcOK///PPOG+k7Joy1FeeKU00Zq2qHOWMsAaqUT4bffo3EXTn%0AlqJqnz7DhtHg9nGemGXj+bJzO9TwpXhiMdQSscaz7AvH48blcqWfB4+auV6f9K5b3SOjZUoTodAv%0AC/WMDOdwy0KpEUOilawNNI58Fs7HmwYuwPAe9/H8Wkn7ux+0Vtm2nT6UiwidsHrio7D4hXge/7I1%0AmvK22hu9V0qF7bKzbys/jox3yrXS/dFYF0msDfKgpnLgnWUfynU1dtO2CWQ7WcUAqLl+qovq/a6t%0Arvf6M+IJDI7HnXURxbK1O610jDeizlZloZk+hPs/D4y3jF70LEZlWsUzYawGZdp9GnqvtFzJ6ZyK%0AIZ0tzjrWfef68oVvP27corbHdWm0/uCxWNbVUBysdqMz/XTB6t3bd/KZRHO0ULKkjyMnCCujFVoZ%0AHPE3RSI4j3GO9Ps3mtH76bxn3QQ9seuG7R1GZbk4LSCMpU1bA0No9tFFGv+Q1MIH6bazB8+Z4oQ4%0AVbxbITjez5NxJg7z4LoFAqpZWSw9O7CBsDl6l/SdIThOOd6xbiUddxpDdOKqzWTtnfg4uFyvOLuQ%0Ajx9zqA3+csGjSJTRNRi3XXfgkFQDi/LImp0bY2OYu51P6fqwgZyTMgCdJPTm37PU0Dtll6zLQk3w%0AaBCHwTjlotjWaDHRl5khhAohRhMOslsZFoM6294zVK2E4/0HLm0Yd2qA0at0oajge3z/zqDx09/+%0AHfezKg386ZnQCn3ZJp1LGu1aCrEW0nnjcVZ+/ce/8I9//id+3B68nQeLDxyp8fv9wZfnL5RhqGdm%0AhMbvv78TzCuPePD163/ADkutFWs8zTW6SVqtHjeMWaA23LoxmrKDRtOrm9NJnpTEMSzWrZRS1Bi9%0AvRFzY/WO2sDaDE2BrdhM75UQHfZy1WQkHphlkaG0NcmEOpQzcRyZH/fI48wEH+Q5sV6ep5njc6bE%0AsgRiqvz87Rtfrit/98c/cBwPzJiGSQPLvkH5kME4HQJN0qR0nMTjJMXI22+/0YxoPO2X39mvq3TC%0ARoRIYyzeD9aggL1lvWhT1CvWaxtqrBPJ0EKNwuq3IhlNLZIYPu4nNTeZp10gl84jRuoQIvYtakrf%0Au7TocSukKQkcxpBSwfmkfCVjMaULKjE6NTVqzjxub3RjafdGzQfdeUUZ4Cg1sc5AUHpnf3mhHNpi%0ArDODyi/auPbRdXjO9Xe+ZdyEdvRJfMxF0+uSkhrojyDbMXAhcI+VxxmpTc+/tSInfXs/uIbAMYEY%0Ax+OBd5bnL6/Y4ShJTdTH2j3HQkyRWirr5aLGet+Ixw+sgVoqyxa4fvmqLVEIsylGIbnOTy+QngMF%0ARQ8NNaq+VmHaFf7IELq95Di3gp3+UQiFleUCb7cH3QRSOUXYYpBy5dvbgz9+eSEVeQ0etxvjacO1%0AhVoztkwkuzG0ooam10o38peApqPpPCXF85b18qTfNys4Ta29s/h1ASxu3ZH2XTp6IfOnpry3z4Zr%0AoKmtG8rW8j7Qd0tPkY7F7RvxIWmjtfLhrF7ejRg8122lA/E8cNbQWuHp+WVK7+QTlMyrqWg1hl46%0Ao5mJpu9qJmojN/lyrHe4ruHB7KZZPwz9y6LCpMnvhZUvF+MxttG6ML59SPJlrCE9DnlXWhf9kkG3%0AnqcvX7i/3/HrdQIHBrs3tOFIubH4QvZGgZ1mnaS9Phv/+CnvrY+7NqV5wLCfoJRWOzlHWs5YL1nO%0A4hf5In3gjJF1ES0O49gu20SXa6vh+5BXuKYJujDkeFJb0WZ8dGJMLNZy6x3voQwNnlIqNBx9BtbT%0AOykmhhf9za+WHE/stkJrZHVU1DOLqls1UbXB47eVfApbX0aeNLyic6bL54dRuLwxRiCMnNm2BeM2%0ALpfLpD8O4v02w2uhd20/hzHEM1O6SIytVVKuOB+4x0jtgha0MXikrGHdesGZjVaSJE1GfpiWD23Z%0A4oGzA7tdVeD2RslRsjw76ZDWCrwxwLlFxZpxc3PqGMby/u0bxjhBxqqQ660VOroTe1OjWHOcOT6e%0AXOQzKzmTSyPXweM45fVDgeg5ZcoodNMJ207q+vcZhmEc637Vz70NhtVAN09yZE53luUCvdNaFvl0%0AaNsJSIo8cfztTAwDKSaMU15VCBu1ZZzzvL+9YbxVhpCJ+KZcrzC3v71VUpLkOp2npLut0SZhN01i%0ArfGel5dn7klKiGq1cetWERXGB8JyoaUHy3altMayX9jMTi8R61f6KKovhmFZ1fAft3f5/qojPu5Y%0A53SH9kH69oOUMs77KbtTtE85Tx3jVf+sj8HT0xN9YutHH9SRYBjSeUhW6h0Yva+0RveBdCZJpK0n%0AbI4jRsr04d0fB2MChF7/+Afu377TixccpVSeXr7gbdd2MgR6ywj9jjxHtdLmlq3WwbjfKCUT9ivp%0AOMGrJvsIgT/PSC2JeEQYnW5gCZ71csUwWPZd1LuW8W4hxyIZqjOkeMO4QI0VFxxlEgXTHFS7dYMB%0AzSRMcGxGmZLf3t5IdbA7i102CrBsG7l8ePkNuZ8Kbt527IA6MvntxBpHafIZlqycPIzBxggfpM7R%0AEE7glMcya5Nq3cn1+Qqts+wL3toZXeFp5a4FxGKo6RCpF0PvhpI7rmt7bXzQZ2+gu0A1kjin2GgF%0A9s2zOkfYV+5A7gNfO97IQ9ySLCotRpxZWPaFjijX8sVrcN3azNoygdJOQtg5z4c2liXPmBpJfK1x%0AjOOguxXnN0CQFeO8VB9Jm8Lei/zNWKz18zmAFhN1mKkWaaQqRZcPluDkK/+3fv3VwzVqqxAW3h8y%0Asf7+Frn/eCO+32F6gLADOwYlypPQ6zRjnwcfHOOWM8NOtHFw2GVhe37FLZ7bbz+THjfyceO83yg5%0A8cuf/0zrlduPHxy3B7ST4Oz0USUMlnzc9NDVRi2RdspM/A9/+X9YlpXvj4PjOIi1fq5vg3Pkqhwa%0ATOXM8uDcYiX4wFnO+RJUWsuCT4xGm2Z2BVRmapFscORJjQHCthHWjevXv2Hbd/m0rIWm9f/lIoT1%0Asm3yslinrUAreD+zbZhbPWQgL6XQa6KdJ60XSiu00kip4R3cJ6SglEJvFWsG3koyxeiU0TiOxO04%0AhDLvTX9Oz9PEP3H3HVrWRTZQs2BHmwGAhnWGl5YofX7KRYbOaTYO3mDQzzX4oNyQIBiDMYNOp5VK%0ALYn0uEujng/khSg01DgZ60gx0XohJ0nHYOAc+Pm/RdjSS2XN4HYevD8OStMkerQqL1euyqoB/axs%0ApzXJGdP9xv3tG4/j5P7jnZwL7z9+6KIzTpdUCHgvStay7biw4ldtq2pMjNqppTCsncCKNEOfK70J%0AyBB2wVg6RvkzowmDjVFRVbMkE25MML1aqS14alNTeaTI/faGXzzlPCQFmtI6uiatwyj/x9JJ50Fv%0AhfvbOyVFSb9MZxhHSYmcJKdwPrBs+/Qr6ijqMwOslaKYiK5Gsc7NUCsRtwhVO0bHrZum7R90y1JJ%0AOfG4vYO1tJqm5j0zxiCmgrfTJ2XgPB80ps8n53mxTqgBgzbDs43Ve+G9BesV3huUQzWMkxwrxynh%0AFArZhgWD4wMXLgmU+2xsFLbZJuyhfnpM67xIa5OcIadIyQ2/BMnj2gdISI1cq4U+DN5bSsn0NmU0%0ArSuINee5RctqrGr9BCxoHT4znSzyXkzJpZ6ZIFBCqxPkZAjLIp+ND3MzKM+fseETElKTNgA1xjlh%0AllxKoA7HGRNlFjKlNmJKHPcHBD8hOhCc5H9r8Pggf6E2DIbWOyke1CLIRil5EjIlR+2t4YObUmY7%0AYRnansZctMmTQ5thlA8WljAhS7Bdd0llnJnZWH4Ce+on0KJ3+fFqFXylzr8jpjL/vjH/WYeZAWaA%0AxRl5/0JQ6HD7MK5rQ9/h8+/qIIJblTKiV21HndXGQV5JDUwEWra4sLBfLxivImJdgyR5g4mRhj7z%0ADYz1kokbnYPGGM77XRCZoqDuUSrHGXl/v1Ha3CzWRukKHDbW0kebYJrOsl30uXs1LMbqa+od4uNG%0A73U2zBPahLx5oyk0XWj3QZsI6jZztcZExltn6Vj8hPiApRX5XuTP43PjXssEfIyhM2UIOqOIg451%0AhpQSZ0qCtAxIuQITq7+uc9urhmZ/epoZQB6w+HWTYgYBiTAD4yXh7L3ht1VNGxradoakqbUwsBgb%0AJlSmfjZEfQx5ZOhyys2hYOuF1qc/rguIhFUIeJ85kw4947137veD2+2OtY5LWFnDwrKuIu05EWit%0ADwTnCMtKb5WYoholjGIpsPReyefjc9BjgwLSYco7pzLBr6t8nbXNn4OGscMYYkrkIgLttm/TU7lS%0Ac2LQWLaFXHSOh2WVbBcpD2xYMV1yL7riTWrOQsY7T6BPFLsGHalUbTCtJziP8Zb7GTlSZkzpHkMD%0AHD01DfrAhUWSemCgAruWOrfJgsGUUqlNmxbrHNvTBesWQljYrs8KPHceps/Jeidwmg9TPi4Pei0i%0A+dZSZCnpH3fE0Lk4BtfVszuvptAaXl6/gLXcMhPNvlBa45HyVGU4+vDaes77bTTRHEuV/LA3bS1d%0AUH5jPKPO5c4nYAVg2Xf26xP7tvH88oT3C3ZddN4X+XU7kllbZ/X3D3nhSq6fYdGCX4kGHoIjR8Va%0A+F4BS7eG7emJgef9nohZoAzvDY9Tm/heG2Y47BxYdWZ5WRo5n/JeoZ+p37zAWs7jl03xAOsKzbJu%0AmxRO1rDvO+tlZXt6JTztGBv0fM/YgVqbPHA5T8uDYHclJqybPka/zGG1m3CWzmVbKFmZXrpQ//Vf%0A/y42Xi8Tnfrrj9/47//1v/J///4rf//3/43b/eCn52d6adqAWcC5iekWRabnyGhWsi0jrGnrDSf8%0AENTK5eUrfQzKcfK4FRaPZAXWsvmfMK0x1pWUK+vV4deNmg6tMVcrIzkQ9p3vf/nGvi38n7/+zDCD%0AkgqPM+Kc5WXftdHwjpiVAj66AmbNaLwdBz8tlm6tirz9WaZs78A0hluFwHYOssIn7aLVuR2Ogefy%0AslPOrIL9+oz1u/w2IEz9EHnl6bqwGAUAO7fpz/zYYJRCt20Wt0OwNetwI+N8IMWDMx683RWO3CdW%0A1DlLbUpTCE4UmNYa1TnuZ+LxePB4f2NbVtIRWYw8Dq1X7CgMO/HdQ/KL5fUVmwoGT2tVmvihiYxz%0A6zQQD7ZV0I1l8SxPV8LECWv10BlDhwxNm1Amva8zw3tBE6ZayTlxpELp8Mv3Nx7HoeLJGFJtbPNC%0A7QPK6DxS5Zff34gpcbs9oA3WP2gb4Rfm5zf13ANanZfpAGsDtSZCsFN2sShI1Af2l2dC8CzrhvNC%0AsTqv4OdWJAeiI8OvseTjmAQ7FYMmLMqnOA9skH8vnSfNOI6UOVNmMHQZYQh+xSHp5pErpTVi6cQU%0A+fF25/XllVqytsizUNK0TpeGhgX6fZlrhQo2WJSxs7AsG9t+xc3wS79sImpu86JaVHDVeGpC3IVt%0AFgyh051jLqI+UfnpOKYnosnPlxW0vSwL91jwQYctyL8IEEsnpSRs9NMTJWWKc3gb8NtKHxOukPIM%0AqxbNa8xGZEGSs5oS1hi2yxPWGUkynDbNYRPyHWbsA6ggqpKfmZkDo2ZxhnU69LNz/hMDn0ukG0cz%0A0ubvmwJ7W4dt3en5UM5Q12busjj5WiIENyd0pUg+aVbJw1qhdZT/MqWtg4EPK5giubZ1XJ+Edh7r%0AossoJcK6sG7KtWGYf8nwmi17q01kMgQYUZNeJIkdKjhKEbVM/r4F6zsjqTEO1vEY4JHH0C+b/FFV%0A8J6cKsOpMbSosHYhzK9B8qUxKs6v01OiRs97p3gL5+DpWZ//UL7hR+CvmbEPY0h2y+j0ZgVbGpre%0A11LobZDOJH9EnpuhNuR3xBI8HFn+ydYkcSxdBeG6bJR8sG8XTWxrJThDzNqULUuQb6yUOQLRkKQ1%0A5TYaH/SdGug1K6MnLLRSCMuK6yLb9tFxwTJyxy9eMtdcCGGZ50STj3b6vnKOjNpJWYO0waC0RsWQ%0AWldhXqom1GNwxEjr4L2ZMBwwwdKd1SYxeIwZmp7HiEdnobHzuWBmN02PZj7uLPvz/Aw/0PFDIasG%0ASdAnWS4wJbve40OQ4toFBvLoxYc8OZhB7Yoaab1zRJ1VH9u1wSTSLgupZO5nJFZ5uph+qTJjGZwP%0AmFJEX3NWHiTvGLmp4ZkeXr8EZVMGI7l/l1zT+UA8Di7PT5SoP/vx/oNlWWkgH5yz0DrX7cLo8jB5%0A56dMHXJSLmWrUw7aFEodz4PcBFypfXp2rZ0h3pMi25vuHMBPkm7N2giOoWgUMzXSbg1ThtzBzgzJ%0Age7LsEjO6x3WdSyCPom7pEwrmhQGfVi8hTMNtn0DFF0hrLve2Y/m7zyVDSn6XNN/dwTg6k2hz7u2%0A1Bh5bVptxFLBLZQUeb7uPBp4Y/DrRlgW8v2Gc9CSpH6CKmXl5JlOT1U/x6GBjWIwCrlWvN9mYz8E%0A4XCebV/Z9gt0eb5zPFi+eKz1rNsFt0xqp5WyphQ10GY0yVOtYXQBQ6y1sgx8UoAneVpKZlKTEuCy%0ArRQXuL+/SwpZMrBgvcHkwrpt1NHmubLRncP1Qh9uAlwU8txKYdmcqIsVQvDY0cEvOGcI4aq72m+Y%0ARXEZtAZW0ComoK42xV8YC8E50QRtnwCKWTP2PgfCUjpYZym1y1MaB92vmGoZppNb42o8noRtbT5b%0Alnpkahf9Uv64yugJv73IimEM+/WZdB7aXoVOL1I71fOGrZ3uO/vlCULBGnj6+lUD+gkys3Pg5Kyl%0A9QJVAddhKsNMMPQm1YFx8of3KaGsxzEzwCqYwMDw44hS7OT+79/jdXZ4uq68Pv/EP7294dcL3+83%0Awn7lp17oxkM8WZ9fab0SLtJ3t+5l/J5aVzM8wzscnlYqzoNbnhj2xACXpyuXl5Pj7cbTl01knccb%0AfttYvPwWI70x1qvM2b3y+P5D9KBUePv1Z/7hH//C//gf/xd//v6db+/K7lrDyj2dOuDawKwO2wvd%0ArNSa+H4W1uNBehy0/Uo0D55+eqWUkz6Uam+CZ4yoTQoeE7wu0D5xtkY/6OXyynKxbDVSkrws++vL%0AJGtN5HUd2qY5bXiMlZQA6yjxxHiHbTLIt1n8lpo4HyfHeeeWDm7vN97e37jdH9zOOwxDHBAWBd0Z%0A+jSCqyD6djv4+fc3/vN/+hOlFlwe5CUwTksYwqyOeOK2J4UPDlGpaAP7eiGsf5p0OaitTQqdvB/L%0AFuSvWRactZjPIDum2bPrwG7aFMqnpAOid8kAxffq9KGvv5wntVdybeTWMbayecO9OUlL2yBYNRvf%0AHyd/+ed/xjlL+Ns/cD4WzOV54srNJIgpaydsqzKKnCemyDrk/XAu4IIjbBeC96zXF5x3n9lRzgcB%0AC1pVDs8Y1HqQy0lPh2RJ+cQvm4qTNVA/m0xd/pJaZnorcwNZyTMDQwpbw5Gkp6+tUXrj++3Bui3s%0Av/3G0x54fX2dg4ahAHtj8ItnGY1u1XyEruBe5xQU+xGkuKwb2/VK2C4YMyXBc5rcbdJhah0tnYQp%0AV+xN018fdLlaC2aGUJZacdaQysB5iy+G0SThuj1O6F3vEJbg1fTg9WzdYsW4yPvjMcOhDWHblftn%0AVdAZi+A5vVMbPH19IseoUNmtKRR7dHzYWPYF5/fpz/YwfU0f2XetThCBc5JKdnkanNMWUGRDqyLT%0AWG2V+mA0NS+jNh5nZPGBR8xswZLTQxvGXLkEyXDvufD88krthZQVWGmsx9RKTwm/7SzefjZ/DG0Z%0AWh+zaVyw+z5Jg9qAgrbkJUVl3oQPYqcKoGGs5EBOWPt8JsaEHAioorDZWhRboWWx/uTWB4/HQUqa%0AHOairB5tP3YFoBtDR1S2bRWW3bam998aakmE7UmT6poxYZGPtJVZ3Aj64ZzR9mVZJ2FTuYNjZmlZ%0AY3T2DfQ1B+U9tTYwbpBjJsdjxi5AzBHn/Cep1PuFEQupNVJVnMLxuKv5bZVtWznv73x5eSLXzrZ6%0AysxX/LJcGDRiTlBE2dq2OeThI7xdgy2qQEX0gQnCdPtlwZWqS7+pOTTA2GaIsgEfmPEEXhPv+fNJ%0ART7G1iolJlLONBQW3obBuEBrQs/HNkjd4J0nVflVFa7duL/duL5+BVNm0zawXUZ1WqbkxmKXOeTT%0AprXWpo3L5Ulb2VpxFpxfCPuFUSt+DLB+/reh58q6/ssZnpIoZ3YESmuzmGqUWkhHAqQaYQzOkjFz%0Ay1yQRD2XSO4Wv15YfedM0yxvRMg0Q01eDSvDDpF8rcdZRyk3yZJBck2gjUSL8ncqoLlSa1KA7Vio%0AAWzvXF9e6d3gzfgMrPbWg+misw7Jm0o+Yb/gvWSRvUdKGYzuaCNrgGuZWwZL2HZiTFgrpcjtLDTj%0Aca4zKFyfrgzj5rY8SnLmPLUJYoG/kI93oNFTYb9oANOrNqA2BA22l11DAcA1xQkM4zBPV23MWode%0ACGnDWwFzaq1qTnuj1UGMGYPyRakNv2/kM4FzeGfJSaAr28Asm9QO8cQHL8BJzJy3kzU4Hqlg15Xr%0AyxceP37D9M7l+Znz/ZuiDiwMHDmd9BEIxrLsqywJVRaUPn163sNZM4sL2HVjf1WmV2ewXl5k52iN%0AFi+4daekh+AegN92ZQ46N5tHberLDDn2wWEJAqzlSB+WZu2MAEmEZeP2OBg42ij0Se8782DfZQdp%0AvZIeEb94THCA6Nq1FvlvrcEFr8a5TPDbsjHMQnrcoRuWbVcuHIOw6bNtJbOsG+k82ParwBzeKE/Q%0ArlP1MOWsVs/QMpUYxi/aOgVBqGiW3LrowLVP+8zHwMsQHFKQGMv99o2vX14ZdmjRAexPG72VKdlt%0A2LBgXZCH1H+Aw5J8xDUzjGo422G5XmlVjT7WEV5fRGRdNg0ZnMMAfl3xrIw6cH2CwpZVZ+4i1ZwN%0AO702wqZN7PiU4Ifpt51wGdfFOHi8s2xBW7h/49dffeM1gD99eeb+eCf+SLz+p/9MM45fv/3Gn/7j%0ACsvM6UKZHG5ZaE3kG78YRnfUcs4fmLw4Yd+ZmCFlRzC0FanTcOetyIUDruZFsp4aCWHFhMCohvu3%0Ab6xrYL9eOd9+EO837u+/85c//5nv9xtnluH3fmZwhm3TWn3fd027cqa1rIfBwm1bpcsPju3liRhP%0A1otClpvx2KYiuuFgVHqs+GXFrzLr0jsmeHo6p9fB44OZmRaGNirGDnpu2GCwbsUOsIuXH6KPiSru%0AhCkdMcZB12fWSqXRqWVQu+F2RFrvfI9ZXiYn6UdrVV6vptDCNga5Nl6M4cf9jdo698cDa5/IrdPi%0ASW2ZZd2lpzVDWF5v6bXjlkVbPu91QS0LLXbs4mBYsIhu0yFsQX43a+llTpCMpeZKeZwqou3cgn1k%0AM02vQR3yOLSuAvGRC9/eH5oADzBAGeYTLduazN4pV0ot/Pz7d76+vPBj3dgvuxopa9men6k5S7Pe%0AlDJvagVTWedl4JcFGHi3ieq2rio+gn421hh6TZIm4zEOzh/fGaNRcpW8xVqWbcVtm4zX0w+lDKPO%0Asu0c93eM1UHUSiW1SnB2bmRFv9vCkE+gd2LKvN9vvFw3Ho+Dt7d3tn3Hh/K51egGRpWHpvtBO7VJ%0A6tbpufCO4D3eBZZ1wRpLy1Hrf9AHa4zIYbUocwpD/sjv+sC+ty6v0Szuaz0ZQ0MDv3p6bjLZThkj%0A1vB4O0QiyxljvPKHDLQRiOnky7PACblUeT+yPGLrog2AdZqaaytqSLcbxgt/7ZZVEz+74daAtYtC%0AMb2kj8IS61tsWVvIXsr0ekip09vM+pkTSQXSZp1VWcHegsE0LJ1lCaTScGHhkYrIYANqbexroPbB%0A6iDGk6eLUOul1EnEa/h1wVpDShEbVrxrkrcch4hN/f+l7t2a40iybL3P7xGRCYCs2/TMHMnm6OiY%0AZKb//1dkJpk0l57uri4WSQCZGRF+dz1sJ+dF894Hr80uEkCGh++91vrWtGXXMvNEXmiY8zJv/SIF%0AqRPWMKZdrDf5HX3Dl/cBtYr9uzXJddUiW/tvNErr/X90yeRMG2IPH2NwpEJQoHqjtMFxVtYgluGU%0AC35ioAuiSFljJNM4B10phmeqlVK6qZRAXXprjCx0KzWzOqIkC+imFekY41vecHTGVNOGAuWC9EbV%0AKMCNLvZvrTSlJMqEvmiloYo1DG2wyvB4HKx+IaYq2PcYGXSe/Eo6I+vixQbsZNhMZ8K4b9vZWb+g%0ADb0hP3stZ4oyllalNLRO2+2oWdDxRuygA2bYXstgGg/6tMX1lsmliH1w9pPRG/uZJWdlHY1BzEL0%0ApORpUUW6dobisZ9cw0ZOMoyOItkXO4tXVSsYKxfBekrRd6tFlpvnibGOHLMs+SbRUwAa/ns/mds2%0Ajvd3nBUKZmuyOHI+iLNiKIIPxMc73crCQ+nBUIbHl1faGHgFjyxEoBxPHkmIc7UNoSrObkfnDK3J%0AAIcx5CTfsxoD5x31PIRqOETVN9ZQs1iUR5MKgz4VgpKllma0Sq2dsATcZSPFRNx31pcX0rHTchaA%0AwSQ7tl6k7H1dp6oppEr0gJHFXZAbqWSBHaj5zkB+2PsAACAASURBVChiMR7WYcpgC4rb7UEqVc7g%0AMdce1qKql4uksfN7Fss/M/sZghc6MUr6tbybyYYhxdi9imqipZMqeMgxCzWwVnmXKRlwjZZeq64U%0AWnUaAlUIixfADRpGxXo7oTliMx29gPPUFME4UhuCWq8dpw3OOXpTLFpTm5xvpWtqjARXcWHBKOnG%0AFNupwijDoJOj/My70oIc12aebYNlCYjlVOy0mEEbShaDyzKfL6mECOsmnbA9owfghbjnFktJB0PN%0APqk+yHGXc7NMKm2r0OUqbrx0qF3WjToSnkEflj4szlnOJDTlpzC4H5EXHWhqpTPIRbLpViuqNnQy%0AhkHTWhwAEw5knUNbcUBp7dAGWul05DOutSzavt9NxmCoJkyA4OhDE8JCPQ+UFUCW8UGW2Eg3JSjK%0A7AMU2/xALyvxdpcln9PEqjhj5uXyxLCGPQ2er4HX1888Py0C9gjisNmPg7CKHdZ7LZ3MTd6VKMWg%0AYJDMsqYTnn4SkrkaYkdsBdVFuXTbQi8VPYcwrWUhN5TMC2rIsmQMg3ZWCIZaCu5laVdmfUIjpYSy%0AfvaCymAZXp64PXahrv8nX3/zgxcMXt/vGDVYPnygl8J/+fkf+P2vrygd+Kf/9t/41mmlR6Ul8Rb7%0AdZ3+2RPnvci+54lfL/QzygWhVdnkRkWLD7E57RG/XFG5YK+bYCmVhmE4Pn9h+4f/ia4r4ekZWuLx%0AeqcN+PTpr/y///xH/v1P/8Z7Snx9/UqJJ3tKrEugppOnRUKT3hi+vD/YlgWrBrFWvIbHnohnYrvU%0A6Z13jCYlyUNpSoyybWpdPryjk/e7XBJGR2VRwfoZpZhPK+mZQNCnlC4vFoO4x7Wh5I5Kka6t5BJq%0Ao5OgKYaS3EhH6DpS/nlSU+aIJ1/u4pU/UpIwYVjRdEqtLLOs2QCpFt6Og6dH4HZELttGPMVuo4wC%0AbwVqYBZKPIRWmJF/exLoBEUQ5qSB0UKVMU4qBZTcuaiHgBa6NhLYbYWcEyjxTTcK2kg5pXEGYxvt%0ArNSuxNJVOo/7ndwGexRkcu2D25nwWs1MTMdoWBdP643cKu9n5Le3G/+4H/zwkjgfB1YpwrqKX17B%0AyJWBYQyxVBkvGG5rBA/PUGIBgflihJEL5SEgBRMsOUVqKpQYKSUK9S5HrF8Qa7ZI4UrLtjulRK5N%0A7FUalLG8377ydn9IrmjA/TjFZqYgtjIfuT5Lqh33U+x0MqA2jseJcx43PN+6l8SKP7HeM7xqlMU5%0Asag5v0qmqnZwYI2jHxHlnGyK9MT2VhmCBdfdQVkhMyqF1mKNq/GYlQdW8mlKhuvz3LnHRO4C4qh7%0AZN1E2UApci14Lb1yuXWOXATp/HwVOEOp8mdBOpVckC40rVHKys/VCL7faD+9XkYGrNxAz5/Z48Qu%0ACzXJwPFNrdJGtuclC355gGzBrRNkv1KStfOBVhtl9kQNpUE79hRn55gQwowSN4BWkjOMMbIGgzFi%0Axxl9gBNLq1IGjGQySilIsaZcOgTC0FCIIvQtP6S8k3xWHTStBKBxnoJU72rSJdWkxgpFjYFQU89d%0ALJ71nP8e2Y422qxnqJxVclYxl1mgqkm5cUYBLoyZUVMT2+u9FziQE/pcV4glUMtyR83BrVcBItSu%0A0L3S5jZfyqwld6W1ESDWjLi1STbMVSxajcooTToNlWRsDJZSMqVUVO+y6JoqdEUC+hUlnV8l0Woh%0A9473niOVSWztVOPwyCJrBE/LkT6UKL9ocpZso/OSt6VKD6JuidE7sYDRcm5Ip4wWx8OQ4VZrTTml%0AaLglqcwYugvWXK6WECPfMzxNLHKtiwW6d1Fea+04Z0AFXh9RsPITJlH7IDfJ5ind5NSZJcOtJNJx%0A4IMn7ze5uClNTUk2yFVya9L/FDnjzna5UrPg3sMiqPF4CN7caukconfy7YHRMnRrKsoMsVnNoWjU%0Azn7cZFFTZNixzrHvx1xmRIY2WGvZj4PUhO5ZasOoRq6ZriyxiRI3huT7jDXoBj1VuXi3LjQ2BWkf%0AuCWQ4i7PMfLey7XhZu1BK0VUWSdVB6UUvLekx8FAcX55pXZw3lJyRZWCcRrVFbmcmHDhvN/oXaiS%0Axnv5e1qdFMYqnXq9UXKiDIGVpJQopXOkTO7SORWL5ENdCDKAOIN28jNMuUrPmtaMZjBuIsdrwhgn%0AgJouw1054qQqSyIKBenYhdLYJnwgJ6yWTqlWpi2rFXrX5JYlc10B+swACuUylyQX3gTGaoxav9tU%0Ah5ZzUiOwjj1matPsqeLDQs2RsF3I8cCucpaGdSU/7jjnBc9eMt45UdqUJp9ybqmZWW1NSNCjTYjZ%0AkPgFGtRUKNtxfi9d7t9+BkPAHDXumLDhFiffe5XlmLaSfVdayKU2rOQcsbZTWpdsamlYbThSpFYZ%0A9EoXxavNRcIPF0ejU9qgAY8vX7j88iOLcxjrvyPxlVIMK+pyG/IusmYwasWsG0NLB6JkAuWM08g9%0AedSGuV7oo6MRbHxXTQB1DHQb6Akyq22A+lYoXGQ4aWDDKkTKGc0wXfrcegfVJ5bLOGrLKOsJqqFG%0AwThLOh6s20qtEkVxStOrAofQCjsMKqoe5CIOjrBeMKZSB+LWSqfQ/Z08L4MqbqX9RC+L1KGoaQlu%0AooJpzVTxDenMKKdRfS4FteTi1RxGoeK8F6K3X3gcXzE2cL/dOFOR2eE/+fqbH7zEAjOow/L+dlBT%0Apub/i3/6h58Z8cr7p19ZlYMPF9btQsdAjVQsaIu87mW7oLTleN+xTjpD3LbS9iTDShcgQ7sV6u0N%0AowL72w27bLSWwF24/vgH2vmgdcQS0hX59jujFH779Tde90ZXnj9/+sR+Jr7cT1ZvOFNmMZaIhtJ5%0AHG+sy8+MVthr40iF3z5/5f/47/9Vwqi1UJyH+wO/rqgZdpdNukj8fb9xHtBKFCqgcmjVMDO3pFH0%0As06Cj1h3hlVo9MQqI3LrGmilY51sBksRP2tYjPTG5DofWumoKFXx198+safI/Ti47ycxyyVi5IY2%0ACPWmN6HB9cHqLH0ovu6Z99uDbVuhe67LA7NtlJhmHiChlJ3BY4UqUzXrHWe0NJQzcHg5nLWg1LVx%0AqKCpqaHtYGhLNyD40kpDLp+mKvwil/hWKiCXJ5USozCtEYP9PPj6/saZK/czEkujatkUjVIpfWKl%0Ae6cO2GPh189v/MvzZ5ZlwXmHD9JZU4vY4YwPjJGBWdrYBrUPlJGHl66ou3SStLHTh0LNrpESC7VV%0AjDd0xApRWpPibhewzmNtIGyeVmY4vw/Z3OdCG5oUT3Ip5By533c+3XZiKZxVLu91XjrrxP7W1jlz%0A5UyFf/3rZ9CWsD5wXjDy63aRy04Tz71A2DQ9N0qtbNcLyg5IRZSQphjOEu+F3kWZ1kZTS2MgHUja%0AeRpVuq7awFjQmEk0lMCu9kEyS2OG6vtUbebzcexRsjUojtJZloWYIkfpjDbE2jCLjl/vO0/XJ6yz%0AhG0Qc2QxV9lKlscs7lZTAJDB31mDdUHykkrUZhsC4xSinPWOsstw2GrGLIIp/ta/Z72oWdY41LSw%0Adab6Yr5RE0HbIMqd0tQaKaXSKqSa5NI6BOqTe+WyrpQu+SOMFvqgke2qWSylJPpwoGZn0oAWZ5/a%0AADMkgG1m4XdrHWaGa2h56Sgn1kN6pRwFE/6j90w+k5KTMFqhuthBu5LP69CSUSo5Y52TcHTNPPad%0AM1UeR6XThWrnPSl1ahfrnzUWb+emOBf6RQpmxVfYBAikhPZmtKjbeUIBnBGktEbgI2oMtJpVHOL0%0AnMsUMM7QRqcCpVfpOaPSRp99WnqWRs//77x0DT3IKUtObXQetwelCVTjtkfQFu8D+5m+21y6NaQy%0AWIKhFLHojYuD5glWll1KzS1yShjtSecp9LOZLLdaNrXGOLLOqCol60NVWhYSbS0Jvyxize6d3PIs%0AQdccjwfKaJybNtFpjJEes44NjsfryZ4rozce+0kqjZQ7e5I8rrae0qQqYXTIKQlUxkudwRhG7JhK%0AevuMFpuQsYYSd3oDHxYet/vExYtXr5YMVVHHwAdH2hPLFr5DmPTo5BqBgbKyTNDGCFyrC5gmBOl8%0AOt7vsjQqBYyDIe+lOoSEGlPhKI0zVZQSG6/ShnVZuR0nuQxMKwRnwUl9jNIWeqPWjDKKlqKQcHUn%0AnzvOSv641Uytnf0hYIqaErROPBO3VrG4OejK4iLvMtCv20aJAJXjTAQPfguycB0CMigxoegyqGkl%0A4Byl5G5SBJxjjeeREqVCrmKLL6UyzGAoKyparNhlZQ19wqagdLFFqqHQw9CdLNlKPDDrlXye9DFI%0AZ5xKq6bkihmKXLNcRov0ip17psSIc1bs3mOQqgALjLE01dhvaXajrcSa0b1RjzIzxW6q4QqQjq6S%0AC3p7wfSOLrLQsBOeoq0j58bQC9vTJsuOuDO0o40CWhOWMO2VC9ZK1pbc5FJfCr00UsyifNwP1vUi%0AbqlWcS5Q8imD7wDnAq1EcVwhOfT9vrOsnfiArsSmila44aRs3lj5LE4QStNKSq+XhWAcsTS6GuR2%0AiPVbd/ziWbcn7l/fGF2e+x8uC6kNrlvgPUZ6qyyXjZIqYXXizukidysji9wjCygt3aMQYGshbNd5%0A5yygGq1BrwX15VU+B8Zj10COJ9ZP/LyaeT2jMCag9WB0jVul+gZkmZ1zZcyhPabEMAt+Y2ZkYb1I%0AZ+T15UfK7R3UwsdnQ2lP1HrijHSItdGlgkl13MsLNUeW9ZncAS3AoeP+To5Zlv1vJ0oPrLLE3tDB%0A4NxKjA9ZCL+9SdZrcWIz1xbnrWRAF0vXco/uMVNKZ9k8WIfzlgbkfNLNhC6lxP3+oHTNue+8Pgov%0Al0CZ7/L/v6+/+cFrjE5T+ns4tDf4/f0gtE5QC//1f/mfefmHf6RXRToeoB3Wa6z14nM3lnh7o6ZK%0AjQfOrmQNo3bi7Q4Z/GJpsZK1Eh9rMdS8c//8mcuPH6mts/6y8P7pE3ZdwTrun7/ithWtDV/ePlNy%0A4ctff+e3240jJhoausIZjXWeeEZGM1zWDe2FQnekTOtwWSyxVD69vXN5vhJjkJfO00Uu0ZNSpJwV%0AnGpMGG3JuZCOIgNJTagmpacjV2mcf1Q5PL2jUlFY0I0aK80qrLOY64ZeHPv7ja7kAbKrx5gFf7nQ%0AU0dnRc6CWS85yYvyzBjdKZPQeBa5+DhtSV0KegcarQexVMoYBGv49ffPPL88cV0sXQuiWocF47R4%0ArEtlv9/QylOOU3IZEXY1M3ox0XJHzUxKGRWrV8wiF0YdnARnlyDdWOWgtcF6WVHXjYGal8TCaIOW%0AqpRba01JJ6/3g9v9zu9vb+znSaqVYC0dhCRmjPSVVelpqX1Qc+KIiT9/+swvP77ww3Xj7hxPHz5I%0Adk1p2hFpTTD/5UhoNWixo0bGh8CoEG87dl4+CDIEL9tVNuLI7wWtGF62nenMPP8YcMsmxYBKo0yT%0APEPpdC3kOaUt6T1ynIn74y5ly1VsLxfvOGplzCwaQ+H0kLB2azxigvc7T09Xfvn4RIyJUiq2zBds%0AaoKzLVIQKwF+R98T2ipsWCFLKazVouB0GtvzC7UJwRAtapCuAx0U5/1G2Dax54QZrp/Kba/1OxlP%0AdUVPkdxl+1lzmTa3Kijc0UmzLFprjVVSgBvrYOudVAdn6/iUSWckWEMpSTC35yG9d0A5I7U0UfqU%0AwTq59Hm70mrFOS+UNquFujbphCjgPGXYUACNpDXOGYYbomhN9VbB96HrW0FzabPEubdpubQELVvG%0AXPt3C2DrCGm0dmwuLMFTasEGsVfbCRZSWj43hllXgRabl7ZoJNuEAW8Do0ZQhlHFtqmtZDharbIZ%0AnkqutpZOYfR5Se4N64Si2Ycoqd8skVrr77+fXCWn11oieCsoZQy5ic1VD1H9x+wFNFou04/HTvj4%0AItnWoWbYe0xi4Lc8XJ9dUGKfHaXJZUsbCVwLRWj2BDYBp4hYLsqdUfSWGGoQz4NlDZQsiwmlZUBV%0A0hYjw7yz1C4Wpq4QzHoUq2ouVbbZ2nAekXV15Nk/dzweGCf2ypIqwVhqVxjMxE1H7KSh9Q619O8K%0AT6kSOjdalmhWW0aXwbrMwav1CrqS4iFLtVEw1Fnm3CW7WDp+5oU78rvRRlNnnra0xlkasVYeZyJW%0AsdelnCldEZblu+PCOidDr3B/yCWzWdDeCU66NVxYp53Tz8FB6LG9dJqWTGM6T4xxWCNwi1YK+718%0A30SrrnAXL3AIb0XF1fLsxBTF9jw6wVv5hyi5RKUcGUNgSrU19lw4cyHNHO/tTChjybXRlYBSWimE%0AbVL86hD7oBa62vnYcTMJ6We/mFsuUCtxf4jbogvxLx7SDdZHYxSFXzzn28FQonYoBd44lDWcU0Gv%0ArYGTAnjTHTF3oLEssiChIaS43DHGCSTAGkoUi2jqA5QlzmdqfCsIHuLe0ArW5yv742AYhbIew8AU%0AuZ/0+Wecn5GHmMnnKdbhVGSgb0qU0C4AGWMU++3+Pf86lMCVap7qljbUptBaFil+cdQm51dpO9ao%0AWfI9F2uz5H3MTK9WSlTkHClFYCIxF55ePooK2xCS3ZNEOkbNtNa4vFyp+42hPKN8y0QXsZbRp31Y%0A7PzH24M2BOyWYySnE90dmMH+eiNcVrH5l0LqGRM0rWbypIJ2OsSCdoaYMkolrIWsFMvlyugVGxZG%0AA6OUkFuDWNjvs8NLaz+poQanLEpZzpT56eMLNYu9UyHF3LU2nDbUoYW6ZxWmWJRpqDYYY2YacyMe%0AO3T93b2TdkHih+A5bweXj8+k40QPKUGvQ5GPB+px0lQl+CoE6KbBZEIwuKXLWa3n8sZ6qGLvNwZq%0AK9TpGBpDsu2PI1LqwHm501I7l6cXsaJ2oQaO1imx4aws4JQSsnfKB9atxPs7TTW0kiLtnLLYJ4On%0ARFGYM0nSDFrTVUHlQk0V7TQmGNIu2Hy7QI2TmNyqWDV7Znt+Qo3pHGkVpb3A8LRB9U5qmXg8pjUY%0A6pAoxPHYBfL2n3z9zQ9eSmmxk2mDN404Bov3YOHPv/+V17/8mY8vv4gXdAx88HJZKiflEOIVo5Ie%0AN/a3G/nxwKAJ20q8NV4+PPPIB7f7zmVb0WXS/Fojpp2WKnp1nI+vlAatDarTXNYnyvGAGPnLn/7M%0A7XFjr5ESpYfp632n9MqZTqzzeO9w1qFG55cff+IRT+rosuHrlUeO/P71xsfLhY9PF56ef8ZqyU6N%0A0ecGVrZEPYCqir4LTjk/doE9ADpGdIV+VGxwHPebIDJbJ5XCss7QPopqDfV8F291rSwfn3HG8vzj%0ACxpRCFoTGV1ZR6l37sfBLWXOnDmjZANaH/ggaoAxhtrlsiQYbiXkoVJYnePt/cb5eFCvG8exo5+u%0A6JhwdpOtqxaVreRIvO3oMTDIAKubQiW5BCik08bg6Oqk54HympFFsStfv9IQ+0G4rmilJxHOfCeW%0AwcT/GkUfYsk4zpPPrzdaqZwxzYHXT0ld5P3RO85K/0adYe4jRd72g//nj3/mf/27n8i1kGIUBP2w%0AqDE4z5PRBo/bg7yfWGUICnalqHtCYacdo7KOFYbYRYyxKAXnEeX9f38XZPTTFasNdg4u3w+Y0lDO%0A0EueCkideaLMse98vd25PXbJL2g5KNAWPRrBKmJvqAZlIuP7EnickX0/OIOb/z1RAsrMMuRaOR+n%0A9HcpzXW9MI6GD428RzDi8/dhYXTo412WI3pgtGWQ0MagimTV6B2/Xb4THWsWoIDSBuO/+caFIERr%0AlHgKjKBKr0fwjjIv/x2N0YJnd1pJ55W3GKvlYmxhtErMFeM6GrEcfkOxxyMJtOPMrIvHFRkgU5mX%0AayN5CxSYM+IWsVaWWjHBSi5tiD9eW4NRC2baTrTWMoDNHhXlhGgofUyN8zhJUYiVMUrO6sgVq5VQ%0A8qybEBsYtdKsFuuf0qRSsaqjgp/niPj3y6xtyDWjlGF/7Bhl5bxRiqa71BloP7fIUrSbckZhqHWX%0AviU6pQrRzHqxlfrFI0XI86yan5PcpCOxzv9ePwcpJ8F7Z1F9cxnTcqNBSa2Ddw4LNCpZD+y2UFvH%0AGSXDpZNnwzo3h1NDH2IVOo9DgDxdMM7aerFuD75jQ6x20r1UO8qKzcQGJ7UHtWC9YX88uD49ySLB%0Aib20V2i9Uvq0I/ZOm3mv/ZQeq/tjn8pHoypZQK2XhXPfCdaJ/bMW+syidq1pY3Ceu3xP1soQOH8+%0AY0geJCd5Ltv8nOec8S7MS/fMYU1LVqwPaINcT0Gn9wkaouO+/a5UhzFBN8wS4dq5nVGyQl3sT8aI%0AoniLWQLt2sKQ58RYR6qdeBwEY2glsjgDNFpr3yEzfUyVtFchgWqHNllU4TqIOVG7lNWO1tDa4IJF%0AVSUdUcZJz1PN9NpBy9+NkoVFqRnrO8Z40nlI1QXyHtJGBsPbcVK72AxrlX+fsY5OlqoYF8i5CtnY%0AW7QxVOH6y/tgQouWTZZKxgx6F5BNH53SJH+plaUOyaf1Lg6TtCdaqZRqwVq0HvRygtLc4yFLOFUZ%0Ao5O62KOdD6TXu3QkGYXCTeiOLG/KEVnWFYzhTBGjNXkuFvKQOpNvdFBxWQgUoWSxwEqGuMoQ3Rqu%0Ar4ICz5FeT1qOkrWjU46IMpbjsaOVgqZkgdbkHdpKpzbFUI1eh7hrhijLbYg1/VEke9P7YEke4x2t%0AV7GRdugzZ6es2LzGkOxpKlkyfGeiNuRsH+Cc55Ei2iyiUreGmZfe876zXRbpTfILY3ScuVDygbMG%0A57So4X1aj7vA2CgCaZKhEWoSurH1gfJ2F6d5FxqlTWYqr/K5MnRiiRhnqKqjRyesC3aVM3Mg55Fi%0AumzUEPqhsvigOM4sNjplZVhxqyj/RtD0vURsWNHBMtJJx5Jz5vm6yc9Ea7SRIajMrHBLktW3RrPv%0Ap9BMhyil6UxE67DOEnMWqp/fUGOwmEUU41FYnCyPBBYFmMEoRuIoxstzMJQs8LQlH3dZqqKoKTKM%0AZ/SBUlYonmGQ6iAEy54i14unNliWhXzeqHrB9AzOgnaUsuOdESt0PL4X0LdzlyqdqslHxNULVlnS%0AfSefEWME1mOdxvkVrCWohUoiZ1nqiZ188Hi7sVwXtGqE54BSmrAKOdw46XWsvcovf3QoFX+5cnz9%0AC0MF3HpB3d/YmyK3/4EVLy13Y+m7Gh0f4GIa2V2xTvH73vj4+jvLxfHD9Z8oxwN3uQoVT4nX2DhP%0AeHpCO8+hPY/fPzHy4Hzf+fqnv9DPHeM8NwvBOtok2523O58+/8qH5xfC9YJylsvf/4IfnXLZKLc3%0A/vyXvxJz4cvrjumViuHL7cax39AaQlhJOXNZNppRLN7z69evIhPnOi2Eg240729f+Mu28cvf/QF+%0A/8yHlysuuGnPkW4RkOAvNML1IoHdw+Jao5wnqhtqPvDOU/eKNQveWvSTYS2D2hvpEQUicWZOEq10%0Alg8bXgmoQI0BzjFaZrSB0YOyR+6PB799+p3b/Z1f327c9pOUhdan+uARM1sHrxVNKYxWsgFVYn27%0AHSe34+RPv37CWstlW8gpy4FbZAM+zGC7bNzOrzzeH9Q5sJligEHwlu3pKmFd66VAuQ9arez7g6EM%0AQw/i/cH69MTyIRC8J2ziE89RCFitzH60MWil8v72xhkj95j59esrX+4nPgRMq+TZ4REW8UArLbhp%0A9S0sjGyG92Pncff88a+f+EOXoOe6bbi5ObPecf/6xvvvr6QjYo3C6oDVhjEqH69PGKtY7RVz8Thn%0AIVdKqaQzoTfLGIawBq4/fGT78MxQgj5Xo9Nq/26dqr1OqIfnfNxIpXDfd76+H7zedpYlcDsPwbAP%0AhVVKwA2aqVYCA1IpPI4D+wXuH6+C7L0/0MYSeqdmsUGWnEj7Ttwj0UibvcXjfMMGS7AeN4tpbTCo%0A1jjTg1Eq28szxnpMlwvCsi1oZydWO0pXhjXUlFCzDPo//PWKGIXg2YfADuiZPVZujx0zoI4hv0Ml%0A1uWLM0KVa5X316+s5gNnrmwXSPFEr0J7SukuF6mUpBuwdwGAFFiXVQqtq8JaUa20t4wK+9c3QDpF%0ARjNoFzDBYZSe1LGA8ZbR6mSLKLoaQkQ79ml1FHJmqYPSDa0Vwd9POmmuncU59kNKTP1Ew2ttOc6I%0AYvB83cjasFRZDmAsJRUUkj/kjKRduv5yjJShxIpnMlobTJOqAoXiOA9oUq7stEBlem/Y1dG6WJmd%0At0LFWvykOQBjUMegxoSx0lmVchP8+hCowdCaIyVqk0G51C65s1bJWmOUYdV+5voKx3ESnGaxhtEE%0AoFGS4N0VgiDPUeicDEHEn49I5xAlrjaMt0I37dN+OBq1TejFeYgipjqtJLGgl0xYhOKmlaaOSmud%0AlKTgtdWpoJRBw5CKDIX9W+4tJbpSvN12QfqPLNjmLi6BUgspJSHEqU4rUzmcgwF0nJWVwOjSEwiK%0Ax63gjOJ2vFOL0GElbyeXXK2hlyHBUYZAD5TCWEVJBesEJlBbwyotWbxSObMsMGqSQSU2OCuUPsQ6%0AOHOKt/3B07ZyloY6E4szcnHWQv1dnKGUyOI8NYulXGuD91J23Ipc6LrTPG5RMmIx0fLAWbEY3/eT%0AWgp+8RjdqbFAOoTiZzTeNzqSf7pcPTU39j1y2RxoTY4C/MlFVP4xIMXM6+0h1rTS+f31jaEUtUu7%0AhdZImW+HVAZqVIw2+NUTjwcuXChD4bSlngJLMM4zqij+rIHa3nBakY7I4g1fP39hoDmPzOoMucmz%0AX4cU6I4KpZ6keNI7LJunWqEZr1tAj0aOlSRJGaE5GiuLxioW+PNMxFSJHbGaF9jjHWMaXVm2IH1Z%0AA9AuAA3rDd6unI+79GmNznncsVXw4GF7phVRX91z4DwiXive9xM9ZHDbbzu1KVTL1K5mTrDI32MM%0A5UwM3adK1fBWaHzegHcdNe9ASilSSYRlnaXkVeAuvWPQPI4klGHj2PedMxcajsvlgjWd7hxlKFFg%0ASuL5xx9QgDWyCDrvr6KcYQXi0Rugpa/R30BxDQAAIABJREFUOpSWM64UUVrPh2QNcxSnwHicVFUl%0Amzs66i2iXJezxFhKjdSuWAPEJM+UXj1WK7brZS56pSNzAKUO0PKBux1S4Nz6YD/utDJw/pkW79j1%0AJzmfwhWnBloriSyMweoVRW3cjoRbBRCmMfI+nQex8waq4n0/8FbTh+Z4f6d1GTbrcXIgamHrDUPE%0AG8gvGyN1yqgcymBdR/Um8I0GWnuUlroVbefiIe80NNqL66z2Lh2ErfL2+k6uQgIeQzof+2iE9YWi%0AKut1ZaSIDxvWHNQ8eDsKH1fF/f1GH/DL3/2BdV2xS8DESlWax17oe6aPQXy9cblc2e8PnA3U1Mhl%0Ah13hfMYNzxHehVhpHdUatGvgNdYr2hHRi0aZZ5qQ4gElanyqKCcgvHN/sMeI6o1RT1J+YNKdmhWq%0AHhjzP3CPV++dRzq4Pn/kQsP0zpf7wcsPhc+PxKKr+LiV4wdrGDnRU2QYB5NW1WonrBvUxsuPP4if%0AN0dKLFy7IStN3b8S+srtvtOB48xcg+b56QUcoAwfP35E49g+rPz653+hKcvr7Z3/81//lbfXzG/n%0Ajm+ZHk8Yg9bgjBEfrFyEi5BtLssqmR2jiLXiipTzvt8t63Hy26ff+N//t/8OSvIgVSu0NVhmJsM4%0A9Mz8OLfww0+O8y2SmhTgtWRwCuqQF1PwXkh8KuOMI7cT3RSNE+tXXq4G93SVPqJFU0fHz0Z6jWwh%0Ac8k87ne+vr5yPwu34yTNA9wa8cn6IAjNob+NiILUVkMwm3V0vtx3LuGdX376yP54YLUiLF5a561F%0AG03og+faGKnwuJ2MmNEOLIaweKjgHFgaurt54ew8XS/Us6NXzfN2wa0L68cX0II8V72ivaOVDMi/%0AK8WD49h57Cdf7zu/f33jsZ8cKUrnx8y1DCVlrN5ZUsnzUjc/owP2KDS+3247//75lcV7Vm/5+OEj%0AzQjqm95xIQBjkoSQba8xeBdExVOCPjcNjIZhDBdtWXSAVWMdhOcPWO8kx6ctClEJ2uw4GVWCwCgo%0AHZT1nPGVdEaO80RrzZEKuXyDaAwJdzs7yX6aWjJ1zC6iaam8lcr1SHx4TujbDffhWXpLYqOUyh4j%0A6xpIZ6FTqWqg1SAEKVCkNqxzuGEYTrMsKyVGFrehvWJ5vqK9mYAOjaKLGja3o990Chs853GgnKfn%0AMksZB/txCsFsFxvWZVsxi1CIJDsUcUYuV0dKYslrg9I7w2iBBZhOaA23OJbVkw5RqtosaacOLluQ%0A5zsWfNCoKi+iXipWe9y2oYf67oN3wU4Cqccu4r3vJROuV2qOU9WXgK/WolS5dUM3GI+HBH1jxjg/%0AVVdBMufWuV42cqmsTtMapFxwymL9Sm2NhiHnIhjuGMVyi3SUOW+pSexp3khHHAp66rig5jMyxL4x%0ARDmjNkabQW3nMCgZKOfnWw0BTCgj8IbRu/zOvOXM7fsgkmanUp+QAKs1sYiSav2Kx9CaxVqDQQA+%0A3ltKA2sGfjSxgs38qTditW2tzzJ4WeSsYRHCqleUXFAdilbUU2wpTotSp6zDOccZo5R+qtkLuDpQ%0AApoYbYBpxCg5n1ykcLv0TqzTatsapYiFfAxoo7PHhLOedQnz+XJAx6lGzIVtCdRaOGPhabWAqBLf%0A+rDc4kWR62MWylu21dDaIOi5MT8Tm/ecZ8FpybEOpSW3oAalVVpNdMB7ySdKp9KY9FFFzAeldvKE%0Au2gtW9ttWXnc7sRcOFP5ngM0xnDZVhnwRoNeSXGg6HIx0oESxYZz1pNtcbNzbWC0hhxxymGAkiQL%0Ao71HfctyxiguljHm8JzwpgGD6+XK43FnCYGSC8sifVh0JQTcmrm/36XbzCge54k2huM4OeeAu4TA%0AcR6cUTIedQy2xRFbw6BYlwXvLLVEnFJ0FN4q1suFlk6M0aQzYg34sFHiQbhcOe831OhcXp7ZP3+l%0A5ErKBWrF+o1FC2CGs9PonLmxLG72Mzq89nQtg6Rl4IxHT4v8Yi2jZ5RxOOvpdJx3YgM9I847Wios%0AznHkRCyyvGmjgdX4IeqqsUbO5VwwTvJo29OTKMLnTggLjYbplpaTPN/LSjpPXPCo3lhqJ+2RnKTg%0A2w4lZ2kRRUe61QZp32lKiMrK6ak0Zp7cJj2VWmEWRR8VNTTOBloTQl7tsK6ekaXnyw6hGL6fDWsD%0ANVWuTxcBfuQKvbKsC5bOMAZjHSVHxpA84eunHW8dxgh90VoB4tsQJEpRGtty5ah36pmmcilLaLcs%0AlKPgV/mzxsmiGImLo1TBGMVqDQ2Nd5YxRDldLzObrJUUHA/pkOutSUUKg8viuR2JWgdqKJanKwPN%0A5ekZby21VLRKrD5gtcWZwnlUjFmI6U6tnTudH16e6C3jv7mkgNKApnl+utDzIB4nYVkZpUmnrLEE%0ApURhVF4w7tuKORtDV9y6YhTEM+Ofnwlhqnw1C3uuFMYs1+5NCfjqWwaswp4rjQCto8Mq/dJ0LsvC%0A8bjTzSJ1Iu8PruuFPrLc/Xyg5XeiEZtmMEZsqvtDMPel0TOYPPCbZ7/fGOtGjRWPI6fBJSyizvUq%0ANm5v2IxHXwKXlydyaWgtCHy7GoxV1KGxWhZqZNDLQu8SdaJlupGflQapA6gG5SxfHpGXp2f++lny%0A+v/Z19/84KWVBrty1UO20ksgH7BZxVO48OdPd55++JnSNj79+79wefkR3d95/vFnKVIMF6xbaOdB%0AePpAfnvnhz/8RH5/J7iVtD+wp+fxfGWkzPP7jeo33HhnuVh8t7jhcL88Ea6BYmTT+fzjz/zbv/yR%0A3z6/8nJ54v/+y79we3vntp/spbGsF47zYPFSTmet4bp4GprrYhhZGuw3P/twGJyloM+dlDJvt/i9%0Add1XaQhv2rLYQk2SUbDGobbLfCFvNCdS+nCJ3iveGpoB3SRLobulq8Z18aRR8PZn1MUwFlivL9jr%0AClZLL8TQDKUZWqg957nz9nbn7ZH4fD++28zQsi2y1klOZ5LurNFiPZh9QFYNai48jsjrfvD59ZV/%0A/PkjufWpPhSqAtU1VmvGeuH5Q2XZLqTP7+huUKXicCzeSL4IsF1htKE28SSPbaC8w/oF/eyw6wZe%0Ashko6aca2mFsIeXx3bqTU+ZxPzjPO2UqPm3M5nWtyTnT+yaUPmPJI+OsE0RrbTMf0diPg/tx8NuX%0Ar1wuG49D7C7b0wvOOrbL4McfPkhI+Ei4KjkVj8KrwUUH6RJSWjbQymC8gVWhN4dzAVaLCrIls1aQ%0A+tpZQaW3iZNGPMeti32mxQe///675BlqoSu4rIGjNNJ5sK0XoeRphWpi7Q2TJnjfd65O8/p+R/fB%0AZQmoD4atVNanZ7w2XMbAtIHucAkLSxW7mOodx2BR0hxvENqm9Qs2WFhXzOUivVneyvdpHB0pUjQ+%0AUPMpM66GNqDNPFCvlfS4Y63ivp90ZQiXC0uwMAxVS4+ft5OQh3RBaa9wyoilr2heX99YtwujNp6v%0AFyIJGwLKBdYnhxoQ7yfBe/wwc1PX0d0QnJcOMTcvjV26drQFpu3PLgG9ykvJhAVlkWxWbaCEQAWg%0AjShCgsofnClP1auzPj2R4gmtcHl6YXHyd+wxUmshV4PzjiUsaCP9dWcvXNZAaRXikEvq7PJiFhB7%0AZ6Tnyy1SJqqg9II1BtMsZtEYHGMSKIcaYgGyUlrefccFKQzXIWC9mWpkFfVkEq36XLyMCZwZSlNr%0AJtcJ+kEsvMY5oTqqMXvcNITAxXuGlj48eak7SuvoeOCMge1CG1LQ2efAYjehZVKhm4FofZKX7XbS%0APttE+fdOromXZSGVTKNjDTirseuKdRrjF8YolFyIWexhtSEZUQU5ZyrfBvuMUpBiwpqpKuWI1VaG%0AY634+igs3tG09BFqI4os87y9LB6MKOpaS85Za8XiA9AZFZppUvD7/IQZnlUlWi+MSa3tCkorUvq9%0ArdSawSrC6qm9S85XK+oE5MQz0Udn309iKqTSyOUUYNG0FY5Zety79PM4BaNURmuklBlKo/2QWpFc%0A5rugwJCyUa8HvSmUtoIVV6I0rsHTUARrqWmw+SfOfWdxQZ5dG/FuIeeE84bw8kzMQsnFGfm+W5v/%0AuxMcuBagQ82VNjIpSefa/XFyloqynmW13OM7sbRZEQAhBB5HpOWMd1bAMLPo1zlNaZ1yytChvRO4%0ABFL0bbQsjkZvrB8+8KF14ntk9Z5auuRdaoOgKEdFtTveSH+Xtgs+eGrOokYGJ/bCSekdSvqFWslU%0Arclnks/vrE6IZ5bfZ++gHL08WL2jKkXqYl91S0AjdDs9hhTLKz2LYqWDsKTIaF0owE1+rsYYKXwu%0AmRE8S2nYDnFo1qAlpxUPuu7YdaXGQk6VZVlF1Vs0BsQeDGQ6i5H8XRkdM8to8ywtHn3gnBUFcEDO%0AssDZo5QSMxpb8EDHWo8zntyaEJ6pmGVjzEX1si3k/c7T9QM57WC8qHiji9V7IAqFM9ReuDxdqbGy%0AbSu9DNokHurN46ZDpzSFmuAerR3DVhn8g8VYS8kRtUzQVlcox7R5CmXXGIMzlnjG79k7tMPbgjcb%0Ae61sH15wSlH6IKwrtUT88gPKBM73G8EHbueJKl264AbUWujGUdIhBGGjhHzqLKNK5tVYoWPmnnha%0AV6gVhoOWMHqB4AiXhZo6Rq+yRVodft0YQ9gBqg+26xWtNeZyoRU5i7qS0vbaFKkOqdMIF4w2hHNh%0AoHFeMbSndQXGsJhG0JruVqCjUpKzKR34ywfSecdsK8oZyrmzrtv3fPVw4obK5RCoVDzo9jKdWJng%0AF7TVnG8n68sz2sH6/CI0267YtgupFkw1orxqoaWW1DCr5JVHm72W1kjmvlea1qhhKUjWlK54umz8%0A/vaKq0Kv/s++/uYHr6EU1MRogSMl/u1Pf+YPP33gfs/cYuT551/4y5//lR9/+Uea/gP3+MZP//gP%0AoAbh+SPaasq+466rlDEumkFgcYbxdpdy2q1gYyPevnLZ/p70/sr4Lz+xf/6dp4/PEDxDizJx/eEP%0AfPn6G5++HPzzH//E59udr7uE82OMvMcsm+7R+OF6IU4LydV/xHnNnjJkIwh5G+hNbD21NVrv/PZ+%0AR//5V37+5WeOl8AHc6H1gVNCJOwVhmkYK/5f4yVv4ELAWc2IjdEvjJjQFUzOgl3uMFLCasjKslpH%0ANwb3vGBXAWnUicS22sh2tMN+2znPk/fXnX/+9a+83d7Y729CThpDusBQU962tKEw2oIReIGdh2nv%0Agvnf48mnd836q+PnDz9MYlzDG49bOs56nNNY01DPF0KDl5cr+T3SjwR94JRYjLyW0sDSuxxuXovd%0Ayxrc80pTCuUNavbHjN4ZvZDPSIyJM0oG5MvbO19e33l7feW31xt7StJN0jpaDUDj3SIdSKXMja3Y%0Ag2DmB5DL/S1m/viXT7MMWOGN4Zeff2S7PqGcxRP46b/8PelxkI+DcRZRNvogaMsYBZ0G+EGJFb8u%0AyO3dotfAcBblpSTaOI/ySkhMtUIvgjE3hhQr6Yh0YL/d+fTljS97ZLFy4bZKc84LsTWSi5SeICmP%0AVDhqE6S2GYNPtwO0ZdTKj88XLovnjIn10lkuK9YZzBiMDgaDbZ2RO3oogveYAbo37LKJh3zzaKPA%0ArujVorwTlU5rsAprAr3n/4+6N2mSJLnW7I7OZubuEZEDCsNrskluyR3//x/ghgtSKK+7pbvfgAKq%0AKjMjwgcz01m5uJaJzXt7dGxKBBBUwiPN3VXv/b5z+Bt54thw1CxQhDHYHzu5NIm4nhbu95UxDNPz%0AB+Lbje2+Ug4ZI6NjrCcY8bw4v9Ct45YEcf/rL1+Y/uEz93XFvjhKyoQQ5JA6OUIIqKFRpcm2s2qW%0ASTp2+nt/7XJCpG8KHTw4hXISucFItEYZuXTZIO6hwZBe2pCt3nq/M7QnpSZRZOMIwZJ7o2ov8beU%0ASFVIkM5atJoE7NAqe8loG3jExnKauD0iT7NgwT0IDvqI/2pnMadF0Pi5M6xBdbhcng4HzizvTxRG%0AD5ry4h9Tiq46dYjo14Ygk93ZyrZSyed22iQ90Kqgx/d1pzWZij82ceeFeWaPRXD5KIzWdCT66gKk%0AlPG1kBUk07EojPXcY+NpMaQiniVby+HGydI3M0bcK3sEp6AkpmmSzyujBZzShZaWU2IYkcf62aEn%0AQy4JP8tF0noNRkAmpTfa6Oz7DqPTa+e67gwMsQ4em8SvB4qtVIx1PGImzB57upAeK7kP0r7x8nym%0ApsxDgdcdlKfGwmVygCbVTh9RBhZGVAFjgJs01kzkx4a3TiiG2jJNlqKhF4sKhrrv1ENBoA3gtYD9%0AtCJMAV12tBWIQq5ygKy98vX1Ha0Ub4+NNQvBcCtROoXTTB3yd3pbN54ugi4vQB+G0uHDy5nHt28s%0AlzNzcOJjtBOxFOkcOvn8NmqI52laKCXLRtk58eWMIdTPSSbtHfDKYrxjDo5SK30MLotIXmuSy7Lx%0AhtMyUZocfGIUYmNtjffbld4a9zXyvme6MkIWThL5//z5mdoG+0M6lcoaYmuyfRyGkTLWG7b7Kr3r%0AaWI2mhpXVO+MbtBDQA217pwuz8R0Z76cGKWgVaDuItEdflAeGTdbZvuC0grcCdUVpe34OYgDqjX6%0AqNQuPTTtkAu41ahWZdNTKzVt7LnSTOC+Z9CG2AZdabl0DI0fogFQPYtmQSmwgR4jxgrlsVcIl2fp%0AMOX9GDxa0r7Ty8a0zOjJoyP4Dx/IYceHiFGauia4zPRcoTT6oimPHT17ckyyZSoREwLhtBC3B4Mh%0AMWojuG4zOXKOzJcT+YCJ9FqoGEpr5CivKZeKCYEnH+hdg3WknMilYKdZXkvrzPNE7o20bmgbKCiG%0AcsR9x+lOzAMdd/l81+Jw1d2gXODld5ZWdlTudC+aBdUN2kF/ZIZRtD5DHwyVqcOighfSrwY3T6K8%0AsUICtlY23YJoF49dq41YoJYVEyY5J/nA6IPzLBsv5S2zDeAdvVlic5i0s2VIece0ynK5UHumxcio%0ACZ4unJeZXhI+KLoejCSiajtPeO9JcaOXjjaSMqipEZYncW32TrAzZmSGFcGzc5ZGA+WZTgs6yIDY%0AzfL5NDTkKo7GWoqQQhkY50F3rDFgDOfgiXnQjfRGVTRYY2nKMRnLVhLTfMIYw/V95fnkcGFhfdwZ%0A3rLMJ+6rdBnRFVolnBzt7rGmoCyQBjldef7wURI+jwcfPn1mKINbTvLsTxqlOpWBURrOlhITflpE%0AL2AMbjqJtwvpR9cmSY7aID1W+hRQsVGHxijphN8ehY/PF8b/yB4vrRTneaG2yuQ952lmKIX3it8/%0AfcRMM9fHRrBv/MtW+N//z/9DspaPyNAL2iicnw4Ed5cpvNGMWgnPJ4re2d4KOija5Hi8J6wzpLZz%0A/tNPbGVnPp8Y4cywne2x8u39xrbvxBTpvfDt7Ru3LfL1esc4T+6DNSaaSSjjOV+eOZ3O1FLxDvJh%0AEc+lyuR8mB/y4W1dyZczsWT5AiiN55cXSslYjXRJmGQKpgZoh/LiaRmm03WmpE5YAnl9MKwW6lga%0AVKVBZYrxhItHYTBPJ5GMqiFvcj0kYmgscV8FK75Ffv7yC4/HxtfHyn5cPkofaCR77b2l1oqzio7Q%0A4IxSYi4f4/CmddYqX2Svj41fvr0xOc18Woj7nZQ1y/yEUg5lA1pVapIpUjcDvXh6KhQGrXZii1LS%0A1J48KnpyaGOw54msEKiGM0KiUvyIvdSWf3iAYkzS0bte+Xa/MYbIGccBZvDWkmrFW8mthzAJnvvo%0AcFlj5LkCyTK3ym83Kcd34NPTE84bXj58lImJkoPOcIKYr/27bFWJvLJLjNEohXUemV1X3HRiGCi9%0A4awXF5uSi+/oQuCSYXmX6W4ptDHY1pXr7cYYnclZvm47S3Dc9kyunS1GvDUSFz1K933Itk/po8zb%0ABUV823Ymq3m7PZimiWmZmbbteE0d4ydqiWit5SxfK0Fb8IbRFYWB0gXjJqw1NNXRQb5YlLdC1lLy%0Ae+1dYpO9iS6gNHEJySFeXm/tlZgjNSf2JHG//NglDqC0RGK0kQmc07SRhRKKxmjHfd2wTxfWLWGV%0AZlsjNQz0Y8UHj+uC7FcuyJakNujlgPgEcs/0IXJo5wy5ZbyfRSaMwBxMEKiAO0/0JuJY5QWg0qoc%0AoOTZTHQU2k+03on7LqQ+bdCj4bU7oDCTgHS8UN9Gb9TSmeYTOe+Y1ChlJTiHCwanNKUMWhdQBUrj%0AxNd90OdEgioPjziZBBoi/1TGYp0hV4k3di3bee2kQ6CcPl6jOQSdh6pBCfwmbzu1C5lVW4lcb1Gc%0APrY1IbaWyhga7w7RqhFq3HcSozpK9/veOC+WVBt+cpQyMFajcsUZh3XqeD1HH28McAZqQ3lDO8BJ%0AIO8zMc4pdBCNgpuDUOd6x00OrGIYcVSN0Whd/t21HcqGoVDOEabOHgu5iIAbRJYL4sNSwGgCSyld%0AukvGaXLteKR7UvKGcx6UIWchUdbcsCcvr6fVA0ef0V6ci2qSuDEKtNe01GmjoWdDHw2CRg+JapWW%0A6UqE1zCoPaMnT9rFDamNJeWVdduxRssF3Tu80qRc2GMGI9JnZd1BdhT/nQ2BLSYs4nu8PtYf//3+%0A2JiXSaLuTXq1jME0B4w+CHAawW0vM7VUgr+wvV7leTdDLh9N4xYrPUMtw5JlOhPjTmoRG5zQyrRi%0Ar03w/030DnUMSrsRi0BoUm0CR2pC433EjFKKGL9/1gxuj5VchfyYthVrPXV01BDYRiv10H1YXJiI%0A9ys+yPePWTRj7cQY8Zcz8X7j6fc/sd3u1H0FA7oP1GxQzWCCvBdLKwwHdprQXbEXiUdqozEoasuM%0AMsRLZAxaKVpZGV30GefLE/fcRANRKqkMYusEPRijc9+K6CF0Y5pmlJKESj3UI0or6R8e7seuPTXd%0AGe0AAU2TJDsOaXXvFX9aMF6E3MEulMeKu8yUVGlbwT7NAhYJ0mNVOHCDVHeGhUbHeTkv1FYIfsYq%0AdahzDOXQvDQl3UE9hIQ5jGVocd/FLMM54xyT8cxetubWGvzkKa3hnEVrxXI583hv4ihLD4J34gXU%0AipazXG69/M4x4OwCXmjLeih6V+R9x87S8SpbRFklFRBn5X0GWAQO4k+zJAWAPkSZIakUR8lFOodt%0AYOzEdttoh99Ta4vxnj3D5IMM4FxA1SxnrDaYvMVoRy+J2/2Ny/lEV57UEm0MHrc7p4sAN0ZTuOBE%0AaTJEw+OXWRI0tVKrXOJbPyikMRFrEmDZgEamt4bzARscylm5pDp3wMlks6UV1CLnM+fccZaQDrGf%0ANHZapD+HRfkgA27nMH5ir41UdtR25/yy8OuXV7SBeQmoDOt2xU0LJe7k1nl+voi0ulQyCuct7uVE%0AyoVcNl5+/wlrJpTWTPMz3WpGVqS8wXSSBAON3oXKGfQJs3i0dtj5eF1NlCJaO/GHKXHEpnVjjQkO%0Aem1V0o/WNjCfO4/H48d3zb/183d/8Wq9CUayywewmQNNTWSteFlmVM6clidi3BkO/vk//1d++ukD%0AdfIsL5+pBRgNt5zoNaFPi6Cel4m2PlADgi7UnHB+JodKihptPsDHE6f6IKUV7T+S0kbavvHr16/c%0AHzupKF7fb9weK9fbO7F1dBPhrZS1Fa0mnmbHt/UOhxRVmwBVYiO9DVISIos5P+GV4tv9zq+//Ibq%0AjbacUd7x/OEjZb+Jjd5VTFegvbidhkZjwGu609hTE9iAPaFbRzPTWkLVCu3CNEsnw9qBXZ4lwpWT%0A5PSVpqRC2hKP2zvvjzt//utv/NPPv/Hn337ly+3BbYs/8NDGCqZbI2v0SsdixCGBYvaWWIRy2Lr0%0AKh575Nv1xj/+y585nSfMX38l18bvPn4kmg1tZ8Kk0TYwHdEG/31zUBxtyIeVtg5aQwVNawHzdAJj%0A0cFIfvk72lUNwaeXIYX4LfGIkdYyb9cbP//6K+/XG7f7Su2d4DytV+ZJthLWGA6LkfQ3mkSmNIPc%0AkaJrRyJ+dRBL4dsq1KR//PkXyhgYbfj44Zmn52ehP9qZpiI6CJWtlkyJDTOdRY46oHkjBVI/o4LF%0AP10QrPwCDIlRadB2okZxq9TWKWmjlsrt7cb1duO+bvz62xe20jkvM9sO5znwtq58ej5z33fycelq%0AbfzojJUmF0CMRlXBYr9vka9v7wxtKEqjlaKUxBwC0zLhmVBNgADeGdCKzMBYAyjsScSjxVWM8ZjF%0AYE4nBiLu1e67m03iNAN5NkvJB2igkLed3AfburM/HvjljD8E09Yoni4XckncXleUspyC5v12lW0Z%0AnY5hT4kB3B93gp/w/jvV0JH6YN92WussswxtnJYLQjPSbxL5s0zYYys0K+8njHha3DyjnQNvBYaj%0AJUooJXqZno7eKRVA4mQ57qRURJosuC5xk20b8+ksk1LvabcrrYFWlrzf0cZS40Nij96Ks9Aq3m8b%0AKXjabDlPjsceCU2Ex95bQKGdwU4TzeyU3MEcIvXOcflpdAvaG2ITjYU9LrRGW7SVy5E2hoFMmUvM%0AggLSAj5pQ1FylVhrGSjt6COTOqAGxsrWtY/OFDx5H2yPN4KfBEJQC9M8obQhlsLUG19T5uNlwjfF%0A8AZSwuWC80dXQRvppZhBUU1ioK3RilD1Rj3YlW3wQwT+3RuHDOeURg6gTS6SNRfKUNQhUKtSKyk3%0AXu8CYYgVwcorhT+fSavIyYOZGEqJGHd0gjeorqFnRm+kWiR6d3Sa9OzJuaFVZ11X5nmiGk2Awzkm%0AyQdGZ2gtZM+hGEoovrX1A24ijqHWCniRAeco0TSjJSaojGZ/PEi1k3tnKEOqieu6sxfp5qYKj1TQ%0A2jCdliN+mLF+wmiNdp4eo8TYzxfSLpuMTkW5idtjw0npVzw8UzgOMfK5F6YZN02MWpmnMyUX3NOE%0AQgtSepcO0VCKGhPae3Leids7xmjOn15IOdKqpitwRrot+74KGOFA/Stteb0fr7U1Sje8bQmUZg6B%0AiibVSmWgh/y7JmfJsYAaOMGfoc0oBZREAAAgAElEQVRAqwC9sN9eSSkJSEvL90QvRZQLSlFKwXgv%0APrXe8fPEfr9D74xYfmxmWi6YYEA7copoq3A2yLYOyCkSvJMBRIxorYhFQEraefa68rbdqEMGgGuV%0A6sLkBM617QWjG3GIm6iniJ8WWhWdiURimny29UFvg5wivTac1hQl2wnrBHTR0GhthPamNH1MjJKx%0ATzNxL3Rd0TPEmOT9NRlSTtjFoZ0hp4yyCn9EBRnSYdv3/cDai2+vDnjEyqHtJXZoSHWjlcpQDusV%0A1/Wd8+mZnHchIOshw/aUxAE6OnHdsNYT5oX19cHosMeM1YOxS4+zdUksjFZQ9jhzGiFrDySSbKoi%0At0RtnWqaAHqMBtXBG4xS+GWRxIaxQtZm/ABWqSEAkZQLHUXqFatAL4tccmun6Y4dCq8zKRa8Ffnv%0AMIO4PXh5OrGjYH9l2JmZzLYmarnxh0/PbLts2SclaaqBgmYITlNLYny/E9ghqpAeUDkzamMfO8p3%0AgWbQyTVjg5BtzewIYUJZ/WOJgVLi4IwRpRV524mlYvygdQHITJNnKC3xWbRE2muUKPZoVAVaVd7v%0AK//xT3/g8f7KH/70Bx63K19++SunKTD5M+vtgV88qhVKjpTSJPVxUGI7DT+fefr4kfh4EJYTg8Gs%0APUoPatUMOva0SESxDzQNlGVYTQhWKNatyWU7zDgrF3kBxgwe+87WMmMU3PLE+vqN07Tw5esbdQwm%0AMm0Jx/rh3/75u794aRRNBz68XJj2DbveeDp5rmvlMjda3Sl94tOzxZ1eBBfeLCM8sd1eeXr6SGsD%0AnQv+fKEPI194KJks+Qno+KezOG+2M701eoqUMSDMWHumxRujd+7vdwTzoGGy1FRFitkaTim2LNM0%0Aax3OaJ6toXTNk/fsMbPFjZMO0qdqjXyUuEvJnOyQrcrhE/r6+opulaePC+vd4Y+Sem0Vkzt2sgd0%0AoMvUqRTC+SxTgLkycqfXLBerLjljg2xKjNGYEOhDis7delQttCYZ15R3Wunc3q98+eUX3q937rFQ%0Ai/SApLApG5fvSHYAoTSId8Y5y7an7wNNgQTkgneGNSXeb+/8v//lv9H/l//A5D0373gxF3KUaOR8%0ANmhr0G7BBI8f0vnL287RCpGNm5dDmfX2OHAZeXa+e4NylA/Jsgv9KUa2nFjf3rjfd7aYeGyRWIpM%0ApXrFGS2XET2QubKR2EaYqK0eGGKgJKy15Jjky0spthjRavBFKSb7G6pVPj1fJLo2Bh8+fcKYgZ0D%0ABiU+lmWmTRlnxVvlvEdbjZsWnLXYOciU0zgA+cBrTeSnrVJ6pabCvm8YA4/rlW17EFvjfrvTB2hj%0A5SLpApUdc1AZnRaM/aCh9WBPYLVcxOoBDbDGSEFdDb7cNulxtMJPp6McrYV4pI3COcEeuyDOKXdc%0ApsJ8knK9VoSnJ0FMq8GgHXEoc1wmtUi0R/8BDFFaYg6tCR2p9s62roRpYs+FZbYoF1B6J8XIeQr0%0Aj5/5+duDmhPn04m4H9P+nKh0ZusxVmToX14TZy99OaOhz4GcovQa3EA5hwkWF0RIrpFDCAyCcQwl%0AyFo/B7Sx4k8zWp5R7+XA0ip5X1Gj0ZHMvTo2KN8v88Yq1l0unrWJb+389EwuBTfP7G9XrJcugw+e%0Al48feX2/MRCcesoZ1Qfb3pmD47GtnNyJnA8B+DhEywy8gzE0Q/UD/DHRs8QHjbESmUF6R310wnyS%0ArqSRwYqAEgCkz6NHl82dNsemSzQFOYpo9fp9G6nl/d1Lwc+etQ20FeRxUhpc4OXjZxHQ5orzgVIa%0A2CGk1NExRiK2IXiU4ihtC8Wuts7sg9w9DhiL6lqoaVpgHzIn0eRR5Pk1FuWEEEfJgsvvnVwFPtJL%0ABWPI6yaXMKUoDR6rOIEej01AAqVKhKiDOeA3GkE8x2Nr9SNepeXzanTZYnQq9IZCJv7zaSanDWMy%0A0zxTamOaJlpJOB/QVouHzB1f40q0BJRKrYpaEtM80+ho69jWO9N5ppV2AHUaJcl3YeudtO+sJROr%0AHHJLl03kesQqFZp9iwwlqHRGpylkSxICwRn2dUUpQ6exPXZO00wIMzXvWDHXY40RkEHLeC8HedVE%0Axq6ddIDCPNFyoWs4hQspRqG2KtmqiRh9RznHliOAAAxyIaYNEE9TRdNG57Zt7LXJxFp1GoNUMlaL%0Aka3UyhiG03Riz4XRKyllcu/YaSHGyOQtNWdUl46M6oNcm8A2SqKkRJgkJibkzO/vD+n/eh+oLcl3%0AmtKHPNkI0tqpH58BNjhqr7JtPTp/QymRH2vDaI0tSaQrpkhKib1IMiG3zrpnwuTJgkzlfr0xn54Z%0AXTEpIIiUOObCMk9yQcwZg9B6eylCYjVREgktYrT8f13vV4mVqSKfaSLvwgUDTtNSxPZGGYrcqhBB%0Ah7xvtZNBzdAaoyQJo62hF+l0KZCzyIGez2NQSqX2gXWafUtC9RyaMC9o1XFa0ari6fTMNFm0CuTe%0A0L1LT1gLzKNVqRpobeitc375wHZ9xxpFz5GcNkYPKHNceKsMIYx2WIf4U1vBDENqipY0JshrarWi%0AtCRZlHUyqO0CrOitwji8f8f3WO7fv8OGpB6UOp4BAWENZaX7OZz8rg5Me/CeeQyGdkJEHjfecieY%0AjupaaJHec73tqGfNaJVZC/sjTIFaOnRBuTPATp6WEkp39ICOoyiY3cK+rzgnfV2nDEoZlDOEaRE1%0AinYYa9BWNuK6CmF49EapiZKFsDydLuw5w9ERnaxijZBLRYdDJD0G99vG7Dptj9T44PnjC6l0gnOU%0AGohFMWkZmqZ1wyjFdrsyXV5IORGWCacMXF7oVZHTg2GMeCmXC3HbscpiT44aM11llHbo3nDnC61K%0APFzbiXYMS1ouqD4oNZOifJYyMn1bmZ2lLGdaq/zu93/g6+3GeVnYoyLGO6VIHPnf+/m7v3h1Bqpl%0ARt35n//hT/zrz4pPZ8/p02f+4Q+feL2vPKvBn7/c+YlnhjaYeOWPXDA+cN12Xn76INEL4zCtCQq3%0A5KOw3LGnE8ZqnKo0FMoF9vvG2L7RqibnnRQzaXRi3jiZwXvJ9AzXDlVZunYMoqzJmzisrHfcU+V0%0A9qS4cj698HkJ7I8VVKeNyuQd9xhFPJwrH19ODKV4vUc+W8lrv37b+PyTHMRTjHinGT4wDgeYmbwc%0AJZSiFVmXWzMxHCgt24RexDugraXE9ceUuucsjhLbUakzslB1Yur89n7j599e+eu3G799+8Zt33mk%0AyOQ9qVS0MrTRWJyY4PtQTN4yGHgnElnnDCl3obYN8M7+8G+sqXF9RP765Qu/+/SZJSauA8ynjxgn%0A02PUwJqOsnL9sS7IoUiJT4fDW+UmoQUq+kEySoxeQY+DIlZYU6Z1RW6DdF957IWvb1e2PbKWwp4b%0AdSiUceRW6ShO08Ia5YvYtoLVEt1SSubkQ0lR2llD7+J/s3oIYWjbeQ2BvX3j9x9/o9TOnz5/JCwR%0ApeB0WrDWMvTA+oA+n7HG0rtMhbV2jN4Ilwu9F3ndg6NbUgREECtl30Wc3eNx6N7YU+bx2Hm73bnn%0AgrLSH6nHpnCeJ1yQ/pi3WQ6s2mCGbGJjFVmx0hrTj24AmpgKW8rc151lmvjyfif4IKX5acJbJ1Hg%0A2aEwMAbOB/w8sGHCWIubJrQy2BAAUKqjjbh9ZBMk7heZjHV6H5R9p+SdnBJpT6z7ynCBt+sNNy3s%0Au5Rxl6cXvm1fiM0QZkveVik/K423mlgltqJqZ9hBzJ3FOSZnSBXebhteG7ZceD7NkgVXwOEBojeW%0Apyc4pvG9N6EYaoPxFmMnxAl95ILHsRGthTGabIa6Og7XjZIStWRyyWhtiWukNgRNvCeJZbROV5pS%0AZdtZekf3gh0eMExeDhNVW2zrOGeZpgk1Bs4YWoPYIFSJkcaYuDiDdV4OUVJjRCuNnuzRJRqYEBgH%0A4VQpebaVEQ/eaFWku0d0eBz+Je0nSs6yVWqdPe20Psh9YFFUb3ns8pq1ttQU5cCCwy1nqEniWKcT%0AY8AyO/bS0EpTSsN7LTn9IXOHikTszDSIORO6xp3OIgLWstUD4FA36CDyaKHdGVwrQj00MtFWgPMn%0A8Q9pg9bibcpDvGlozbbJYTe3gfaBeLsBnb122c42ibqV2o5JrGfyDtUL2i5YpWm9HBFojT68VfMU%0AWPxM6wNjFHsuGCTKbPYdd76Q9ogPXpDxKMJpoZVjg4q4m4x1qF7xhIM4KECaeVnIWXqfDDmIljF4%0AxCKRmt5JMbOXxl4bsVRSEmiDzpktRpb5xF475gDvgJaIqhpSQpdFLRK2QgYBauB0QKlKU5Z9i7TW%0AcWYcegLFGFqcSrlQS8I4J7H9PcrvIwSUGxJX6+Kkm5w8I7lKxHOP2+HDk9jaLl+JqCM+HktlzY1U%0AKzFlhvayyVKQasVYzXW9sQTLumeezheWZWJdd4mk9SqVB+cZCCbbh5N8Rh1vojY0qTTm5QQlHoNA%0AL9uc9Y3cEGlw7fjFUuKOm2Ugl7ejW1YGszuz7xvaaPZ9A2AY0QukISj4VgulNkqH2qVbmXslBM9W%0AjuGqhuV8Yi2yqTNjHOJaRxtyVmFI11GefgXG00vEh4k+KmmvtLrRMLj5LG5NPWipHJunzLDymrrS%0A2DChnUfnRE2CTR+1EJaZeiRGrHMHvXaAlt5mTknOXwNK3mnK0rASCU0buQ/OlxdK6/RemeeJNcOw%0AmskrcpRBmdKyyfBetug9S1/X6hf26zvn5w/E9UrRRlISaLT1dCXC5Y7FBkOvmUFjDIf2mtEEaDU7%0Ahw8JtCXtG84ttJIwSmoW1knU11oL2stn8xB6aNw32oCuHajBlm4CN0Gj1BGL86KfsMuCt06+AxTk%0A1gnWUXOi5IGbT4TDMem8F49YGyg7WPeImixva+ayBEHLWyN9/zGkUtIbyoKyM94YtIno5jAY5sni%0AtD3ioUPid97Sez1SOF6il8if3dohc+5aBuW9YJzIu1sTDVChy2foJBqgyftDJ1I5Xy7cb1c+PC8/%0AyM+zhb+8v3N6PqNxlBJJtfHx6czjseK0wWb5jC0x4s8fMM7STWPohWkS+qSdJk7W09Iu9Nqzws2z%0AwN/Q9DrQzsumk8pgMEo5kgRdoE/WEVMi3lZqF65CSht+mvnl7R0/BappvMcrs9WoJkO1f+/n7/7i%0A5V3g+cNHWoxcX19xVqO853cXy+3rNz5ME6HtXD6+UPMX9p8H5z/+T/xa/5lPP73gwhPb6yvhfKLc%0A3nHzIshjJQJN7y3FWEwrDDURbGVfH5yfFh5x4be3f2aZF27vV/6v/+f/4/PHj9zuO7++feMvr2/8%0A619+IffG7XGXqfxQOCuT/OAD9nijfnz+wPvjBivi7ioyYUApLj5wCp7YCrk3VNOEVsjrytey450i%0Axxufnj5xfgGMR+0r1RaW84UaRVBrtMFodcg2O0odmx/lGR5GPWSY5xd6y7Sa/zZZjw2olFr59vUr%0AX3/7jd++vvPffv6Vv3574xorORaCC+RaOO48aOWRxNDAGod1hpgqRg9yygcNBgowhkzOzVHe3HIi%0Av2ZGrwT3T7zdPvK//sNntJEH3nlPrQ2zLOjeCacTo4ObT6AtqjWU8wcRbRzdvSKxNWtpdVBSprVM%0AvD2474m8PXh7u/Hr243H48HPX19lstokalBTJ7dyIGcl2mQOEtHoCqx0UEbpWKPBWVIplCLdEJE9%0AQq6F2hV//vrKeZ74p19/4Zdvb9z/45/4DzHyx58+sza4XM5yGfEO5+xBMfRYNx2bBxEc23BG8kUw%0AtKbFJjGcVhhGk/eNfb3xfl0paWffVq63O71UTpMXZ8xodDPz5ds7Ctk6tAHez8Q6MMZSS8c5IZ5V%0AxoH8lu6PcYZaC9d1lRONvuKDoQN//N1ntsNBZY6LiFIa570MAqzFTccFxQm6XB3SYW0d4zhI1pKk%0Ah6I1JSdKLmiaxHz3nVorpWRAH1/mZ+mQDCPbldsN3Tsn71DGYf1MSruU4d2EIzNaoSsr8JXaqE56%0AILU3tjT4y9udpmDo37F0+PB0liFHLZyfnuUyhkJ7h1YKP53QRkmnyxpalc1fryKJZSCDHwS1nnOl%0A1kyJIoXOOZP3na5k4masgj7ozjG0QRkvm7FdZNpBWZR2MBRqdIwNvHx4Yrt9EzKl8xitGLVStaNr%0A8VS9bZGuZKumU8HaRHf+uFc6tLdoJX40Yywagw2CAKcJBETZw5/WvfjsFLScsc6xbxsYxR4TajQB%0AhYxORZHrIAm2T8inzjOGFjCO86TWUYeQODXpmhitScOIAqBkjBXB8GwGXVua0uRSCN6ypYbRnVwA%0ArXHOYbX0/txR6uaI5lrtAIV1ml6t9Klao1cpR6M1NE0bRbQBB2Ck9sa2brTWaa3Ra+WxZdbchHKX%0AMo/cOC8nYpJDd8oVayHFIjCHnNmA4Gceb9+YvSG2ireax7ZiLgtohx6dum9M8wRtsOaMdhIH11Yw%0A+9ZIzFBkqx3tHNZrWk1oM0OHfGDPW1Pi/BwabeH+fqP1Ti6C7U6tsUYRSesukcihDLFnctoobeD8%0ARG4V7xxbzHSMuCt9ILiJkjaW5xfeHxuhiWhVq4HRENPOaZ4x2rE+brjg8dNMa424J4wG/IQxCqNn%0Aucg18a1x9ABVb0xLoNXOertijg2uNob7/Y6xln1bwWjWbcf4wGPduD02ahWRt6OSUMzTzDVmlNLc%0AU+HpfKKh8LoR65DOiw3sqUHrZGMxxqN0PdD8WRQIreBaJ8bCaXHktIpAHShN4Yw+NvUNM58w6wOl%0ALaNEGWrNEzVFUDCHQMoJYzQlR+mVHgOooRqtZkrvR6+4EmOSiGuMUBNrFideHpJKQQWMF9z+aQ6s%0Ah3jbGIEVmAMuUg/NRy8Sk669CQFPdeouG+Hhg6RnlMBS6APjNEPLZtxYQ0vfD/cDb2f8HLi/vbKE%0AhZQS/cDS+0n6oPnwMSpEjuy9YQzHtq60IWeEmG9YBal15vlM7k2osjrQtCNMhj0XCpqOhmGk9+3l%0Ac9VPQcTyuaCUJEv2bUcZQwgzQ0sqqBZJapRNUXKEw9kXzk8opEc0DALYcIZ8bMnDvMjlpHXGMeRt%0ALQv6/bg0G2Mw3dBbht5JqVCojJqZ3ARW+muitTL4+QnjG3vJDHtm8p7RNd++vTKfngjzxGIGaX0w%0AnxeutxuPPOgYxsjY5ihk3vbKJ2N4RNF8MAYueKgFax2TVfQ2YcxAWYMdDm9lmDH3QTUK1QbaHwkO%0APQ6hdBaYl3e0Q0zfSj360wptFFNwlNZQXTp01/d3zi8fGKrj9UAtM/dSuDy9cHv9gm7ynTGUJudG%0A65Gff/4LH376iZwiOd748PwJfTb8crtyNp1HHMy2EOxMB2LeMU362z7MeOcwuv7w0mql0cqglGOU%0ALsuWy+lwl0mnuMaKdeL9VE3RRiWtK2ae0VZIj7EKIMUaC73hgNIVdlT+8GHha9ecni4/dEP/1s/f%0A/cVLKZhmz+VyZu+Np9r43/74R+bJ0/qNLRWeP/2OqjSTm9ly5VErH91HHtvKefpE2x9ob3DnJ3Is%0AlAbOVEFt9oLSjrTvGGvBaLTqlFTZ13f804WSIo/aeXl+YaD565df+ZdfvvIW01F8lamRdYFe7yzL%0AM71lUq48LSdKK7y9fcOGM7V2pkk6DrP15BzRSrEdWeqaMr9/eQFrmZcFVGfbI+d55p527GbRTnK5%0AShmub+/M5zPayWFsqCbldsDNTjw9h4xWGU1nHH0AcddoNTAM2uHY2ded+21ljY3b/cYWN8oYjFGw%0AwYrcVCmC9dT2Ny+FUhqNFlQ04yjFC05ao2TKq4cckMcQ8fCQFfpWOr++vTNPjtd3jzX+iDJ5TstC%0Aq01gDTHippMgb+FwVIwjjtEZQ15n713iTEOQ1O0Q/EoMpfLYotD69OAyWe5dpvejiqQ6OClS1y5T%0Aqu+vtRtNqoVU63EwGNSjB2WMXEC+d6/6cbEptaCV4l9/feUPL8/88uUrl+A5LTPPF00qhYAibTv6%0AtBBOQbYJs0ywe5eDlgAIxItkp5kxOjlJ7rvGwv64sa6ZuN2ptRDjxuwtXYnQawzoNqCD5/n5zL9+%0AeeXz05nrYyeWJBdcreXvuvUjHqrpVEYfB8oa0QYouK07RmneritqaM6T4/k8g86EeZGSroZS2vG/%0AsYKHN1JAF+KAxEFHb8clxaK1OeKFgxITACntbOsqW5Ij5qYA7z1hOUEbqHk+iu1nvl0f1BRpusIQ%0A+pkxsl3h2LYOGr1KxOY0iejx9bFzmQJaGVKpbGuk54LR8OHlBW0Xamv4MElEw0i2XDs5PHyP8hlr%0Aj6dzwIB2INNHl4P9d5y6Uor18ZBmvTXyD+dYrzd0CCLstI6wLDweK10basoY247OiUxGl2WGdkQl%0AzIHOP7DuVstkvqRECIH7Y+N0moh7ZJknWsxMJylg19LQyADBz0be20re3/0QdYNmjCppgXZ4ug4U%0A+UBJvKtmkXKOQ8atxfskBzahTGoUe84iytYKNZRg8HsnOCNgAu/En9SFpNgaGBrNGgwN5QyxFoyC%0AWivz5HBKqIitIe6tId2K0ZqQ54bC+4XRC0ZblBf5OgPZSGp19F0EvV16pWahsqYj9hRzFtR669TW%0Aybke4I3OMk3ixrKOnDLTNKO1Je0R5wMqVy6nEylF2Q6PjnaBlCSeXEpntgJLMErTymCohjOK3gV4%0Ak/cIwclqqSesUsdgQeKmMvX/LlMUT5pWsl1qfUgaQB0duNpJaSe1fjj7oKApyNDKKI3VRi5c1iAg%0Ab4VRME0zuVRKFRDU08nRe8cqgW60MbBW44+pdysFjHwuB+1ouaOsAq0E2lAkztaKbOC0kQ7pYByv%0AQ6b7fcim8DutVPWO0YZ9i3RlqKWCMry+34TAiaJbi6qVbuwPmIDTmjVnLstErQUbZnIqBGNgXg6R%0AbmMyhqI1TksapsaV+5rwSp6tpmSItMWMkz+Nrcjfpx0asPSSBV/uJ2qWjpYyBprIcGmd1NIx0NIo%0A3XBWkUuXRIqClArKyHujq8GWG7VLTLvpKo8DCOLfWAoaOyqX84nUFOX+QJuJMiDngjLgrcFo+e5S%0ASj5P6PL9XWpHe0e8b+x7ZHaeeBfwkNIaZRyjDdw0M4YkGqjSaxoojLKcny60UtF6HBAFR6uZFCMp%0ANabTTMyH+DYlAQ0NeZ73Kh5JpQzWO1ot1Ip0241QAQtgemd7PNA2sMyB2gbeKrxkqY+NUiXFjeAc%0ALcj2yM+N2Bu1iN9pe+w4K+eSMZQcyEs5tq9GACTGy0BkWWBId0p12dr1oUTfUqp0tI+tfmuDlAQo%0AtCd5rfV4BkvpLJezHPyPDXurRbbK2qN7ky2W9zw9P6OMF5pfy1REMO6dw3YZwvamRX2hJ97XK7bD%0AZXIE46RLOzolFdmyowizSKOVlUGbGgM3O3pr2N4x0ywd+VZlW1ZlwNNqwwx19EklmTHGoBsnYCw0%0AQ0mEuY2OmxcGg6LEi6ZqYuTBNa9oN/HLt3cGhsU2fvntC8s0EeYTNe6oXnHW8Pr1K59/+szGkM6i%0AsqwposOEtXKOaC1jvCFtK276iNYOHUQDNHSW/q1zDG1/MBZ6r/SDu6TsoOSCsY5tu9F7wU+LbMhb%0AIsZMagLFw/nDzSYXr6Qt++3GXvsP/ca/9/PvYzf+Tn4Gis+XBbM88xQmNJ2n5xM2zNy3RDiJR8cM%0AQ+mN3/3hA8oU9Nh5//Ibf/3v/5laHqTtnftvf2F9XBm9kN6ulPKgtErZVpms0clFvPDr9Tdub2/k%0A28r7dSXtO613/u9//E98fbvy69sbKFiTyFu10dQSWaZJph6jo+lc1wdDO5S1LNNF8vxayqHBHB9u%0ARw7ZacUcTvKXaS3Xx435KPd2Omt8kPLO67cr9+sD2UVURivEfSWXKPS4kgVjncSP0ntjjCGbgjGo%0AZWeUSsuZsq/kLUo0Y9vItXJfb3z59srr7UFvDTWabNGUpfcmERmODROyNZHJa2PQRdg8oPaG5SCE%0Aa02w0omx1kjeGmAoYs48UuLn377y33/+wm1debvfqCWRU2J93MBYehu0lqQ/kjKDTsn5cAV1ar4L%0A6rMUcoqkx0OABdvKFjNfv31hPWiUcc8oDKd5wriA0ppL8MzBMk/+IPSoI45aKa2wBIs9MLxqyAre%0A/3BuyYGiH1svo4282YEtZ75cH7w9Vn759sbP31758u2V9/uN2gS1XapM2vMuz18b/bg0FmrO1BIP%0AqSTk9S7UwlqopfC4vZNLZd8exC1yvT7IuTEtC9PksVajVMPPgZg7Wy54rci1kUqiHXEytJH+yxAJ%0ArVLSATNaaHP2iKWV1o+8uuK6RlKqvL5f+XrbDiFpJObC0CK3HUduv8QoEZ1SaDkxRqOkjd7kstx6%0Ao6ZEzTs17tSSiftKXNdjKzlY76vAJ5RcMtToYDR5j9QsHappnnBeMOy1FlDyjI4unaUQAt46gvOc%0A5/nYvCm8kz5CR7oF98cmHq0uGwGRoFdaq4La1xzPXZbNTs30PkTF0NrxPEhHrew7eV+l39MbJUfS%0A4eAaQwibA0XOSVxUA6z3hHk+QDya4Azz+SRf+E1ib345sW4be0r4eZY4KqCUZSA9rDYGbpqOKMUg%0A107OjT0mUuusj5u4gJAhnXaCLecgc9ZaDrIlx5dw+/GcMwZjDHLaARGjtiYH1lbl26y3Rm2Nfd/Y%0AS8EaizLSY7BKtslKCcHWWcNAYjR7ztRWKUNiVj54tJsxxpJbF+G10uQmPqpSRTkQUya3xh5Xcsry%0An0tRUf6sg3g3joEEyvzI438XFyurqaVRW5XXl7/DXcSrJr9LJa6/ISX8ivzO5Lugoo9Oa29CRW29%0Ao8NErI1cJdZeEIBUmC84O2GMvJ6UC0P97aKjnOf+2MitMaxAHP42ZT6GCaNhnaV3iRzWA2ff2iDF%0AREri+OpHFzWmRIzpiAmpwxnXiOXodR4dvg6yQXSGUitGAcZye9ygZ7k4OEvvitfXV9kSKsWwhqE0%0AsSic8ygrHVNlnfi0lFxkHlzZHhUAACAASURBVFsS+blW3B83lFKC7+/y+89xl8PNcWgdfeB9kL/r%0AmIk5UVpFGUVpAoiCIZuhXNljYdt2cqmkIrAElKGNQ8Py/dnp8lkVj+1IzgntLco6WsrU1uTSow3z%0AacaGBX3ATdqQbc8eE69vV9AGN008HptcNEok14p24qNzh07COSPb9HHQCpH3gT1iWEoNqSW0QVgW%0ASpOLdSlVFA0xs+87tf1NB4LSWO+ZggwQ122V2KEJjFo4T0K3m5aJUcpBvWugzUHlFC3ItMxY55mW%0AhdPpLA5F7cCG4zKoUEaAJNY6rA8ifjcW78VlZazELG2Yxd9lDB3pYYZDRG+dl6GEki5xyoXHnlnv%0AV/qQv2MRSDus85yenmitkaN8h1QTCGHGT4HbuhGWQE/xiIlrgWNoLeqKXTQD2lnm08LT01kGxoAJ%0AAT9P2EngVU0rbJglSg3H8CjhphnnvWzRjwGa8VL3KKVjnGg1tPEH1a/hnKf8/8y9SY9lWXZmt05/%0Am9eYu4d7RCRJsQqkoF+tqSYFCNJMA/0DCYKgElBVEkgWKzMyOnc3e81tTq/BvhEFAeQ8bRQIINM9%0AzOzde87e37fWvpNrOyTtQtgGiKmjjQjctRZCYvCWtRyjZaXY9h0/jLy8XDC9s+ZGr5kkARvpLJZO%0As46IpmrFyzSzbDvrLsOwBqSY8PNIOf7OyhqUcbSU8IMT8mEX6qOy7vgrystAGSXPl1JpaPYs77mS%0ACsoYUs7UtJNzl86algSFtR5vFDVXvDXsubBXfXTiZRj0KJ09rjweT6mDxHjE5RPKBGJpjPPI7fVB%0ATgLCStuDLTVi2tnXhRR3sJo9FcI8k0sSWAxV3r29oZQ8K2vNlEOr0lDoA/6llDyjapdnYC2NGBP7%0Ac5Ehd61YFON8QWMZppkhBNK6MI4j3c+QK0uRNMi/9vUXv/GaxoH3Lx953L8wXk6091d+fCycg+Lv%0A/v5vKcXxXB4MthFmTyfQ086f//nPTC9nHI396438eseOA2o6MYQnZd8Z+8y+ReZ5PPLgntuff8CM%0AE/uy04zjn/70Iz1V/p8//8R/+g//gWkc+Pz2xtu+4YpMULW2nKcTy7aijKXFDdNFCCkv35Xv/upv%0AMEMgZ82H88jrulJK5zwOlA6j1cynCUyjHmh3bSx76QzTwO0uD1dTb8d260r8058Z5xN1eTK9+4h2%0AQnISw/pyIDAbFE0pEiPoSlCzDZEDx7iTU2K7Pbg9nvz4y595PHe+Pu7cloRBo5SltYxpBW8t3jvK%0A4Z2qHQodWiF4LzS8Llf9aQjElCn7hveOlNLhQpBCqdGaUgsaR0yZz6UzjBs//PQr7152Bq2ZpjPn%0AlwutfmY6zfJyMYeksleM8fRWDniElsNey6RU2PeF25dXbttGz5mvbze5EFSFt/DMnYZm9o4n0HzA%0AFHEhTcFxqxInzLlIqb11SlcEa1Dasy4P2doh4BDbGvqgCGmt5SF8XKq3lPjT11eWlEi50pri9fVB%0ATo1pCHz7/besy4IxDlMTvYrvyRxZeIVGG0gx03JkWxbWdcN6z+vrZz7/8oUwTuz7hvdebrvGMBiN%0AGkd8KjxSQcUnQxh4e7tjnOBgT9ay507eV+ngVZmkmkOCjVYEb+V7BwQnF+f7suKN4ee3N1LN8qKp%0AH2gFPn0Deds4X87klMjK4nqj98cRQwRVMqBQtdFqJm4Rembf4nEhTZQUiTGhUBhnGS9XcooMp7MQ%0A+GIi9YoZT+wpk7cN5y2VmWXdMcbiBwe18EiawWq2lEEpYkkMWhFjkQjsIBey3hrrltAi3ZJIVyms%0Aw8j3337L8nZnmCbithHGEyllchLggdL6yNDL5NkYzb5J1DGnROu7bEiKxCh/0zA0bcXHpsTf5Ixl%0AfTwwp4v8PXpH1Uz1FvyI0YeIM8mUX1HZt122tSWz7IbBGaETGkNVAkCpZaekRAS+fLlxmUf8MLBt%0AO7rLltl5i9L9IJEK7OE3ubaAMaQNVXOh5CTT2+NAEXMmxSwXXi0AntbkQtmVbMZLSuzHpBwUddsx%0Aw4jWCl0b3lp5pnsvf75W1H1nUZqXeSBVESHnpo6Dg/z/o4Ekg4xaOnoeybXT9122qUbLM+IpCO7W%0AFtmGSZ5LENbGUEojRRlsxJhIKRJL57Fs5FrJJbOmRiwCE8lVNph0ML2zbDI4syiCkWGV1havQOtG%0ATAWcZ0QOmN4aUHKwui8bg+sMQSItY3D0Gnm7F6Zx4HZfOc+dbK3IftcocCPkoiRakgOLHmUgsC0L%0AuchkP5fKtm2kUkRO22RzkkpiK0KeXPNvFzGR2WpjcMhi1liH1pZpkD9LgEHgraJTebleWW+vtFbZ%0A7gvn0aGNpzbNtkVS3BkHg7OBfL+zLg3vAh3F2+sb1hiWvguAIydSTIBi33ZKEuBOV/r458q27eQm%0A9MVlS8Sccdayp8qWG3tpomwo0JWBKrCU0jONTtAaahMISZVOpHcBesG7Mz1K/7c32TB7XbndF8Zg%0Aicsiyo+cyLkStySb+BBY40bK0pd8LrK9NVZRSkEZy/p8sMfIigyZ7HEhwVrWbT1cYJLO0caSU2SL%0AG1prbtvOtkXWlP5/F5nLNLFkeX81pRmcJ3b7u1bEWhkqptboKZGUIP97EzDO8nxKfzzuMrGvstGL%0AB8U4HbqYdbljgLiujPOM7o24r2hjyPuKMoacxbnYazqqFaIAyetCzkX6xUqxLisuSBwy107eN7nc%0AotA2EHNjCDJs2WsV52Te8cOMCuCNY4ny3NSt8m4Wup62npwz1nlqlmGQ1g3VKkpricqZA+I1n3h7%0A/QzW8/XrK6f5kP16eb84N4AqGNNoTaK9tWSoBR0GkT6vKzUl6ZQ1gWrkXGiHnzXGnce6Cf4dRS6S%0AhjidX8hK1EAKsH4klcLoJk6hoToSHUZxPp15u68462m58eGi+ac//szlZcYWzRAMp2DoPuDKxpfb%0AG+cpkAw8U2H75VfcOAJaagO3O8Z06Zo7YQyIY6OjmkReW6mUmMAadNbUtksvKoveBSWXJOUnUJpY%0AOXr2gVgbRitUFcJ36xWvA6NOxNp5uZxYUmS9vWG6wnZ4ZLiolWG8crs9GE4z6+efsUbxJVbenScu%0A05Xn21d6RzbWdSSlnSqQT+zoiXkn6CAdxd2gjWU7qMdZ5UMlIpWW4XSidRlit95R1svWS3UYBlq3%0AlLaRYsWgeO47tstWeHBn7mvCms5+f8MqxYf37/nxpz/9Xg35l77+4i9epTY+3+68zIfUL2ZO80De%0AI3/84Wf+/t98S+6Bb779xJe3J58/vzGExvnieDwjeV0xpzP+3Xt6btRUWfYbYbwQ1ychDGxb5rku%0AnK8XhstEXDfi/uSP//j/8twS8/U9+/rEhJG3dWXNoFvFNInm1FJpVR7szgwElflwmfkcZT2ba+fn%0A2yvXtDF7zQ+vd4zWkkGtHX88WJHhFs4GwclqOai00khKo+sOXbOviUdrzNOE84mSGt0+2fcohcW4%0AEbynFCl/9yoPoLxtB+a+oY24FpZlJW6Rx+2N+7KzPRO/fv4qmHZdJQfexGBvtYWWMOrIklcpsDut%0AGJx0olqv9NxRTWAmIEheObhpefBx0Is6KC3l8VKrkA2fKz8fi9jrKOjiZgw5J2I8sOXjTKsdP3nW%0AZcVoGS3UBr1G8XC1yu31lXWPaAW/fn0jlYI3hq0krB2wtpE7PGPkcrnwfD6YvCPlLJPl3nDGS8G1%0AlINU1o4ISsJYi6oFungsnDHEI1oo4ssj5tQaW8qUWnHGMljLD7/8TPjrv+JteeCD4+uvn7l++CB6%0Ag2mkVSFcOqDs5QAbyOEuHR2uGBP3x43Hc6W1yr6t9AOaopzjuWasGSTmZBQvo2VfNVF35vlE3+Ti%0ApI7+kVNCnKpKU2rCKI6tlyKVhrOCGq+1gXWse+QXFHPwtCNmtacd/uoPIoet5cAPK8ZpZIs7NXiU%0AsYRDrFprxx6EulpkO5BSIu6bTMtjopcs02WlsVaDniXOURI+eELJ9F4w48DjsbJvGznJ57O1AlkO%0A1d5atpyOn6FCt0q3IlPf1wVaI7dj6l+yTKd75e2xyMS9ZJbT+SjZZ6b5TIw7LQnGu1ahjtKakLyU%0AIsVKyUmeZSUfMZTOngoty2VknE6UQxCtlSblXba4NHTcaH6QCwwaXTJ1XQTbmzMtZabTTEoJ22Wb%0AZrVmGj1WC1ZZKYkXl+N5upbO1DXXSV6O2+0NpTXzEIjrk0mdpJukBamujZcJbqsHha+hdZd+UGvk%0AUli3nRx3yb832XChBbBQa0EZj2/liOtVsI5+RL/8MBFzRmtx1qzPlbhHgrNywMuiJigN9hiZgwhA%0AaxVYjEKGHXRFqpnrZEk5U+6JIQxY4xiGjipyiDW6yWHMD8ISMFoK66VLyE4LxKjWwhYlFrXGTFWC%0Ax8+lkXMRv9WBWe+iRAVryPsmceBSwQpIw7lALoX7c8Ua2bSvSaKaDYm2Kp2Zp0BOGzHvgGfbd1TL%0AdO0wRyz2/rgTfMA5h1EaH6SAjzbEmGQb2QTjnZP87uWSqR22XXo2qsvgJKbCXoX0WEoVAarWxCRw%0AoXBE2HPJlC4dRaVlo2eMFPCtddyObqWhobQl58wweIwPLMvKZR4PmbMhpY7uQoHtxlNjYQyGGOXf%0AGSUxL3sMfqx1bNtOq5U9Sqdv2zbZRJaKtvJ+sAdGPuXCuieWLDHh0mQ4qmvBOSfUwq4YQ8AgeHJ3%0AbHhyihgTKDVTo3xWY5RDaNoKOcfDT9QwIcibyln6DriA/g308YwU0xmCRanOut6xSlM8xHUhBI/r%0AEqeuGGKqUCNoJfjv1tiSwKAGHYS4WyspF27LRqmFWivTMLHFxDiNNG3JLXOZz6QiqYUWC00poWKu%0AidphCpNswQ+ypUXiY+q44IZhpJVCPSTVbhzIu2YcKnlfhVhnDU7Dtjzx3qPHIL0Y7djWhWGcJMLb%0AIBfZMpUsCPZaC+mgyLUOy7oRN0lePLeNx2OhK8P1emXfVlCe3BqDNXQjcdZl3ZjmmdxhT5nr+UJu%0A/XBmKXLNOCVo/1IrORWCFyWNdRJ7r63S3YBOEe+PLZmRz5wFlDoRXCfWLA72WrCmSUyzibidZfmv%0ACSCtqDHTjjNhbo19XSWyr+UZEznANEbiiTHLJmo+X1i3hK8dO19IKdO0JscNrKcf5wHTInSNyQ+W%0AphjmSYZQdcdpRdOatq4UKn6YyMCIYll25sGhc+J2v3N9uWC8lj53FYecLRvWW8wBiMutY52V5ENp%0AUpvQ8jltSh8EYvleq307/J0GQ6eViBknSWYoQzCGilRZlLUYXeWzpj3ODVyGxJet8/Gied5Xvr7t%0AuOHCcr/x+lgJtjPOF97uD0zLqN5QztLizvJ4sseNd1fLSufdOFGbbLtBYcsq8XuElOmtxKzdMFEr%0ArLfXg/jcyK2ilaXkXeinudAxWGfoFXxwlC4bP2U8LWdG3Wk+UJRBZbmQv3z4TtQE/8rXX/zFy1vD%0Au/fvMa1RHjdUzZy/+0haFCc1oIcX5lGR3cg53MgtM4xXnIZ33wZ0yqjg+Pr4Qk8rw/qOsifmjxnf%0A4Zc//0g3HuUs67KybYm43nn9+VeZhGrDD//wD9zvN7Z057kX1pIZxxP7tqGUwvmRnB5YrQiuY/yJ%0AVXlOg+Lr/cY8zjgbcMiL6r/97/6W//iP/wmrwI7jsbqVFaixnmCMuG6ouHlg1gZnIDdHx+FcZYsr%0ANlj6I+G9Rz2+0quGd2fsIXnLqeKKTJxyEkJdWhaUlTx9b43lsRxdgMbz9uV3P0XNmdkY7jlLD65W%0AqkIknkArQhrzWrK8JRVwBu0MzlTJQrd+FIQVXWlyzhR53nAsrBDfi3i5lmVDKdiLTDJ/+vUzL/NI%0ATYl1HJnmkTJO3N5ueB/QD/BaenmVhlWGnLIY7Ped++2V2ivxcOIMxmKdY3KK/bCq91q4TIEv6344%0Akp6UwzNhlWbbIyiDdhL1ylkf4I7Ctq5Ye2z9ahPSWO/Sq+r9dwhDodEO0mXKmWdM/PjlDa81s3PU%0AuDMNEiM5jROKhgjoIGq5nNLlckrrxLjx9vpFVuFH5KLWxmg0ITiUC2As47uBvRrOl1m8ObUSxsa+%0Av8klqouDp9Ys/Y0im0PVxREVcxLBZu94Y4jl8LyVRCmV0xCkkFrlMr/sEaM1v/z0C0Ephmlk2xPv%0A3r0j7U+GcZZJsvcscUVrOZTEUgX2UiXus8dIzg2lJQITwvA7vrkkET3a4PHTSMwF4wL4gcd94Xy5%0A8lgeMtXUGucGegdlxctjU6YrizMQe2fS8rOb5tORW4/ktHP99BFaxVsPvbKskXkMfPn1Z+b5BApK%0AldjsPJ0oMdJLokYhfSolUdOaI10r6JV9j0LM3FYhnSkRSad9FeKq81Armo5xXnw2xtKNJTjNgpaI%0A8tGZstaiTJHY7CFz9dYyDyOliXDeOEd6vIHRjLYwn86iFKCKf6dJ/215PEXOqzWwYIyh0LHW0fuO%0AO2iVrYE2Eq+rOdK6OoYiiV7rsQE7XFmtymbCOIxR5DVDq5Qmny07DKQkl7GmOgWDNoZ0XJCeS2Qc%0AnCCZ3cDoZKtiBVomAASBtqOM9DuNquRd+k7D0VNRZNY1S3/B+WODrIj7DXtETFAcDh8hsOUS2fed%0AWDrrJnHyZVsppR4dmYTWRzy3yQXKGCMkQyOb0tw6+75htHTNlNJ4P1JL4e3tgTFHTLbIZ1ubSE2N%0AlCJj8FAbygs0qeWdhmetAqyI+07JSZxAu3ShStyPA4Yil4xBs+0btUOMu/iYcmJPnb1U1j1KTEgr%0AlmWl1CpOyd+8V3TpDxXZdOda6E0uarVLR6k2cK4ShjO2Z263J9ZkxtGxZ82X1wfDKCS2vVZUK1g6%0ALYMLnuXtK/PgeUaJ31MLW6mUuONDoOVM7CsxZYmYpo2WNeu6Scw0J3Fd5Yz1jnXbyB3WPbKniNVC%0Ah2xaU6pUF9Zl4XSaBBjinES9e2fWnWdp2J7QxqGdoitzXCQr43lCO8seN7Y1C8zKNEoSV1qN8mza%0Atp3aoNYN3f0BoTJyoN936f72ynp/yGE9H4fCnMU1ZQxdK7Y9QyukuJNLZouJlJsMRBCZcEoCbyg5%0Ak3th9pa1wBwcsVbCkbrJrROCk03j0eetGOgaNwZyLuJmahoO2blR7fdnsTGKgnhTtZXOtTKCWi/7%0ALjHuKjqEVitx3aXP2TqtJNK6g9LSve3Shyy1yIZ/3+jasi0bpcjFmq5IaeU0BPFGaU01nhYLwzSS%0AMMRaOY2eOE00GsEP5CznKOv8gQhHuobOUFJCmyM27xRliQIGCSNhTCwpEktjdqJD2J8Poh+w/Un1%0AHhcCca9YbSTaGyO1yGbLaNFyoAzb+qSWeJwLFNvzfmylOwrpk1clILRhnNDOkYtstJqTDrU96KFd%0ASV9We0u53el2wDiNOlnW55v0CR9PJqXYjWHbH6iUccNACI4vr0+67+hx5PFYpBpxVvz66xvT4PDW%0ASC/Ve4bQqFmhj0GW0pq47eJq01bi0UnOSRrDvi24MBBjRDmYpxF7AM6UcrSSsOGE7oampI7jvGbZ%0AdlJtzPOJx3NBK/j5tmEUvNYOxQhYLTf6unCZPGuFHhPjfGbLKzGDK53WI4tMFHl9vvHx8sLnn37h%0A/YcXqvFYJwRuHxxNaVxwIqjvlZjveGepeMiF1gpGe/bHA+OtDOCSOAvn6+mIMUaaEmKhUoG1NkyY%0Aae1Odxb8wJ/+yw8kZQ9g2L/89Rd/8frx11/57/+Hf0drmfN0JnhN+N//LwyGdyfPH/7mv+HTeeav%0A//Zv+dvv3/O5j7x8/z3fffqWUjOn9+85X0WmhhKPiBlHWoXxPFGOqUzZIspbVIrUuqLdwOOnnzHT%0AJB2QvLEXRVl2/vjP/yCZ2vULP33eaT3zz//lF375fGNdX/nldRH6kA20acCoRlwe3KcTl1nx8yqy%0A28+3h8RDFNAaelnpSVxM39bO5TSxP1bGeWSpmvN84nQK6ALh5OjN8u7lSo4RGyzeD2hrqTkKvWW0%0ArMuGsgZXIdWE9YacOsvjQW0d2zbWqijd882Hb5j3whQsn2+RZd/55fFnxuFCUwsX5JDtraf4Ripw%0AngLDeKEUERcWE0j7Sm0dT8dZSzAdpzRKv+fvvv9IaY3vPrzw3befeDnPhCNqNwTpJGEM03RBWS1y%0AO6Qw74JHK4lNKuNEqlmbXN1qJj0XiWtoWN++cv7wjpwb6+2BHgd+/OFPbM+F3DT/+Y9/ZC+K27rx%0A9fnkccTSUj1EnaWgdEBpyzxYcld8enflTYuzqdVCDAYDfDjNBG84hYFvP7zw/bcf+fT+yjwFXj59%0AyzzPTKcTaE0YZ3ptWB+EltS7XAwOz1n/bTtRijgkchaZX++szzugKE+FifJ7e3u7seyN27Hp+ccf%0AfuTL7UFvnbdt5zLP1A7LuuOCRE9/6wIYJxn1WiunYfr9EKO6xDVfpiOuoRWDtXxzPTFPI99fZ+ww%0AcjoNvJwvXE8D1gfmYWa+nMUt1zthGoVm6Ad6zxgnDiONpuUsf3YpAgrIlvE6ULvCpETcIvvyYDwF%0A1mXl659/JOXG18+fuT1XnrHw5bFyfzxFutsgpsz1cuWXL58xRhObglqJMR9xj+0gcipxK7XK5OUR%0AOAfPHBzOamLtlLwzest6mrHacD2NbKeZ0Y9s68ppnlmXBW80NSdBByvFMM1yMf/toWuD+E68pY0d%0A7wfM40YIgW4d2+0zuXa+/PILNUV+/vrGVi1fv37h/txIrRJTwVtH6grvLQ3F//Hv/2+W9ZCT0nBG%0AKHe9NbyzzMERnMUZzTfnGWc14zgQrGIaAuMQ+ClmXk4TQwgMw4BuE+NpJiWRjoYhCK3RuN87NcaI%0A1LvkLCAHb6i1c2myMVGtsuw7vVRiSdxvD9Z1peTMY91Z48667aSuDolml4loEOR6MZ7/7f/89+Sc%0A6LUQjOblOjOFwOAc784TL6eRYZz45mVmGgJ+kAurU7JtGadBtiYK/OmCrp1SEz6MQMM5dxTZhQDb%0AqvysapU4ZWuNnDaUNnIh7YC2bNvKHjNdwePxlChcyuSqyA3uzwe3LWJVpystLiqlGY2i+RE7juR9%0AZxoDpmmM6sznCW8c2+PGOEhMNNgrwXussxgqPlhUkYOQ0fK7q7VFWY9Tla4svWSgHd3UjvNS/t+e%0AT8Z5orVG2o/+aMnUUtlTQlvPvuxsR49vmCcetzeWbccaj7ae+/IkpkzMhdc1M44zy7aRu/4dyvDp%0ADx8xqnKapYeT45MXa/glP6EsRAVp27BKM5wneo5QGifX0AYG72k5YfxvuglQx+aYkpjOJ1LOfLx+%0AxDnH43Ynp8Q4vWe7PylK0Xvh5TTRO3wdJfGxl4obBm6PhVoKtRXmMWC0ZU1RthV5Z4+FX3MmpnJM%0AvRVNO/7d//g/oYksz5W8PVG9c7u9Mk8nvJbvpdOa96eR7/7wHalkZmeJjzc+ffrIawOr5BKr3Yhq%0A0jlVylDyTtoTNgSc6gzzFeUD99udwVq5XDdoClQrfP1yAzqpK+7PlargvokAeltXygGrakqgB491%0Ak+e3H8n10M00Qbn/x3/6J94eN1KK7MuTUhtGdbSW7jkovLMMVuTS719kYDMHz2VwuDCSYmL0FhcC%0A83h8tvwAvVBi4v2nP7Btdy7DCTcF9nVlWTc0nbgdn69tQaG4PVZi3tn3TGqNLVee2866R2JKhDDw%0AOP432y4H99J+e3celFmtMdbwP/8v/yuv969444j7Iu9QpRidl0j7EVm9jCOpZqwLDM4yWU3rinfn%0AM84adPCEMPJu0KACw2ni+XhjHi4o1wnA5fRCRnqrIDCvdV1Y9wIIuGfbnqKj2Da2IhfDX1/fqLVx%0Amgaey4oymjVVtigwMJQ56M4ysLHe8/3HT6ALpVlM3lEoSpX3aK8Vo0Frw+wNwTkwMIQTPwOzCzjd%0AaSbg7RtqGFG1MQVJxkDh+ViJqRIGcXs2pAO+bpleCs+40aog1wsO26Vj2nujNiEe5iL9dIVicIZU%0A4gFLsfSjxzuPI499YzCeNSaCV1xeXnhbnpAVH+bAFuX7FrwX35/zh8JCo2nUCtZbrB2pBxE4lY01%0AS0f95AfpnPVObZn1vuJGT/Dy7gqDpRTZpudaWdaNwctQrnXRIVmlWFJisNJPfTweWD9BjcIsGDxb%0AUeQU8ePAoCzGK16/3vn0/R9Yn49/9V7zF3/x0krcA8YJzaXmCh4+Xma8n3A58v23f89pFJLO9998%0Ay+CPEueaGEJgff1KbmB1x4ZwdBYq2+1VPCul02qGmNBdU/aKLht+DJgg8YPeLS137OB49/47Pv/5%0AR4bwnpfTyh8//0SKO94WdhQmOOq2SRRhuVO0w4+ydVgT6CUehz/pOxjvGIw9gAGa8zRznkcu44lx%0Amnl5N+O0l9gaHTdMQljsmXE+MV4uVCoqJtw4EOaJnqXEbLrFeCjLzun0wvp40FuUsmxt1Ki4jo49%0AZpIqrM9KmF+Y0o1adoYhMDdQ3VFbZwyB576jmkIDa8w0HXFW05ui9SzC1SKS296qlJi9YQiWvRTe%0An04SUbSa0zQxTie53PZC79Id0JJzExln6+K1Uvro1Pnfo3hdZYms5YYeBtgjORZQnnkyR2kbWqpM%0A0wkXJlJ88v7jJ/7zDz8IDrs0zucT1EbednTv1MMnZYxE6qSADzFHtNZsMWKPeMGeEyGMKKsJPpC6%0AeK8mND4EnBeqmQ2emnZa0+KbaNI30wdGvpWGssfDVsufr7U+5J6NYTpTU2YYL1yKeHPith8IfTjN%0AE18eEn34cn9gtea5bYxhJHhHjBljLbEUQrDsMR09mkbOkVYbe844jbhvqvS8TtPAyQdcGJinkXGa%0AmU4z3mmGY8PmhwFtPb0rrFGoLi9BYxy9Heh61WT2gVCKagc3zbLpaU0gLTXRrGM8OynFZiGrhWmi%0Ap8Y0D9yXHd2PSF0Qz1OwlgLEbaEjxE+nO8ueKUeXsfeOE/kQ7ph8euskbmYdRhvmccSWwhyCbNm0%0A4eX6whgCk7fiO+kS1EmY4wAAIABJREFUwVA45nnEjzOqd7pB/E0x0rW4tNw40pvsdacgnbrqnDhO%0A9oh1AZygjFPUvJxm8mND9YY30lsxSrHtG1ob1lIkgoXGGi1xGeTyLP0Ui7ea0+ABhbMaay2nIXCa%0AR0ZnGYJIul9OF7x1DM5yukyo0vDeY608a+fzSXqhdGhJxPDDKD9jq9FhEtm419Quh8N92wm1UZHv%0A+8v1TK+VvSus2dFGDnb7GtlyRiHwlvWQNYfRobWWZ3g3OGMYXcArhaUzecc0zQRnMLViSsFX2dwO%0AzlJaZ/QelMH2htNCUPXjGRdGeim4A1FOkx6lswLU0Ep+J7RSjNOFWjLWe6wxpF16R6dJqHKnaWLf%0AQDUhPqZcJf2AJvVOp2NbEaXG6cyglUA/0obFEWMUhPmeSSRU3ikKWoloM1DjxqgCHYG41NIIo8ca%0AIULSK4NTtAzdaErrDNNIzUmeI4NG1XK4bBLWOoz18szyQaK1+ogZTwNtk0h0irJt0wiSXRnH6XQi%0Af3nDa8V5Gomloluh5s48DrItK5lGwehj66ct8XHHNNnSG+9BLRgFvhQBDpgBXQy2C9a8Hk447yEt%0AEtd0xoAWtUaJBYr8bg1Oc7m8Y182rJfIoFKOdd2IMRG8x9hOXjbytjKPnuWZcV66uWqwXE4z67rz%0AzdURv75RunSVvRJCKUpz8oYlCtDiuWdyzlyGkVYLLRc+fvMNJ9+x2tJTZFKiqnl5/y1U8NbSimzn%0A5snzeN3kQp4LtM4wDrQcachm0eTI6A1l33l590KMicciz7TLeeKxRnST7p+xlpQl0jYFz32V97Ay%0AlqUlRhGqkWuRQ6YRCJTXAvuZgpMNhvH0GiUsW5sQ/JTGa6FXive6MDjHeT6jWmH2A5/endm3HT8M%0AWK2xx8behIF5nNjuXwlB1DauFVKrvLsKhXbVmtQao+Igw0mvsdWOQy5UuzVYrXBDIBZ5xndjiNFg%0AlMC9cpUNW/ABrQ8AVEkEI5fM0jrOWGrr4qGzWp4HRgZYSmlabdjBiaB+WajH8PHTPBJj4bnDu+tE%0ATRunSVQHPWdaCDy2J5fg2fLGGAahudaGMuKOVFox6gumNuK6Ynuna4XViP8U2fTm1rFauAApKZqS%0AVBFKHwv5Lpskr7A0mhY6Jw1Sr3jVsEqefw3LVhqqAKqgtWHviWo0p0mjeqHljG2F4j3rvmCsItfC%0AFldql98h18V5SSu0XnHW8Xm5EbwntkhQoLRF0dj2JO9EJUPV1qDjjnf0wH2JaC0QEd2g50ruojnI%0AWQaIs9Z0b3msK94MuGFk2Z8MxrJu8vvsBs/X+41pGBj0gNWNe0qEQYGGljdOw8Re5bIdcyLGBeUl%0AWrqUyGAtHYOxnVSkVuKCJ7WCqqIb0b3STcBoRUUfYLCGrpGlFGZnyA2oHWOlp66DIT0XhmFme95w%0Ax+fvX/r6i794td5kSxMT41lTqnwT+OaMVoXv/vp7atsZGLDzxDSeiPuOdpbT+w9s9wduOjMoKYyn%0AfYUD7GBskAta2fDzzL5scnHQXabUapJ+huqk3HC+U6qidsX86Ttef/0jYdR8ejewfVEoZp4pEXLi%0A7ZHQyytdK4KG1+fCGBwuDKTt7RDHKXTJqGaoR7G8aYNzmuAtRRdOg8VMI+dh5v7cmS8WmqOUJKjW%0A2ug5Y0ynG4cz7veHZ4kbrWQ6IgXOreKnQN4VxoWD9BIO6aaiLg3jpax+eTnhjExFt9wo1lDUk2Xb%0A6cBeEoMNUvLvlVwAJ52OLUYchZy7HGpqY8+NcZLJlPWGl+uZDx8/8vJyoTaZ4NpBaElDCGgnCN5+%0AeJIkDimxIuM8JUdAkbYmhKjWUa2jvXSyYlxpyPRimOTwy6LQqpFi4jI4LvNM6SvfffuBX7/e2VLC%0AOcu2R4lS2uPwXxtaiwzUGEWOCYsUYoN1VDTeB3FP9co8jHz76TuckUlQ1xZawXqPm06/Y83DdPz8%0AqljfldYHmrsfpe0mnaHfQArrIl0m1QUx3+H8cuW+LQQLt9vKKTjq+UxFY93Ol/uDNe7U1vA+EPeI%0AUvLf0pRm3SNKdcbzmdvjhtVKekJHaVteYF3IVa2zxyJFRCVxxOAd3jtqg9PLmbQtuDDjXUApubw5%0Ar373kqH078Q0h6KUSsvpN3Yb1nlSXg4Hl8N5y+giqCtmifD+G7od+OHHnxgqLMuT0Tv2LEy+JUo8%0Actkj9riIiLJBIpu1VJlOqnb0WQyD98clv7Ml6Yqcp0FcckZzPk3S1UBxvr5gNdSUeff+ig2WcRTg%0AgNICYpmvV2oVf1EvGW2N5MSD9Aem04nSCsHJpqTWxuXjd3T1hfWpsa7w8ZsPPJ+LxNqyfA9jEe+S%0Ase64GIu6obQubixAIbhcicNWzEGU0kriTNY5nJUDh9GKaR7RNMIwchpnahNvzzAFwRIbOZgoJ5s8%0AhUZbhW5dBgPGopyhxiOSaxTjGMiAC47HsuKHgNaGa23050psjVxFGr7vkYxCN9nEliTdruW54pw9%0AYBeFIYxcryfCMDANDmcs03nmNBxKDCPPnsEbtLVy2VXyjHfGoKyhpB3rvHy+jJCtjHVH11QGBtDp%0Ah/iy1YoPAY2m+0ascrjRk4F1hXmis9JSZa8N7xzRZLwP7EkocX4WVLS1Rg6944gf5PJ9Ok3SgSsJ%0Aay94gwz3fCAYDjWBxxqLNdJbTaUSxoFeRQRtjaV38Si1KoOV4VBwoIx0Nrp02szhWJLti5MYvrK0%0AJr2l3hSUHWMGWt8IbaQqxbptaO8w3XN/rBJ1m2bqtgtVTSuMVgRt2L1D1Ybp4KczelmoObM83nh/%0APR9RTlEy9CLpAn3QCE/nk7yrWj00HprcRUTe6bxcz2xbwtoRrQTIYK3FWMO671jjOF0datnYHg+U%0AkaEDuaKVfM5TLgzB4UfPl9sD5yy1agYXaMeWp7RGbeJitMFhomF7vtJ7xTmN8gGPXBxL2pguLzz3%0AyCUMnMaBPSaUNlgnW0/VLV1ZjPNcLycetwfjPIDyAiR5ufJ4rJJ6CIFgNMFZnmvEeYdZNWF0GGvI%0AuWJaI+6R57oxOofOmbeYjy1+w+iGUx28E5mzt/S6g7V4a1j3xL95ufL1fiPuO9ZYEhW05+QsaNhT%0AJLgJPwxcThPvppnaq/SQvJWfubPYGtDW4YeBHhPTGLDDLAJhowne01qXfrWTCFncNl6uJ768PfCA%0AGwLT4KF0inW8LSsKxWgs+ECpldqkw1hqxXtD3gpWi8Zj7xljD1KidaQc6aViFTjVD5F6RaGFTlsq%0A1shzsCaF0Qj9OBW8t9DFx9V753yeOU8Dqso2uTRF7pVvr2eeu8QiU06EwdNqYfCGuBk00LpsWEOX%0AyDGty8ZGwSkEUukH7EOSGc4oGeCgZAihZXtpjRbkOR3bZfBXWuM0GHq1tH2T8wdwtp7uFFYbTKmM%0AwUgHFolQxhS5hAmchW7J64q3ihBGSm4MzhAPnUPtnUplyxVaQTfFNEzy7IxJhma10QDvnCD1UxIw%0AVMnonqnNYkvCGo03itu6kq08p5QR4bQPjn2JGOTs4b2DmglKif4BDmcquGB5N434cWBb75zPZ16u%0AJyg7qUC0Xjb5xlK1ZUsRiyw0Wsm4qoT+HRTeaEpv6OM5hDbS38wrNVta0RKvVArSU/D1OYKqRDPh%0ASqJ3Q/Ae1RVvjzcsChc0BSsk3X/l6y/+4iVl2w5W0NzjYPB2IMfGv/27v+F8fUGVRLWe6+kdPSu+%0A/e4T9Ir10i9qOaJCpeWO2hP6dPodZV7WHaWg5IS1nZoNLQHOgK74YEhLwQ2WvD7x8wvD9GSkMIXv%0A+PM//5FZOz5++9f0X36G8B1jeMUw8vX2lWny/NOvnwneYYynpR3vBpb4JsVebak0VIVhDKgupKWq%0ALB+vV16uV1RVbM+VeRhxNjBZxzB4alN4r+gEdK3oA2tpgxeRYBgY5rP8crUuGfe8oX2n9iSHATux%0AxMiIJWVBUu/LjRo1/XTFvG2YtjJozfvBC5e7dpSXg1fKMpHVvaLVhEExWk0shhCgVcmHa9VoKWN1%0AxwfPh/fvKNtGOl84zTPhfGFwDuel5NsbaDugtOI3Kmdrv8XVKsZK5G84Xag54kOgbDvdWLb1xjjN%0ApBgJYUArRa0FHwwxdk7v3kP7zPuXFxF4xsx19HhruK0bioq3mr1VYiwMzgsup/1X5HSwUpZtXag/%0ALQcup4FgYLSdQsNaj1YGrTzD9SzQjT3i/IDxgZoz2kp5lZKx4xlaoR8PeRcCrRX8MAqOXQth0k9e%0ASrSlEqzie77jl8+vnO1AquJV2raIGhyljrwtkcl7cquMwbKlQu5diEOtHQ6VHbQVh05rAkBpFaMs%0AToFRnas3nCdD147ZOcZpwpjA+XzBYKA0xvlFol/HYbMeBzClocYoVvoG2oJ2ARXjQbCylJhBVc6X%0AKyVubFrTjSdVxeU6cJl3Pr9ZckycTmd+fVu4Xs4sMVH2HWctb7cH0zyji7jb0m947AaqywuglIxz%0Ahus0MDiDcx5L5XI+U3Lm3TwyjhOneeBlGgkH+vl0mbFWcX33TiJffiAMIzVn7BSwLuB8PQ5PlpKy%0ATGuX9dhcBM7nM9v9DRcGivHYMOPihk4Z/+kjP/Zfsc+FqmVbpZ1Iavc9krU7+hxR6G4ocqkEKwho%0ATccb6VBaOtfzhFHw8eVEGE9MVsSx0xxQSnMeR7mIec88T2hrGdyIsgbvJRmglMYNAaNks2O9o7Uu%0A/z0uiEBTacIwCWrZXXiuG+HkyTExzxprLM/nk5AqQyp4o9k75H3HOBFedrSI541h3TYE9mIIqjNP%0AI3NwXM4zwUisxo0jgwN1XLjmIMoO6Dhl0A6sE3x2MxarLSZY6AL3yXvChXCgoAXZnDeR2tIqeyw4%0AH9CtkaM4uMYmMmWVxSFHh+ACr/cnZ6VxRtDXW4MhQO5NItbWcVsWXq6R6jwUGKxIm01JXC6zQARq%0AIYwjU3ComlB2xDtNy1HQ4PXoqPWOCYHfLomlFKyzOCPgk5ZFIN9LRrsgUezjMx1zxx6ES+UlAkeH%0AWA5PDwIysH6mL1+F+joO6C1y30VTm5tsYEuD3ArdGOq6srQqvcjBkWOml8z79y98/uknLtcXwuhx%0AqvG4rYQQCM5hEQ9Vr54Ud7R2OKc5vVxJcSeME3lfjou0Z5wM0FDWYx2kGClxZxwmlmUDJJWRYyTu%0Aics8krL02RpKvHgeti0SnCOVSsoZtMJoSQGkPVGUpihFWRfWLVFLZ9tW3l3P6F45nwZUa3z36Rt6%0Aq/zNH96xPZ6408j5myu61AO21Bj8b66/hnKGYfQyFGjyPCxVMc7S7a2xHckR6dU+l1Uu/1oTUMzT%0AwOttYfCBeRz48tw4TQOPmDj5Gas1v94f0ms7OqEAfhgoObOVgveB+/2VGpNslrYVrcAZRe+V6zjB%0AEAjB8eFy4vl8kpzj3WVCKc1lHLHOEJRjPlvQ0uF8efnA7bmiSpHu9PlM7WB0J2iIsdJy5nx4CVUT%0A52Fp8O50Yt12Lii2GGW4myPTOHBfN17OJ96WlZgLqVQZqOUq23dtZIOopS+pDpdhr5nDtCbbRAWD%0AM3Qnfi+rRFMxByvuu65wRjENI8FpgrHShc5Cj9RV4Y34wVIFqxVeg/UBay2aY8N2dMBV03gFz5QY%0Ah0F67ily36NcXg2sMR0e0n4oDkTJ47RiLQVz9DW7NqwpMQBBy3Nx2Ta08kxBHHXOefFFliRDY2ew%0ARn6nr+MkFYDSsLNhzxXTZUi0LYl1i5wHR+/muLhIbL3nymwgdktqCZoAgsZhprXG3kQOHoJnWVdS%0Aa5heGHyg1cKWV5IxNGXpTTFZQ1Wwr0/cOLHtG85YQhgOWNP/R92bNFlyZGl2R2e14Q3uMSCzqypT%0AWoRCLvj//whFuOCO1cXKQgKICHd/g5nOXFwDmosurrNjlyIpAML9PTPVe7/vnEEeO0MZrJbOcrSG%0A3DTWKtbo2Wqitsy0iJB99ELG0Cg0ZTlNmrf7k9GerN7SsNI3c4HHvhOdwYxKypVoI8VYcsuQpdKh%0AtSMNRa8Pgp/EfegspVSC9TQMvWaebRBC5HHbiDFiMVQyDk/oWfRN/8mff3iPF0qRa6U3hXUiXLVO%0Ac305sy6axXb+9C9/5cvXL7SRmFdFCAGj7JGDjzKNqZ1cCu68st3e6aOLU8REhhFBLdqiRkXRKGVH%0AVOWW8nzHOMfp02ec6bx++Qm7XpmWmT99fqFUQc/2qtjuD5mwWMuXyyv//v071/WEt46tZp77k/u+%0AobUlBA/0oygP0YjHYljNEoQo1nqn1514vRCmwLJeZXKvxbNkjun9QLYQgya0sDZQRpH2hO4VpcGq%0AjnIOrT3Gim8s10xLT0wIGB0pXWhN0zLRc+Yyz9Q6mI3io8oL3TuPHkhHp3daK9jDaYRRNKXRatBK%0Ak/Wy6gRrWaLn9Xrhui5SfLYW66yQyYaSWI7SDG0EW2yB0f+I2ik0PYtEUyklEAijsc5hjMWGgFaK%0AuCwYFzAxYsNEiHLYn5eF82XGAsZ4nHV8ermitWKeAsEaJieyQeleiQxzy4mGELTGQAScRSJfRsFP%0AL1emGInzgvURlCNvOzbMxHnCGOmNcPS4jNMohCQ4OkeUdj4udkL+UhqU0RhjaVlw+NoYwukkMSGl%0ApPSqFM5aLueFyzrz9fNnPr1cpRcTI3P0nCYPiBC5VDmwC+xBstG/95Ny2iRHreSlYrUh5cx+FNut%0As5QCcZoxXvw30xRE/Gs1NnjsIS+UDkMWsEDJ0Ds+CKgCJQqPWsSXY507fg4Hzru14zItIm1vBcnf%0AkEvSMgVezwufTxO9ZCyaeZrBGIw15F2oX3GaBSdvDPRydIqkcD1q47kJgjZajXWB1jundWaagnz/%0AxsAbeRl/er2yTIKb1yhGa+jWGLUQoj8mmUf8tStBozNkcukCLsjktzU5NFjnRCytDTYuEmmoletp%0A5fWyyIUBjcWgbaRpi2kihEaLZ2v0LuRJBvZw1UQfJJLhLMEaXk4zpcMcHSZ4pqjx3nNaZpw3zOvK%0ANMl2zyqJvZgDWaGNPIOsNRhv8XERoqHS+ONFrszhR9NGYB9aE4JAQ3yMWCcbUWcdlzXy6TwLfngM%0AUUEgdDQ9mvxu+kAPsEcZu43BEh2v5xPRWs7LxBQnrksgTiuGwTwHTPDyCbEOfRTYlUJw1zRoWWBG%0ACkCm9eP38PYAhsI4Jz9XJYOB0Yq8E6z4rOI0Mc8TVsugwIwGo6NHxaoqE9Xg8Uaz5XE8u4U+Z5Qh%0AWstkLNYofPT0mljXid4a6xykn4USaat1zNGBGvgoF+4YLMYK8c8c309nIBiFGfIZAFBa/hL62HCN%0A1tCHl5Be6C0fEnPxkCmlsdYRnJHLfq+M9OB0mgkOtsdNDlR0UpXvbXQW7wOzd9A6p+UEvYHRbNvG%0A+bwyzyIat97Rj2RGLY0lOkZNf0B5tFIoGqd5whm5XI6amYJczLyxWBewFpFeD/FH6sMx6EIk7U+M%0AGZgh+G60YVlX5mnitEzo0alp42R/p3xmUt5BSaxrjp778yGOvt6PHtLOKGCHInpPaUKz9FZIw6fT%0AQi+N87JQcmFdz9JTLIIZ39OOt4roHeb4LJRcCM7g1eC0zFil0aNIvw1LnANhnnBOUhxxiixTgFao%0Aecc7y+dPV14vJ8YYTEZR9if//LISrOa+PUk1c11mvJWtdpcw8h8/65zTAaISGFRtHWucxECtOM1S%0Aa5TSyDnz9fWFJQR677y+fhbfVZS+7su6cp4c53Wl7A+iMyzRcZomyr6hekGjCHFiOS+cz1cAQgxc%0ALiveGixHfFrJu3yJntk7nFbonniZxfvWm2DAg7WkLCmJ2oXi2YaAshiDUf77pmGgyblgDmcqxqHh%0Ajz5sMPJuUU16PU1ByonVe5wafLqsBKP4fFpZgmN2liUEXs8TcwxYNGEK8qw0VjxZVt733mi0sjhn%0AJKatBJzktKQhgpb/rRkC5+gCPBN/+8DoIe98Z+Vc2DpuyPdvHH2qZZnx3pOa5rEleqlcpkAIAmlL%0A+0Aryz09eJb8h1Px943WKA9A4WmYY7gcvMVUITBPQaim3hmpFviItU7e0a2i1OA0R0ZvGC1b/eA1%0ApeyHe1IE0mNUcko0OgyhbPci57rSOxp1dKMLpVuMcZxOC2pIdHnSA3ohPe8oNFYHdDPQNrqC4DXP%0AAi/niTo6MXjiJGmHYOQc4QysU8BqI85D6xi9MrRcoOowKCWpkrQ/8C4IOyAnvHFoY3EWDIjwPDX2%0AUmDIAsL4cXyuACOu0f/szz/8xcsohWHg7cTIHQ+gLJMJnDX82y9vvP38M21oljiLsBKohycnPW4i%0AOGVg3YSJnhBmEa8e0RY6gMg09RSZzyvORXkY2kC8nnF+5rkPjJtpZaOlJ//2//zML/cH9vUnOWTF%0AmeW88Nv3b9ia2MvOy/UTNjj2fUdXQave9p1hYN9EeKxRYrjXhjV6ZudZ5pMUgB+7dJMUhODZH+/S%0ACfFCYmmt04fBzQujNrSf0MZgrGZU6cZpG8FaGg2q5I/VkG5RHxCWK3VY9LH63Xexz7tlJbfMOntM%0AjFyixWokujCOYJOCmiofj53ntlF7IxhNLnKxMGiMskRn0NoQjcSIgnNCoxsD1YtkxIM7iEOWnhOt%0AdBkEaaFLocAEjz6s4GNI/Kb3Lid5bWitkfbM8/5BPQzkaa8UDI83iVYYo9DOcT3NfHm5ME9eLl1H%0Ah6c1kflqhCw1hnxR+nEhQQv+uQkmi9smRLBeJcbo58A0RbaPd4ySSFOIEwDOR1qutCoHPn2IGHs7%0AZH51yCHlKPx3FEOJiyXtO9v9XVDPTYhxj72S7ndULZyWCectp8vKl5czSnUmK5sdpzVekn5oNQSy%0AMaSPUEqhdlimmVwL9CGXDg1z8MQQWYLHe0MIgtCPzmK9E8z9GLhpppXGGBrrZRrv1xPGOYy36DEY%0AQ6EwR/wVakq0jnil9rs4e/qAkuh48pbRTXDpdKGWXV6vhOA5XS/86csnvnx6ZZ0ca7BoBZM1YBx9%0ACAa/DrnwhhDkooCU3bXRhOCZvHyurO60WnFaABJKac7B43zEusC+F/x0EheUNRjnmdb1cF79PiiQ%0Abqk2iloabl7ofVDSRmtAyTI48Av0RsuSezcGlpdXltMJZTSnl1f+8pd/4s9//omoO6Mm1mCpvVEw%0AWC3C1X5clDoc5XiRNlorXQdrIBzdymA06zzh5hVj5BDuXJDPmZIyfR9d/i7OC7lKG5yfUErRu5Dj%0AehsHfCKJTH0Y6d2WJBLXJl4g5YJcdrUmLCd5CU4LcZ64Xi+cJo83EIMXpUUV2uHoXeJVxmCNRMKf%0Au7jCxugMrVknhxoN1TbWdUL1Tu4KZaNMwKfl8LdN5FSFQGXk8K+sxB61MYeyRoijvVVqbdKRGrIR%0AGtrRS5YLhXb0rijHwCV4x3x+wcWJeT0xLSfWZWKeAtHA+Txj1SA4I7Joa9lSQik51NfnnXme2XeR%0AkD7vd0ZNqLpxXiO9FUYRN1xTjjKOockYGGuRQsPvv6+ANpZaxcMmLbCG0hbo9NapJTMA5ywDK1vL%0ALsMstHgC2xHldj7QtKUrzTSfmacZAxitOJ1mFAOjpLfVW8dpTVPye7v/+CYT6m2n5ySJhdE5TY51%0AsnhvmLxhXs/yDDeO0kE5h/UeHyIaLbJsI+8DZT3OOXLKKCU0T3qWPk5r1JzwMUgE01hSEuWJs6Lf%0AqIeH6+VyphtPjA6FZvIeLelS9u3JeZXLyhwFbBKMJc5yke9lY/EW1eXc8HJapR9pB4sfrFNgipZ5%0AiszTwr7tdCuXJxfl2TDPM/MccdNMjAtDW7SV351WWraPvWKUyK/nOcpwczTZKGsRWPcq3duX04oC%0ApjjRlJV3llZcpom9FKwxRKf/oAsG7yRSLTlxfBAy4uQ9vVYZZgJWG07BcwmWOXiWGPjysnA9X+Xg%0A6gPLPLPMHnUMeeYYmU9nog9oKw7JeV04r4u8A2tjDoacEoyGViKqn6LHWEceYFDMwXI9rQTvhPCr%0AxdNlLZymGWM01iguy0xrDQ1oLc89pSUWjR445PIiMWTDQBGcl89LlQta8BPrFIgh8PV6oiv4dLnw%0A0+uVeXbiWNwz1kt3K8bAfD7JJlxrTqcT8zKj++9eUkU4fj4vL2dezheGlWigGoMYAuc5Eq1ndoE+%0ADMFronfE4Em1HPF4c/w3yjB7IEO54B0dg1ES2VtiZNvvfHw8gC4poAGpCcW09AZUGbCFKEj83nDe%0AcFojWluGNqzBYr08p6yxzEciR6GoRYZ9MiANtCH9JvniyEb/9/jy4h1zCJR8VBWOXpgPluhlyNhK%0AJZdKrgXvHdF6vFZgHH5AbpVBZ42e2+NJHxWUoioFdsaHGTMthOUCShQ3dU98f78TgmH0Qs1NiokK%0Ajkk53gaMgpoLGEOundIarVf2lHk8N5wFZy0xSEywpO0YliMwMqD3gTWDOVhsMJSSuKdCrUmUFx2w%0Aio49/t3/4z//8FHDdkyJjUt4MxNClM7FEvFT5H95+Wf+y7/8xKia/HyAD0IwGZkcGtp57t9/Y7pe%0AUBR++29Prl8/gYn0ujP6zmhB3mM5Y+NM7Qr0IMaIjLwCLT/wqlP2QWuD+6835vnE2/s7+/d39GXh%0An1Lk337eWLzjxxBynN5uPPZ8vAQrW9L42VBrIVcwWtwcu4HP4cKXz5/5+rISteZyPonQFk3dH0LX%0AKh1nG4/2Id2CfcOfZqrzDGQauj2eEskMntwGqMqoA7SlkiEntHG0Lh4erRq1tD+cOMNO3D/eKR1e%0AT6sghd9+gA4E03kvGe8dey5YLejkYY0AFFpnTxno7FV8Fqd5wjnPaVnxzvHT1y9oqwjzjI8e76OQ%0A73oibRuaCIANcsAwh/x0tM6oHX24JVrt4mlynvTcKNsNkCJ8G5DuD3KtPJ8ZTUOHiVwyJXdSLjTZ%0Ay/Pp9SvPv//M+eS5l8rr9cSP24O3xy6m9X2nA5cqDo82OkYjkZzRmUxgjpE+4OvXT0zeycNjveDi%0ADEOzPXdi9IwrH8qZAAAgAElEQVTej82Qp+z5vx9OtP4j111yoTeR+dXShPA25KFRSkWZ3y/Hjq4H%0A/cDb7rsgrnuDOJ34X//yF/71l2+83x/kJsJXXYUSaQ8f0yOJO+aqpSehlCbXjDGWrVYuYcJp4PB5%0AzdHjnKdrhdWWMMsBopeCDYE4SWFYM7DG03uTCbURf0DJ0jUptVFrZ5QnOYnvayh4+/6D5XJl3x4w%0AOkE79ttdDspeDinX6wuxa2pX9CbizR+/fuN1WSi5UrYdxyC1ikbiaDlntII+BuboHkxOUfvAtEa0%0AjtfrlTnKJfNyWuCYrBujmJcFocVO1JyZ5kWieNZhg8BeNIphBAZUS2bfZOo3aiUPQVnH9UTNWSAi%0ArTC6xfnAKBlrFFOI+NMrNe2cYuf6ciXOhdtj47lXPHKo8VpRlMyMNIrgNOcl8rIuGDXwRp4fpyly%0AWWe0C3hrsXSstmhrZUNljaQIDgiHbO5kMq699BbUMHQlP2vVoSHia2sd5ZCtjj7oYwCyoVd4jLNE%0AZMDkrWVeArV2Pl+bHEa0EfhJjqTaMaOzLhMwqChaG7xcV14uK58/fyKYwRocLniWdUa3Qi6NECdU%0ATRgX8H6G0Y/vk0TwBnJOUE6jRqMrjVLjmEzKtremndqHaDyOQV0XDJd8vnsTkakx4B1jTzgDyhmy%0A86hcBQE/FHoMfBayW+mKZRKxvAmBJ5o/zTO9R8IU0cGheyPXTTq/xpH2neAsXVtUSmgNPq6MLttt%0Ajp7I70JqpWSIU3uml2PLcWwj0wGb0M6R0y7dZmfpxyG7poybJtrjhkKhrWMyhrDMbM+d+/2JUoY5%0AaKq25C1ziZ5nkcGUNh7XCmZaidbwT/NEG52Sd+yyUh7v0j0ag+8/PliCIJfVcyMeBEOrNcYM+jED%0AsNaj7RDYUW8o1cgp42Kg7knoq12GUm/3B5fTlfzcKLVigycsM2XfKYdDqo/O69dPpFTwdD4+Kuuy%0ACDntcePT+cSWLLfUoA0BbnUF7NxSZfgJEwuhFmII/PUvf+ayrhKpipGP9x94NXCXi/w7nMF7gzee%0AEA05taNnbWn7jvUOoy3llmhtE9rmEd/Nu3Rvc2/krR+bDss97zjv8cHz7fsbPk60Wvj8+YVcO+/3%0Au0Q3rePx2PC6YYPj+WiE4Nj2SsoZXDh0IBmUw4fAY9uEYOglzbJ4y+V8Esz7kI2qtpbzFFmi4XJe%0AUb2zTgt9KLz34vvyjhhn9ueT0RLP+5PinXjuOuzZoa3h4w5WGQGD5EYHrtcLm7nx/kgY71AlM88T%0Aj5S4nhe2PZNKY7GOPDpv96fEELdMOT7fWEfQUHOSuLQ5FDZNfGzKeGpOokHRYIZ8hr0G7TR/Pb1S%0AS8fogfczSzS4IFHzZZKob01Chg4xst0fhDlS+qArQxuDefK0IOmYXgtfX6/8UIhvrmuGdbhSaUlh%0AbMJWRRFJJA5B0o8mjIHtmdGm09BEFPTK5AU/f7ms3D/eyDnTusbqKvFiGqUU8R+2xHyeoCVy92g1%0AuJ7ObJsQ/OIcidbSesWbSNeDfdsIpdBUZ+TCYCKi2WolpY1gDd3MXGqlDBl0j6GY51kQ9FtlmiZq%0ATeQ6KK1AlWoDRz+45k5tmfnygs4FayAaRxmNLy9XRm58PJ8CKhlwOZ+po/HnNYIy7CURdEVHT1iv%0ALOOdr59f+fb2xhQMrWu8UuxFE+fItx+/ksfAjCFDyiIqCI+mjoE+FDdaiei798ZpWVBDYYwkMhpg%0AlMW7QSrSexulMU0RqxodkZGXVGQJ4MwftNz/0Z9/+IuXUhIv+Hw+SwEYRzSGT9OM1h4bHfv7g9c/%0AfaL2zqLlA+ovJz6+/YqLK0Z3QY/XzHQ6UVKmpSxYbWvovWFMJNXM2O7oofi4P5isw0cn25v9A9A0%0AHfj+26/cnneC7mStuDPwt+/c9gEGijKEy5Xb3/+DX97lhTbNJ3LOeK0Y5Sl9BFnnsEYvdLijHxWt%0AZ11kQo+2jJbIQ2P3hPODksTzEYIlxjOpFMrzgTaGUaTUqo07JL+B/HxiQ6DXIh+G0Wn7k3J4bWrJ%0ApL2w5Y2cOzlthyRzE+iDgr12goFiDWuMlLaJI6s09loxw6HJ9CZRi4FMsOSL0hlKRLkuWOY54uOE%0A9VJWnZ1j2z5wYaLXQqnHlLp23EH566XJAUMpahbnkxoAipoS6XYj7Q96h8f7GxjHtj143J/i8bBG%0ACEho1uuZnCvGO95+fKP1RrQWRuc8L7yPO613YpBpbBgDo5At1yFWLrkwHeCL3zuC18+vMoV2Fusj%0ADXGU+FmyyLV30B2aIm9Jfiel/XFI7EVQ1Xnbj3y6YU+ZWhL7c5PIYhtUBtvzeWwihF6pjRWh977x%0A+ukLcd/49svPnCbxbEyXE98eO2nf8VoIjb1UmegoRakVDlR/b41tF9StTLPAG0UZ4kTR1tGHpiuh%0AN9ox8DFgBpQ9EZdFNrF9HOACoMu2YoxKej5FhDmgF5F61udDLqO1cn9/kzhkazzumTE6VsGeCs55%0AtHMEZYnOscSJ60Vxf9wpTeKYbcgAouVMO8SJffTj7yHAhtYqNgSCM4QQmOdJirW9o42mtEFwshUG%0A6QjWXLDGyWF+SDckHgdhhSgA+vGZF2hBpWTxOIlrrVJqkW6DUeSchTqXNrR29F6xMQKK8/nKb/sv%0AnNaVOVYezyd7kU1jqyJ59tZKmqF3jD5AAgqiF+y60xJ3EEiMxKSci3KJ6v3IrMvWkoP01GqhaQ+m%0AYvoQn8lQEuMBubQg/rhWMqUUlBlykAMYg5wTxjTUqAwt0UxlHVE7apnZa8ZNjaUpUvohv1PdmZaF%0AnjbonSUEJmfxWgTz1iiiVTgjNEd1oLNpjXZcqp2x5H3HOU2ryD/3kI63PsS51xpjyJbc+EBJWSbw%0AxqN6opUCXQrjpcgFzDhPy1Lu3x+bdHWUpmwykNFasZxWnrdBzeK2UfsNo2SdIv4wg0U2YCXtXC8n%0AStqwDErZoOwspzPmgAgNZUnbg+iCRMYfD+IcjgGMPF8VMthlcHjjhISmnBUHTkrHpdpKzAzY9536%0AqMynE2OA8Z7b+wfayL9vOS9sjwRUEVT3ylAKqwx2iZS3x3FwcZR0x5iIi54fv/6dT4vDWAe1MlpB%0AqUHJO7oXRteczyeUtmy3Ny7nV7bHjVKlQxuWSNmzPFdXJYRhY+U50xpgKNuOcTLkaCUzrQunASXv%0AbNvOUFLFbUNAQs/nhgkLKb9jW6P3JvJbbWhDUNPOOLbnRh2KlhKjVZxWfDx3jJOD/J53bG+8XlaM%0A0nz75Re+XGbanulNoxl8+voTb99+Y8wLSht6aaT0ILgTfTTyXmh14J07Aq6grcMoxeP9xtAKhWx3%0A4zxTc8VZGRh93O9wdD5za+Ko6oB27Jv0arx1mNny/XYDazDVUIvAYfJzR42OU0gvezQZTPVCrfWA%0AHsl3fJoD8xSxGpbzynmeOF+u1LwxLSu5NOYo6aA4BfK+U5JEc1sZ6OAEthAjCvnvNVrxzA1THhjn%0AmJaZ9PEh3eshG9mcE++bEOaMUvTSZDCqNHRFH4qtZDJdIoLBU2sjaKGI0jtqSIojOMOeCqVV9pIx%0ASHS51sR5jmitmI6tVR0do7Rsf4Yg0Fut1JZx5kXSMfqIH6tBjNIP2x47yno5R1h5hwwM0UJJCW01%0A97uASEIMpPtO7oN8v9M7bKUQfKDUQSk7RUoiGAVZgRoKe4C2DIN6ROW2lnED9jwopdFHR6QOlj0X%0AgtW40UUBYo0MH/tgjnLpKDUTnWyVa0mkLuey0hKTjbQBT+0IxrKRMaPSrWhzvDKE4LinhLFHd/eg%0A7pbaoTam6Mh5UNFY3dlKFjjREECO6ZbRG04baiq0smNGp5hAVIj6pXX5HHShO+8psy4LY8CWBQTU%0A6NLr7RnnQJnBy+p5e5c47mIt3lsGkgoIo4tg+4hDqyqUR7ShNIUfMM+OXAYMqQ2kNv74zgYFGDDG%0AYiq0shN8pCqovWDVwCpP6ZnSHep3HcB/8ucf/uIlWxzPtm9cl4nreWZeVkbtlGG4vL7w9cuLbDky%0A5CHF7uf9nZ+/3VD1HT07vPqN1qWTMkXLcvkEaIweWAb58cTGme3b31lergRlSC3TUqPsGWM93375%0AG7dnYYmB236nDE3aB0twWHPCmn/nfP4JZ7/hc+IDzX95eeHtsYsDJHjJxVZFs1oiSblSbCcO+Hy9%0AEl1g1B0zfcV5JfGTsKB1F5mvsdz2u8RlNkdKv3E+XbiVzLQsxCniXCTvCecl8mGMo+ZCy4kYJ/Zd%0AelM5JUrrPB8P7ttGKZVSEumx0zE8U0H1RLABbz3ZWyZl+fHjA6eQ6Vl+Yo2iU5mnCdUbzhqeW5LN%0AgtGcopdpKuAOV0JpXVbSXvP92xvOgdZ3UAa/bZjg0DeJzMQwE+YZEwIjp+NwOshpZ7u9M5Rjez54%0A//YbSsH98aAepJpWC61V8g51QNo3bh+GUXcwimA9MQ6+fnHc3t95e+xEZ3k9n/j5+5vIZo2s07WS%0AL29tnc7AKWi18CyKXBvvW+IKoBx9WErvbCkzjIGWmJeZdhx6B0LYNMaju4XWqK1SNnHLfPz4Ru+N%0A+7OQ9ju9dVqvR8QTphCOGIIUdJ2GWhvOBVJ+EpzEdr58EnT2v/7tb8zesk+RVvtB/VOSFW/STxm9%0A0oeUwUcfR4y140LkthcuF8McV6yTDdt9L8D2R3StT53qLCnvxGmVw60x4lFBCuNl32mt0lVm255y%0AyQdQhpIFSeusbAxdmPDzSk139i1jneF+/yBOC95qTnPE/PSF7t7Y0wu//fgg+sFpaWx7EiVAyce0%0ATfos5ni5TcFhnMN7zxKj/E6rXJq32mm3B18+v5JzPbC+QjlTSviB5+sFfhe4PhV9CDVLLpqaUhLO%0ASm8x7UV+JiGQN3kxPI9i+fbYKUUgHNY5MBqdnjAan//8J7ZcuN1ueGN4uZxJWbw9wShSkQ2ptYbT%0AHInOYozEwdZF+k/eOXobWK0OimXFt0HWkkXfth1tpYOwns5UY1Eqsz9F7ql2iRRrA8ZNcsEaDRjs%0AVb6DpRRCnBliRCeVinODfduxQaIivQ90T1A2pnUmpELymThFxn0HrUhlZ55mgtUw5LN3PZ05zaL0%0A0PNKiBNOyTRRKYMaQugcyvDc346NnSJ4S0pJ+mhe0OAinLaMJsLTUjqjydZ/jGPL1Zsc9g/K4gBy%0A3mC0o9cgAwWQMn/vElUcRz9zmhe2UpmiY6uRvRRyr3i/HnEjh1ODXirrvFD2pzgK1zMGhTVWns2l%0AoXrnMaoMCbTise/MB85aaSN6lYNoqY3ABGqW/7/AiZRgxJ2npkxTmq4MGHhuG8Z6iVnWKhLhOng8%0ABOuea5XYN9DV4JELa5yZgmUEz49HQoVIGRo1PFOMpP2BYj/6P5qyb2AtbgTx5zTpJMql6ElGk/fC%0Angu+iNTUek/JMkDZ98wUPa0M6miULdHuO1ojfqvnU54tNpLakzE6GMvo8PZ2x1ohJDYUvcmtbC/y%0ATIrWk8rGQKGVIpVyXIYsz9owzqKtx1iL1koSMang1xNLnDFKM4LHojidr/KZ94G07wykJ9fH4O2x%0AM9KGDxYzDPdnFkptfchASQutNMbAx9sH0/nE85lRWvNIhVwqzz0Rl5lUG844BgWrYGtNIs+j8/3j%0AgVKKyUeGTjjveTw27ofDUGkNBnKtTPOM9pG+fbAuCyntKAYv1wtfTiudjjeG6zHs9kF6tXtKOGfY%0AS8U5xy/fPjB05skzuqFqy367HXFWwcUL2KpJxJ5++BQLNk7s72+U3w/XW5J+kTX87bcfOCsQpesU%0AeHvurNGTS0bpTqkD00TIPRQEL5fZPuSZgLH4oCB1nPKkWpmcwRjZXC9+At05TRF/xIanSQY9xgtC%0AfI4TLsAyi1vSGkunHkO1Qbk/OUWD9/OxURfh/FCKOEfS7QFK87g/qbmi9YCWha76zKxOszfZxAfn%0A5SxgNaNK7Lkc6RfrRFxsjSG1wclrcikYOs+044yils55FTFwU5ZUqgyiUKxToGw7TSkMhuACxggN%0AdHZeqN5d/UFNzKMz8s7L5ST00rMSd2EttHXm8bzjwpl9F/rsHAI/bg+8tWhneOzb0U0XQJPoTmT6%0AqsYglYKxsn0r+x1tPPPkMKMwrOdsLD+/fRcCpHE4Z5idpe0b35GfYXAzvcFeQDuF9zM5b8R44sUa%0AHlthjYG/f/8h+od1QRtFq53aCqV0uvKUfcdaiTWLmgWMMqQxMKMj7WnxgH6+nACDdUcEc0TUkF6b%0Amg9VVMp45/DeQBv/c1MNFUNEtOuZ+TwzGJzXCX+a+frTX/j6aeG538n3O9N85u+/fUP9+o3e5MNW%0A02D7lnF+ZjYd/ekrt++/8KlV1AA3n5imSE4Ju2fCHGl5I1zOtB8/6EeXJ+130mPDoLi9/eCynvnb%0Af/zMX//rv/B//h//F9v+jfrIfLSdaOGXtzegsw0t61ZvGaXRgHlaGFXW39rKKnOePV8+vXA9L8Rp%0AZgmRre6o3uj1iTGKlBIunrm//8AYgQEoq9H1XdCqWtF7wtidYA21TCjdYQhe2nnJOLeUaZtMd7dS%0AeN5vlKboZefxeAh9aEhhteyZMQpL9PzYPtifDz69vvLf/v4LpQp0ojcBJ+QuEafe9gMy0NHGSjlf%0AC0WPrti2nWnRpO1Ga4WcMyFO1O2BdU68InTWRaKWNRVgCGK5V0aSHklJG7VUepc+Qc6FlrNszZoc%0AQJT2Up4d9SAyFkpLIubLO6Uk9u1Ja4U2YIlS3k9FcttqgLaGUjpOW54jHc4kRW6VYH4HKxihMjpH%0A2e70VkUK+OONaU+scyRlB1lkgH0MgnPHl3NIJKZWWk48Pt553O4Yq8jPJyXv7EnW2kabQ1rb8SEw%0AWmWdolyqjwMqarAdnpZbyczR889fv0gk5bmRsmxdtHOy7UXTGaRybDXGQGvIvdK7iKpDdOw5k2rh%0AccSXlnXm0QphmpnQlLSjzHJkzUUuqo1i9EatBYYhlyyH8/2OsACUABU0LIvIT0spTPOEGo10f2ea%0AZ1SXA6R2lpp3yrNI/814TssZo38RZ9+WZPp2TOm9D5QkItFgpYyvtUJpy/O5Mx+EK9Ub91y4OCt9%0AzOD5/n7nNE9M3mJsZY0nnilzPp0pOR0Ib01DculoUHRGUzAqH+9CaVOIoybtO9Y5Cg1tPbRC0wYf%0ARC6ZS4K0Y6xlffnE7faQSwOKy2nl149f5CBTEkMZlJIpvjIiTNVaVAwKzZ521imK4NYY9trwSoNq%0AdK3RrdHqQzoFKqKNYtsz3krsUykt29EY5XRQG+iCGpKJV8ZyFCtwzvO4vaOdF3Enjf0pZCzj/QEK%0A6WyPDaUM1nn8FNGPG9EHTlNkL3IBcs6hrUcNgRDU1vBOs0QvMA6tqa3y3AundaWgscdGVYSqHU/n%0AlhLTcgIEtuBDhFqlozMGvXbQ4g5z3lFKkUuI0rSu/gAX5bTJBtUa2XodsTnrpFNTjxhwaxILMxZU%0ATgAYazFVDpN131CnlTEGXXdyejAFjUFOXwrFfds4LQulyuFEWceo0klR3uMU3N7fsVYkxVp1rI8E%0AZ9keD5z3GOdoYwjRVQWGUjweN2yIpK1IRHFIzLDkTGmycdBaHcMgUbGM3kk146zn4/7GaVnYUsKH%0AyO0uSpZgDFQhgTljsHFlf/tByzDPgTJ2iDNPdkZvaGOOy7BB0Q7JdsF7S7uLqNq7hnMFHz2jDfbn%0ARslyKfLTxOP+oDVFV4Oa5FmX9+1QHXSB8/ROQzFqR2m5FG/bQ9QIvcr7Dbg/NtYY0M7xrLLZa0M0%0AAtEckSYnuGjtNfX55LRM/PnzBeeD9M7TsVUfg71U/KFUGSiMd6TnUwasWyGXgXdGNs3H1v2xCwr9%0Aue10Nfjx9o5S0k967pngI6ezdLn2UkSK3DpDdQyNpgQxX1rFaktujffbU7oqznLPWd5/Ssln9JDt%0A6oPu2VrFO49icD2fmLwMDF+uF4zSvFwv1C7pEn9sOcRTVTEa+tDkMmTDjVwiQCLlSkmoZ4zK7XbH%0ABovRWmL0KmBjJIwnWlu2TS7IrRS8kWieNYo9NcoYlFR4lkbKWSLdjCMNpdiHJCvMEIVEy5lSxSm3%0A134oByTKH4OnMPi0nJjnGUUjeMcSPJ+uZ3HUKU2MHqNFLXM+LQKcsgegRls4ooeudbSXLY4aTTqu%0ASmGdYcXzPW2gtLzfvOV+XIJrzjxTIddK+Z2WfBzUvZVh5X78vRWKpmQji40YBfe9E5zEpIMaojFZ%0AFrzR8txxRhDvY3BaJklIeY+ho5UAVKwL0v12DtUQ8vRkMfOV1ipzjAw98FpTq2Jvg6YmjNJEp0m5%0Aoeh8uaykWmkV4sXJUL16eU4Yi9eK7bmzzhPl9iDVTAweNQzm6JmNrqAUPjoEG6lNABzeaIyGuCyc%0Al5V9dEzZqa1ymmYRMM+eNV6oNaO047SIx9G4wDpP3G9yfn49ndlKJW2FvWXppla5pKWccWPgJo+p%0AipwL0Q60DXJmzRlrDJOz3EvGG8tWBrYrjB4UZUAV2lD0lFinM0r95wiN/wkuXorn48GX84mXZWGK%0AC34+c10n0Ik05CXtnOV+v1EaGBNQFj7umcfHN1qxRFdpS+Dx6688t42P+86fPn9GPXbyZJjWV/q4%0AoaYL9MHjt7+Lc2mAqpW3Xx7Urkj7jfRMnC4nTuvE2y+/MPlOKYpbroReUH7il/vPvJ6vPH/8ODL4%0AGuvlobznndl7dBe6zRQmXufTH5eXYDUfjw1tCrf3d+b5hNcabeRgKcLUyhQce4GmKqVV1DZo3eN0%0AR00R1B3jZokWlYwQvI7pg7OUkkn3O7lU0LK1UQMmZxjKicdk9qS9cH9UgtaUELg/7lijqFrhnEEN%0Ax1Y7tovBPdWGN4qBgS6lWG0G0zxTx2C0znb/oJRI9DLdqaWQU6HXO1PwxDhxr+/MpxmjF9laPZ4Y%0A549eXpMoSm/s2y4wCGd5pCTG+QLdSql2VAV2QpWCN1ry11TaPlBGiq2lCl+otMJzE1nqaY7k20OK%0ArcFTh+SZxZci4JLcGpMWgtjj+eTH9x+CgreJtCc+fXrh/v5GuVtOrw3vPDFMWGvpraIRMaJWmpx2%0A2siY4IjF8eP7G60WlnnGukGYwhFFUvgok+/WB2VPaKfZdpmoRSuHZuc8MUhEKm+bOKS857klgreS%0AU+bAvneh2hUkslVbk9jFGCg96K2hR+d2E5u8nQI17RjrcKaQth09T9SUZMu1bYRFxMKtd4x3tHz4%0AVtLvXbQiMuIgzikQcIC18mo1zqNroWc58CmrGVvFzidu6RswmAyENbLEKNOqfeNjt+Qk3hpt5FLc%0AeyY6/wdoyGolsZjeZeNkHWvwDETA66xj8g5l9B+fs4+Pdz5//iybPBuPJ1RnDPFpmf+PTatXif/V%0Asov4eNv/+J2b+SRC0uAEoYsWHHCcSM8nvRd060xeRKHndSXvO9MUuD93AXhoIWH9Hjm8LhPBOZzR%0AeKOJXvqErUhEUlnxEy0h0krGhkDOTabArTFwsnE08RhUdNoQJL8NXiJJSMxXWSObhNrYUpXP5PH3%0A3vYkQCfZY4oyQSkY0gmjD3reiVahh0LR2VKiDZhioJVEbYWgBfwSvP1DjEpJ1CTUWoU6Imid2zHM%0AUFLJIjXZvG3Ph9ANnWWrD0JwR9/6EHlquYT03lBKtkfQ0H3QlVzwUir0Pti7oI7l8D4EEe0dzspF%0AXWlzkAWHuJJ6PwTGXpyASsszGrAm4JQAHVotRAM5bfQmFDl3qCa2KpFUawSC8NzlZ3l/PNB6Y14m%0A6El+n1pR9k0Og8HTUezbjnEWYwJp26F2uhLqbM2ZkoT2tu0SSVRjULp49byBvO905zmfV3JOBKN4%0ATxKZddpSa8EMifZvrbMqia7HOfB8f5PPSMlQpWejjcZb2foopBjvmoAXRhuCze4yFV+OafLQ4jG6%0A3R70aSbXjLVR4sNd0RiMVnBGJt1tdHJqtFopo1JqpbWB85bcBNZSlOgZPr+c2R4P9izbj9ae5DzY%0AW0NrzWQ03VpKLdAb6xyZvOX5uDMd9M/HxwfTPDFK5XQMjiRimQ+xvaKkIpdppVmXSUTFSor6jEFu%0A4nJrg+MZ0VAY5gi9VoxS1DFoTXrNik5Hk+pAKQEJzEFIvH1vnBbpoX48n8whYpXgtb011C7RP+Mc%0AyjlMbtSSWNZVpLHK8fX1hd4qs7c4Ouc10JvGenNc2AataYIzbDlTAePj0TscjC6dvW2vMmwdRw9T%0AugGY3ymzQ37vrWfoimg1W1csy4rNhTHE/2XV4Fnl/LLOE4/HnY5iCp7WdvnsV/E/qT5oSCxwjE6t%0AhXXyR+zL8Hpa8UYRveXLZToACJppDrKNPjqHzmhiDCJd7xXn5IKrUBg1CPNCLzuMilaWTse5gNVI%0Az/gpEXmvDGUUnDYwBdqQVMR7qwTb6b3JFshI77lrI64576EU9iJ1C+eDEJNNR/VBoHJPlehlk2+G%0AwvTCFCb85LFWoYdQSo3RxDihjs+0C0L76wO0M1g6DI9xsPoVzaA0wxQ6uXXC+cK2P3B7liFZruS0%0A4XTnsYuCI2gLTryXrVX2ashdLtBNw1Ca99/l7FXw/t4KMbiUiosB7wRE8hxBNtmjEX1kig6rB4rG%0AX7++8uPjgW+d2iufX04YG+QCNQecnvjxfmOYwT9/vtLq4PP5zPvjzmVdCWmnRENKUrHZS+Xjfuc8%0AR5Sx6FYxyjCseBnbMFxOkT1nrIYQJtbrhcf7g19v75R9w9gTqj6YfSTVnb02Jl3//6CG//gXL4DL%0APPN4JFTPfL38xOt15q9/+hNhmrj/9ivLeSVOn+j1B8tL5La/83L5E4/87/zpf/vf+eVv/8HH23ee%0A357Ms2NdJiaj+f7zv2H8zMs//Znl6Dlstw/AEtaZ7XYT1OdoqLQdkjhPVhvf3m6cL1f+/V//b377%0AfiNiWNczv3y88/zYcXpwe9zItRCUJtfEY5cIxWiFU5hIPRGtJxiFc5qv1yvX00prRQhy08LqJ+J6%0Alrz/Mh6P9PUAACAASURBVKNHo/WVLSWiM0xdkfdNNjOj4bViWaJ8iasBCmYcXbY6SHkTGfD+gD0x%0AxYg+CDBWwek0YY1Do8mtU3a5QDyWzLe3H0wp8Pfvb+LxGDKN/9vtKYf1odhzEqZWkxdCZzB5w3lZ%0AUE3++/Z95/p6YVku1JqYo5EDcgcVHdGJFJVeMKNR0pPt1gnThMlJpJcDaCKNnLwjbTvzEtG6QVOM%0AgyjnvKXkJAREGlY7ntvO/0vdm2zJkmRXdlt6UVVrvIsmMwsFFBbr/z+F0+IiuQggwUxExmvc3cxU%0AVXoOrkagBqw58CYxeIMX7mamJnLvOXvTG7k0Pj4/cRruq6BYjdGCVD42QEZp9lahVHpX1CblSY1Y%0A0ZfgoXYej5XZSW+pFEGV5vXBzWq8tfRJ8/H9G5fLQvvbio8zcTnBIYYcQ+hLvSh6KTDgdJrQagHn%0AmI9Nip9mKR8zsN5Tc2ZTHetOxEUOjvePO+EHz/3+wel85m+//BvLHJmWyPeHIOND8GxlQ9QeA6cG%0ApQk5Lh8TUasdrTY+Hhv/8PMPTDFiXISWcSpKnNE5rNOUvDFPDh9mRivoGGk1M7qgqmtJaGPxY6C9%0AY7SC8Q7jFa1kvIsMLRNMZaxEaUdHRydDi4P81V0keI1+fsKnyvb5wePx4PL0RPryjYHCjkaME1uR%0A10qpgbdaugy9YZWCPrAH5tc7UTssc8AqxeV0FgT6QeI8LVGy3VYelyXv+OAwXfxZzk8Sf6oNpcQt%0AZLyARbTS5FLloNgqSmvS/Y6xhtotwQeU0XSjUL0wL5HSFaMW8uOGsYEwCy3x6TTJhaJ0GQBoEb7O%0AwWONYfGOaB2/FYDCgeMfyEVKd3XQqSRitixRyvsdSi7E4/CWS5aInpFJcdkeaOehiUy+dyFA1tJp%0AaWNNgicfe2L0Jv1NI0OXUTrDIIj3eRJkcdY8bt8IUQYX8zJTdnkvxjATrWGOnlPw0GUQpBUiqlQi%0A27XOsa6bACaArUpszCqZhGstpMZ6RKq9DxLZswZrA7R2ENC0yOXTBsclNOdC3ndyqdQm9Ct7xGm1%0ADkId7Z1a20HWMuA8qle2NdNKwzpN3xW9FryPqLDwfF6YgiOlxDwH2v5giV62IsqgnaEr2RyDAgUl%0AZYy1pC0RYqB2ATVoa9n3RB4i2dVqoLWU/nPa/ycJewEFvXdyEwpuSYlUMrV2wWy3cbwPGh256KQu%0AP5c54sjBGFKqnGY5sP/6uVFzxsYFUFyjkc+aC3x++ZUYPDkVHo+VEAND6yMN8CDGQMtJXreU8U5U%0ABK1rtLWUkrjdEt7JhsRYi7aOfbsL/KfsMBS1iYLAOMd+OBU/Px+0/ps2QjMF6RG11A+RuSJGoa62%0AIe9ljQbdcEZTEZJrR7HWTr59MDvFaHK4H63w9PRCrdLvenp9ARQ9r8wxsu47RimytlCT9HiUFf+a%0AkouAHoPej75wH5RD11GzfI/Xo4ttnCMd/rXP+/2QYmv2LIOi4B05Z0DTxwFeYRW/VAise8Z2cYeh%0AFaPIQKK3zv5YpQvkLHupGAanIFTO0RtPlzMhRoEMtYqOjjl40I6yy4Ujt8qyzFit2bYH8ySJi7wn%0AXAyEYCltoJEhx7ruolOxRiLcamCMAjTz7NmzwviAHkJNTa1hFOL3WmZiaNzWxOwDpCaJDOS17gPq%0AcWF2WlOaYk8Cw7HGUnLl7356YQmRKQZ+enuB1rhcTiitOJ9OUoYYheCj0GG1lgtXG/QiCH4OWJ5R%0AgzDNaKsPwI1n3xPKeAYyqDXWEuPCclkotaK1JFW29ZNvnzNbStw+P7nviW/3lcUFiaspxS0l6vEe%0At0cyhdFIzeMYPFLm6TxB7bw+XxlVoBbns0TMz8uCNnA5yZDvtHjOpzO3+130O0fyQyvpwDovm0qr%0ADWXIxr+VckSQM86dWIIQAUsqbGkWt55BtAvaCmSNIf/P2vD2+OT9srCnynf/SS2d921He4sDbttO%0AmC8yKC6DTufJGXYDPzw/weicpsNh5z3ROvKeuM5CefV0QpzY0y7d5dE5LTPTckaPQtqFCsvoXBc5%0Ar2j/xLrvPNad7ah67OuZMHnGMLRR6U0TgpRnrY9oE0nrJ0+XK4OGro13r/jhcuZRdj5vD9T0I98f%0Adyr9GEim/9wXL60VSlmmOTJ7cWP0Evi4P/jv//gP8gAesMwz8zLRteKs/kBPK6/Pb8zXK/+wXFg/%0Av7J/+yZlPyMkvteffxYaWSmU7U4bnXC6Hg97J8gwJdQ4v5zRTtbk85jp9431669Ev3A9w7dfv4Ab%0A+ElxmhZeTmfaGHy7eeYpkr5/FUqbtaxNoc1AVU1uBZTm7fkVrTq/fv3KT3/4Ea8tqXTmKdLaYDmd%0AGVpBBUYlekeYFozSVG+xxyUneEdD422nd8mva+swVtbdvTe5XI7BcB43Kph4FMGhjYYe6ohRDT73%0And4bNmrmGEml44ODPbHlQkqJaGTztZbC0JK3rq3itEMrTSqNVIWEqBTMMaLGkPW9kS9kkbgKNtVo%0AhfdBHgzaYq3C2oNWFKJM37WIcFHjoIFZ+fuhcVOQUngV35JCHqB7FqSyN5a9ZlCdaQoYq+lYbut6%0AQBIa19PC80HK6rkxtExyvLU8VolRBBvovckU0clKXCsll8Yqm4ExBrVW/AFtqKXhJneU/qVXhOkI%0AEV9y3dMiviSURCg43B7KSSF2HNLRtmc5LDUNdtCKTKN9dDI9HnJ4u1yfSKnw16/f+NPbK611Pu4r%0AwUmPr/dOVwOlFTl3jDl8L1Vkl85oaJ3oPafTwnmWL68QI85ZYhQhr9YS5bHOY7SITvVvuFltsNaw%0ApZ0+JBamW2VLBWUUOX0Q54lWIMyzCCitXGSNPZxDveGjl2nZdKKNB/oscBl65/V64b5tfLuvjLph%0AFZQmtxBrnWzelJJoqDV475iCZ/KeEIT693Q6MZ9mvBFMuzVGENcHqCJ4uYyWtDHNE61VxMUnh7ja%0AKjVn6rbR2yCX8jtdr3ZB2Q+lERuIxNZakphozg2nLfOy0JIMMNTHHa8U1+sTv77faQy8lt9rV01k%0AnUeUfChFiP6Iryq2VJmn8Puz1DuJxBgjJEPvAq0VuXwoQQcrdpoxxBiPbqRk3fsRBaw5k3MBo0lb%0AwvsDyNGPCw/qgFcciHtdiHOk1oaxcjFqaKz3hNpooWP1nWKs9G1VP1xc4L3DOEtuncV69tJYrKZ2%0Age3U1g+VhPhu1Bj042fjGP4MBd4Yas50e0hBpe4t9CmlGQNyyuzphkZRDmly752OoddKrlXgNqNL%0ANNZYSpJ+nDIOrzUgzh5TLCeruW2Nz61je8OOxlCWXgtz9NShCdNE3rZDpr4JpbUJBr3UQxlRCvZA%0A6bMlhqzpSEk2qQZF23fBWdt/77G0Oqh1OzpqCVCUNgTwkhJKC7Ro3zacdfI9hMIYJxs05+hG4EG9%0AFhRaHI9KU/dVkPEEjHfUdaWjMcj7fHl5Q7VKrZ1pikI4NF62nQNU70fs1qO1vE61DUoplFzgIG8y%0AJPZamihfvBN/Uy4VGKQs7939/qArLfL5PlDaMkbB6MHn5wcNOM8n8p7oreCniXle+PLtnRgnbutO%0Aq52SM+cQ+H5f5TvJKi4vr3z75a/kUliWBRcnASppBU16cFpp0JZcC7UUGkI+jt4fkfuGNseGs3VB%0Arnd5TXvvWGeopRJcFH8oR7w9S9TwvsqlJu2JDrgu3/d73nHOUdtA94YxXuTRrVKabI72XOhVhk1K%0ACeRAG8XT6yvf3j+F6ni9cDlFIQcjmPQQPW9PVzRICsL7owtZccGhccQD0tRKoubKRiY6Q5zi71qS%0AKQYY8uw+LTOpymXJGE1tjeV8omZJ8Qw10HVQ8452Hq8am1r549szX28PytE9dC5AWWm1YwFvPa03%0AgU0hGy+lDcs0gVI4q4g2EkJkOZ94vQhY5uXpjHUWc1QEjLF4FzFaNmQlyzZt3yvTsqC0qG5yLr8P%0AgvoQQXRtg/kkwBxtDBaLDRGVMn46CUJ9FdBW8BaMZ3vchJr8yxdezgvfb4k+El0NgSgJr4LWG6U1%0A9tqJvlGaDGWtlk3dHCLVd86nibfrWWirxhCixyuNX844b6h9cDmf0EZYA1Kl6EzzLNAJ5fEhMCEa%0Anzi/8v71G7VIb0wFTy1FvKjvH8TzmV++fOH5eqE0SQ1YHyh5I+eCtU8ofSe3Tu2wZ3FupdppfXA6%0AnUl5w2nHZIXmfO+N1/OMNlbUMjSMd8xTZAkWHw1TDHRl6SXx8vaEwrF/frKNyun6TFofTD5QpihJ%0Amd6ob694BaMXHilwnSZKv7JtCf/2ylErZqjBXjpxjtw/PzHWMoXIZsUdnMrG45FYrk+E1nn8rTLF%0AyHuSrXtzltSPTmD/T9zxAhgaQTj2zt8vE89vP9BGJN8fXH/4SQ5mXpM/H2gb2G43VFecLs/QOvt2%0AZ44n2tIIQVNuD273lXORiQ0KlFVoPWOMwkXD/ftX8uPO8vTEfrvjaAws633jtq18ftxIt0Qz4GJA%0AmYEdBt86qaxEb/j2+ck5OB65UQYEPx2lRMOeixwgY2SZI/McWc5n/KLwxhHmibMP5HSHnNgfDb/M%0AeCu+k5IK9MSWxNvj4kQfgoV3tqL0EJG06fRWxUUxKsrJw6ONiuqV2obQ8OIkB++9oqplmEJet6PD%0A1VBF0NtTNMzZ8XCKu5Iyct0KuoNFqGP7ASEAME4K7TEElnkh50T2nku44rymF0WM7iBYQYieGIQk%0AN8bA+4CiorUHFEbLYbi2JtMnZbC6040UW4XGmCmlk7aNruF+fzBNgbSJG2OMijnoRb0JVtqawY+v%0AT/i7AdX5/vk4DrQS26pNMKPbLkjmMfqB3JQ4XrDu8IWIm2jyIpOdo/hotNEinlbj9wsRo6KNo9cq%0A09iuwVjSfhfimLGYXnmsQpvsiI/q+18+CLO4fqwxKOUY75XgLH6OggHug+ADKTeCUzw9ndnKzpfv%0AMmB4HCXw36bKqcgGIDgnGz1jaaOjFFzmiRg8Icp/nbM4Lw92JeZj8Uk16UcMXWhdcPMlZ3z4TSZc%0ADim1whvJUZeS2W5CKvr49p3r8xPr+sB7oXrKMjbg5omad9q2MrRFWVCtyOZ1ilzOE/f7hjeSZe9t%0A8P1+l2n/6HIwHoLpXSa5+AdnmLzj6XploESIaTW9Vfw8y5QRmQgq9NEnWQlxYjSZyo4+SKxCl1JW%0ADlNVDpC5NPwUj/jRvw8+Si74oKi1iDD0cqZuG0pWNeRtR9NQR+l735P0eZxjCp1UKtZqapVNkNaa%0AfmT5e5Xiu0Imtta6YyOiqL3hvcdoJWX0Lo4YCQmKcH006RzVUkjbhvXy/kBLTDLnQskZfQBQbnch%0ACgroQiJQbUu430AWvQul0xgoRWhhYRKRplYYowVPfZcuhFEKtCE4g9YOZ430rbSIlY11qFYBiR8q%0Aa+itUap0NYw1jKYOAbrQBPto6AG9doY2smE6PDS1doyzlD1Jj6LIkEUNyLkJKfMgB+bcibORHooH%0Ay6A3xaBSHwXnPWtODCU0LNTAWUVXCg4QTohRvpQPiqm1hpp2oWApiaemfT9whRI9s9ZIJLbKz9Ga%0ARMONPrD5pRCiRF9LSSilhHqqlUR6B/Refvf/jYM+2vrRw0TAK2NIlKqVLNs8I2CrlOVinVtlT4VU%0AGs5pbmXnPE14NaDLJSltG20TYl2vSbaDx2en5ITWSlxO2mCtpmQNWkiNpUjMUhQimsGgHdS9MbpA%0AQ4Y4rkqttAEhWkkpGM2+Sxxv0KTvucoWtLTGtm/kUlmc5v3jUz4T1pJLZYzGlqVTkg4nzy0lZu9x%0AY2AVtBAIanCeAt4JPROlUGpQSxYh7dHVGUPkyCnvtOPfttYwtGX2slXdt10OsFouWEZLFFVbR7rd%0AOZ0vjC4XR+OOLTaIqBfpknZtWNeNLVcWZ/m43Y4Eg+KxbagxpDeqjESnx6FNKB1KYTKQD3DUEgKX%0A85ngnfQuzwsNSCmxLBF9SKlj8LQ66DTqQRPVxnK6Xqh7JuXMPC84rWilCuwC6eeWWrHWse07DKHp%0A1lrks2w191UIv49cyUdyRmmLViIqb2OwBM9WChoZDhrncH0ccc5OYPA0T3w+HtQuwuEYIq+XM9fT%0AhR9/eEIfF0Jt1UGGNUKCVvJ9n2tGNUUMshmNcUYbg/NeoBSnhZZke96UptWMGo28SexOjSYu0lIJ%0A0ZJLp9ROHUeywGoRI4fAfd24nhcej41lGtRWyGthHL3rJToeOTM5y8vlgmoN60XjoHtlWSa8D7yc%0AJrwTkNBv/kaFImXpUDoz0XqRDtwoTPNMyYloItoaootC1tQO0zqli+ssTpEdy+gbbXTG4Ss7nxbq%0A6Pzw8iJnqlLoNRO8IwRDO+ojWgsc5LFVlBnkMljrjladYayksErlMp+5BM1WN1zwbFvieloI1uCm%0AgFeK8xwpox+91MRpmXl8bJzPijA55iAxyaefXrBVQDLKOybvKb3SUyPtiegUygVqHzydOqnIM760%0AhrMTS88YP+GMk2VMsCzTmTBbTubEj0+J7x8rH+vO03mBywn1sbH7RP7+FWsVHN3//9Wf//gXLyU8%0AvM/bB7P7B5RVuDDz8x9+4vmPf2LkO+jA7dd3Su34Dp9f31HBsL7fMd5QcuHPv/yNOUxEq7m+vPLj%0Any44LeXEUhJunpimQ7vXwNuAOju2rx/kbUPbzkiZz8eNvCc+t8pfPh74+u2Y4C58f3zgu0Q51m3n%0A7e0nfvk//y+6Fgnk5/1d7Ny58+PLldYmvJbS3zkIzvz5fP4dRpHWd6wNJJXBOj6+f1JKprcuD9hh%0AcF4zSuWHtxdGyVyuV1ofmGGld2IjWpvDbKrQtdI6jNLw2lCViDkft5X3x85jfVCaYeQbSg1cWKSs%0AfJTzP9ZEcIE/vP2I1YZfbxuf9we39U4MgTYU6rDCz95JX6IlWvY4DW9vb0xRitBpXUVwnKtEL4ag%0Al1OIuDjjRsE6i9X298nhaIqmKtp6+lYFnpAzynhK2thWQcr/+uUrqRZ++fIupKqciC7grEEjKNdT%0AjCgzmPzMcJE+dp7OFykrZ3mwBm8peyX4CGpgrYdRhTLYGo+tyHakw0+vTzxfT0Qr8RilNMZJ7HPU%0AjlEFiHiv2O93egiECMY4Ru/0JgecIcRT8l5ZU+KXX77y9ct3Pnchym05kRvMIWCdZYqByxQwGl5/%0A+BGjNc4LTMVZSEnhbeE0zaz3leA9P7w88S+/fCH6KFPxKpuQlBNLDORa0MjhPTiHsUg0BZlWja74%0A/v2Dy/lC8IJTV8YxWie3REuJ+XTGxSjktWN7552j1ErtMvn6vN1Bad63SjCDf/u//4llnmVz6Byn%0AKXBaFqajZ+em0+8IWquN9I9KxPz0E639Be8loralzB/f3vgf//Qv6KNvNABrLLk25uAATW4VRSda%0AI4frKsX7L98+mKOTL1/jDsRwEXJTuUuUcX3grAOtsQpqSbKJRBxYToluodRGftzRLkjxu3V8KFi6%0AkEC1Yj6dZdMIDLoQz4xluVyZzrJ8P31557f0glGgjqihPy6T656lH2csP5zEq2JplF1ius7J1q+U%0Ahg9yEDJGXFxYzegG7Z0IfUuFVqnFyL9lPANx1/WOIPJLO6JvAol43G/4KHJ6rUUMqrXGR08wmugt%0A2yq+snmaKG1gWoXemGIglYoPnqhlmrxEzxiyFe9IR5bef/fo0arEer1jmid6aUeHFXLruDFIrR2U%0ANQFqdEAfkTqvD9JVaQfu+Pg7BZ93oeQp49EDUm0S2dyT4OEXSymNeFwQ/DSRcmKeFz4fG7e8whhM%0AMZJrR2n4fH/n7eWJ4CyPnChF6HStN0rKnM8TOckhfF3lAKK0HJ60lkFFHxKtluGPaAXo7dhwd/Iu%0An+OWE9oH8cWNQStCnX2sG3sSSM4UIq011tpZjkgvvRybXHkPlpSZp8hjT7Q2eORKH43HI+NsYF0f%0AlNZxPlLTireWVRlKla5sKYLU9sd2Pef0+9CxNpGkYxTrY5Uof8kSsWsdSyePjioapwYpdVraQR1o%0A/t/Ev10OrLd7wnlNzgqvu3wPDbjGiWjgPgbDWLzupG3ntCwUo4XSFzSPbRcXkfHoltkP0mw4nQml%0AcD7N+DiTSsGbgXUOawXmYF2g1ErKcpl+rCtrSuJ9cvYYiBqhySqwToA3Vkk6BGSCv6WGG4Pb+/vv%0Am9vPzwe1C8TkN6LpbUucTicqHBfvibl29lrxTjOaiGqdD6y5CJUTqTS13jmdl8Pf5bmcz1gvDsaX%0A88QSAvMcGbWxPMkFsPeOtY69VB73FRcC2/3ONE2UtMqmXRmCHdy3FWplmsXJN5CuWnqsQiFNie8f%0ANxl4a8dQssXRDNZtFZqqFj2Kn2RYfZkXlmnic92p7zceR2S0bzvGaJQ2TEaSEeoQKp+miRA8r5cT%0Ab5cFq2AyCutFkDvNF3Fnorg9HoyhKH1gjQAn7veN8zyhvPv9oSt9P5Gtd/yBzQ/0dKPUTFo3hO1k%0AGBr29wO3XhJbqVhj2YamHtCNp8sFpx8E5wi5yqYpBD7XjTUn1lwJxkpaw2har6CGsA6s4RQdWjWe%0AZov5bQsfI6XIYGlLmaYUtySDqV43QpyxtuOmGTMUcZqwzkjMd88obzm5wL5ltAl4D70Z7vedURuP%0Ae8IFR2vy2jYtlzFtI9++fxCjxyoZMi5zIJiF/+YC3+83Rv8brWVuqWOHoh01l2E0TXeul2den9/Q%0AvWNG4XSe0K1Q9p1byUTj6FVo0rlWTstJnILO8ePyjA0Gp2WYGHsn5cQ0RXytZFUxTvMWL6xZMbJc%0Azm9r4vPzE6cte7qTmmIZFowjOM3sPGvqtC7vH3c+89N85gnN8v/+laQUzj54rN8Zo/F5v/F0Ph8X%0A+f//P//hL14SyhmcponPrkh2kUOM+aMcIutOSuIyGrdvpJpJrfDlX//CumXSA5oqmOBY953PfWWv%0Agz/8/CNDZ+7vKz/88Q/k7UG8/nTk+BX1iJR0Bacfr9zviT0VzHxm/77z5ct3tpz4VJHQCrfPb7hR%0AUMjksrfKev9EWctkLd5IFKJ2iR/pY9JsjeB1p9P5mPYqwrRgEVx5VZb+WNn2lW/3O7UKyvx+28F6%0AGJngBa/snWE+zUTnUE6jkW2t9U5wsjnTrUyhGQ5lGzSLCpaSHtz2zPv7xn29YQx472nvf8MZcRuc%0A5knkg9bwsW5Y53FmRyuYQsRqJf2eLtntlDPTYgk+iufJGIwJ7FvCneXC5Tp83FZSE6x/Ko15WTif%0AOjEq9G6xk2whtNUoLdOi3qrIT38LXStNzSv3R0KpwbfPG99uK3/+9SvOKlpXeCcfymmKvM4DpzXW%0Aiz+pN7lAVSvTpKeXV8K/feG3kszoDasDre2yuQGsbrI1CZHoLb98uwuiuRaW65WBoY87SimWeZYY%0AplL0JjJQqlzetJWHZmsNPSpDQamddb1zT4Vv75/cto37tvPtvmJsEIhAbSLV9IFvB9J1OSeeL2dx%0AOgEtJ4LT9NPCVgqn8sL1vnNfE9E6OXCOQatCsuxH56CNzhIDU3D0oRhKpvn7eyZOJx5rwlmHUSuP%0AdeX69MSCojuNGQq/TNRasQjuvBQpqOfWaKWR+uD9tlJr4dvHSuEAHbQskJDfgAovz2xb4rw+uL6+%0AyTZOG6x3hPjE9lixPqKGJZ6uPJ1X/vnPf2H2ni0nOTwrKFU0EDlntDOEZWJxVmiarR0kTIksf942%0AlnmilMqaCmGvB3BGXDe1dXKpvL0+s++ZiIiTlfVgNSFEyvZg2zMlJawLPGpjv3/jvmZRKtwfzLMA%0AMbb1gT0QvDEqpssTJa2U2jHWk/edEBfZ1DEkboZQtiT+6GUT5RTX5QlnhBTpjPDVvJfu1v2+Ebyl%0A9cF9S0ecFxgDB7jgsSnjzbEDUxB+EykrUNZhWsN7Q22d6Cw7ippXchmUodhunzjnOXlH7xrnnVAH%0Am8ASYgyM/ylOPFAYuzPSjp0iaJnaCmpFtAmtSz/OOEuvWcSa9SGI8ir00TEQcERp5FwZWrGWSjjc%0AbK1VpimQt02inr0zrMXFIJuPlKBmmhLYQ/COfMhXKzJIkcK3vEdybVjVqRWWZQIrF0aVCtFbzvNM%0AqXJJdVbiejH4w3Em3cKaFK3KRct4Q88JLet3liXSMdQi2+BammzKtKb0esTJ5TnoQoTWGE5GDCk3%0ApmnGxUApmbonjDN8ftzItdK15hQjqVYRaWuFC4Kct9OMUgpHx2nNVgalZIKB5qRH1DvoIeCax+Mh%0AHRcGLkb2+50xBvv6EKR6axhl6YcoFSeePYYMJJy3fP1+w2jNljNdG+zQaNMx3qK7KBHWdTsm8Iv0%0AlRikJLTUPUkM1gd5b9eSsCFirOMS5bI+FIR5Iu8bTg9O55lbKozeOEfPLe1U70k1Y7W8p3orLEFA%0AQ21IODjnhJN1DSF4qIV5CnRlGLtsZPdNkNr7llBoiTiWwhQn6bB6jXUBfWxqW5P3iDKOYcQf9Lkl%0ADE2GchpyKgTvj7h84HRaMEbAMdM0cbvfcM4x0UhDng9aKS6zfH5q7ZjeCN5DSngGzlpOpxMtC3jo%0AN++cdlaAUk6iszlXXJjY95X3j3eic3z58kArRak39IAQJ+nRKodpGUIQuuyQCGfX+veBRkoJ62SY%0AVXpmDM26rUzLia4OANnjweQdX97fuSwTVkMrEJ3jPHlyq6SSQWvGgb9vveO9ZfIe+/zCKBVrNJdp%0AxjnLaQr44BkdvJKzZWld/Fq10ltGDTlxTlNjFCEjzsZSVEUXIw5Y55iWM7Xk3zukTQk0IxV5zdCD%0AtO881k2GcUeVoCYZoow+UEqSISjFeV5Y0wenOfC5yvtvihOdJJCaoVBNIofneOLkPcvs8U6cUyFG%0AOoqeMiF6tsdKG5qtFLrVuD5oXQZa+3pHDQjZ4Z8FWCN5JY0OEboAsZQxMtzqHe0D3lc+0gfGGpFx%0AK+g4et7oSnr6p3mmjcZ8WuT1aUDamKfIfbvjvEO5wMVJB5QDpvP68sr98xtBe2anOU2RSmdyBjWk%0AHGJxCwAAIABJREFUQxtb52+fd54uF4pSmAHf3t+Z5jOn5UIbmb6DXU4YKipoHBbrNXF+wo8hAKKU%0AsbYx1ERLuyQRvOgSmraSxDJaZOoa4vUZbcRBd1o8rTbRDux3/svf/R2/fvmCftV4Dx+PxGYs63b7%0Az73x6mMQo6WhefGKBaRANzkmlSijQoGSVmrPfHm/s36sfN4a8zXwr3/9K+uW0WpwfTrx2DKJb5zn%0AiRseZ+D0/Tuntze0tigaxkeM9+yPX8mqYodhvVfsFJnnV/41vPPX+wfn0xPvX77zy3rj5Tyxrzu/%0APh5UNTifT9zuK8o49g4fj51gHKoXgpVJcGsVrQOvl4nLaeF0uqC9xdBQBpHrbTc+P9/59bbSSgUi%0Ae915lMLH3/6GtZafny58154f4iL9CwxeKYyRDzBKYbVGe09rBRs8qUg0Jn8mhrbkrvn+eePL7Z19%0A22EMZu/E37EXDIPNKi7nSVDTOaOVYj8Ec70PhmA1qE2+6JyRCMHLMvN0OWOdIZcHRlu+f/1KM477%0A44a2gX0XX1LVGv/5wXWZ+K8//8yYFpp2OMsRj5LeWq1yEBul0HKhpCRy5VooY3BLhYZ09cqQaWHL%0AGT3NtKFIteKProCbZ6IXse7HfeWHtyd++frOUIrZO0oVjG3KMr3aD2y+Pgh4MUj5NU6Wx76BCjy+%0AvqO14vr0AmNQeie2SgyG6J6pRXDuYZKN00Bikq0rlPWk9C7btdsqiPgxBFWKIVhL8JahFG+vL3gz%0AcG4WUt8xQfc4Qgx0rRgqMB4rL09Xbqv0O96uJz5vdxEoajnEbVkcN0OB14Y+BkZJlErR+Xis4gQa%0AO2+vr3ze73ysDy7nM1v+G69Pz8wxMkWPtpY4TwwEq41WskU83EfkzCiFx30FpVkfK6UPgjVsJWOM%0A5hI9tWbx8DCR1gdWSRzVKE2vhTAv5PLO7DWrd1hveb5eeRzdNVCHr8xJjFgJjEJr6RTMXg4Zylke%0AKQv+1nu2lMgdXHZEm6hRitR6CsSjON1QDCViyt9Q3r+h9CuI6Lh0tnTn47YJ5rs19oOi1Frltm6c%0AtCZtO9McZTNTskh4dTmE4YoxTzy/vbH+659/l3/2Jhd/GDydT1yngLNWJt4KOLqapchnRQr3K0PJ%0AhPjz8RBXi1IEqxlGUdvx/nbiPKy1ESbNdDrDUIfgvEvHZFsF4jM0qVS2xwOAUiojG4a+4H2nFEA4%0APICSiJXRaFO4W8f1tPHeCtsRwQQlDbguiPxgHeYYVHU0U/SUtApdUlu2PaOdxNJKk03hvu9451n3%0AhHNyMdCloscgBE2vEq0MUyClhLfSJVNGoYdEvtTQUATgkw7yXymFdVfE6Km9o2nUHrCjHe4ZIXWZ%0A0Vii57ZujC5o+uiMdOVco5eCArT+98ukdXJJ7TWRU6Z0JTLkPqRrdWDrT/PMfV1pffB8FuKgj/H3%0ASF7v8nOUkvA+0mtjWyUa57ylIn0kBsfzQnG7rxiQ34mzYB21SSTbDEB1rJHNrp0i5eODoTzX5UTK%0ABWc0Ke0HGEL8UrVKH2QoC6rLlkhJJG4MhY1CbxRcumgnSpOop9aSfsg546zFBie/M4P0dXd5Kihl%0Aqa3gY6C0xpoyc5zg8EXlVDBaoqdTkJi+C/6Yls/kktnvD5z1nKzADx7rymWeWHNhioGcK3urjF6P%0ADvFM0A1tHClVnDeQM7ePG9pZObwqBVr6kGp0fIyk3vADTLX0/BDRfK3HNks2uZrBtqVDOi8C4oFm%0AzZVcJW7quoAj7PFzzV5er1KbyF6tlwhka3z5fKCVZgqOR8oC4dISc3t9eeZvv/7K3//xZ87LxOl8%0AJgbDvCzUPTO0wypNAfEVdoWbFkpphBgZfbBvD4GcrSvRWzyDOM/k1iglQ5PLtfWez/suG+0g1Lo+%0APPfvH+z5IL+uK491p7fKfoCKYpxk+GU0Omrq2limyNfHyhwmtG708Ti291rSMVpRt515CswxSlLC%0Ae0Hsh5nWGt7AnnZ8iKT7KjRJa2m5EKeFmjZcDEJVzAnvF2rKGC8QqEaj9UZLAlAaqjNNszwvg/w+%0AunHEaEh54/54HIqfSmOgW2c5L5Tt8ftG3lvFQw3mGCkFaivc99/AN12eK+7EHCxdDaxxLMuM5jfn%0AnpZO5JZJvdNrJvpIquCDDKxbH8QQBHhkLa0bvAbrAl1pnJMeqrYTtd1QShOXmXKoJF6tZ903RpHX%0At9Wd1jtaDjE4GvO8MGoTmunooljwnmu9UovGGs1ffv2V0gEar9cLShlen59FRn0+MTnHVhLWiG+x%0AlJ3bWtFGcbt/R3eNt444L1yervShUBhcNEznhb5XtFWcZkNczqR9Zdw/WZYzuzO0lEn7gxgde52Z%0Aw8xt3ag1gfZoLWfR+fJEK4nz0wWrNaMWztdnRi84K7Ttl7cn5luitsHf/fxMqZ1WpZLyv/rzH/7i%0ABbC3ztkbfn594vnHJ378L38iek/aEtO88L4W8tqoCp6j4fn0xo9Fk+7v9H/8R/78538hTCf2fOe/%0A/vwzP1xPdK35009PjJowfqLkwqLly0X1DaU9fnacLn/itmWGfufj+zuf950fLz/wv/38E//7//H/%0A4CeH0jKZNH6B0vGt4Wykm8bVF74+CvGgqzlnua8PRmvM88TiHQ1DKhllFEsMaKOJzrMOxWPdaF0J%0A4WsOlKzodygHFvg8eT73jT9crtw/Vp4vF+r9jr2CC28oI+VXbSK9boAWV1lX4gLyjY/v30mlc4mR%0A/vTKr/Ur3hleLjO6D4YVK3o0+veSNH2ggUlr3ltFGSf2eKXlS2M0vI8YbaUnYgznZeJ6PpPXlV+2%0AxGN9Z2hH73fJAafG/Xbj9PRMCJH7vmHXSC0V//Yil9WSifaE8wutJrb9QWeA0fgwcbkO1i3z8+sr%0Aj31nOc28f3xwPV0EV6oU0SkYhugVDpEkCsRF4eeFv/zlXxk5y+V82/HGUA4JbBudyTvZThlzYH47%0AW67cPh/06Pm4rxjjmGLk+/3fMM7zw4tQ71oOnJbGbD0mTnRlJQJWxIfV26C9f8F7x9dffiXXxhIn%0AQCK2f3izNAW5NJbzwg/XM9M0SRbaaZblzDQvB9K7UTZZ46MMyihaEr+XUYrgHOoQxZYunSc5uEq8%0Ay2jpr42h2NYNZS0RkeP+9dcv5A7X04nP+8bz6cS0CIhDOydfSl1xul4Zo2H1jPeV++c3QUwrjXWe%0AZV7QuRGstCg/Pj94Op84zQvnyTMtZ4LTTCHgnMeHCeckEhVOC6105vOF96+/YI3hspx4ulxZ//Yr%0Ay/HFKz0dGQsE71DWyMbFOvZtRxuBPSyzF19T76SuBXW775wuZ5bTDK38TgWc5wXjA6d4Pb54Rczs%0AQ6AdjpQYikRhS6bVCsawZ48fneV6xVrHHKx03kKUuGmtaA3OeYxxdLWxzBGT2yFRfubXb9+JzlGN%0AXMK9ESx7nCJz8Bgj21yREA84pLytV4yNPNaVMTLeSNzS9MLonnGITm0Qd5F3Hus1xshWRGmLCoF2%0Au6O1Zp5nytjQzuBtwYwLQw1CiHCIuH/bFisM1Mx0WrDWU8bAuY5ZN5Z5JsSJr9/fUcahDufM5TQT%0ADMxLJHqPpqOGOgABhnVP5CpYffoBvqBzv62E4GnbQ0hvTTEdXp6BYrTBNM1oI1L34Byjy+dTABOW%0AVioG8dCVrghBoB1aa1JKQixzFhANg7Pg5kXiN0qh0ZSPB0+nhduWjsGKFaiLtZQKxhlSatLJKxJt%0ApnfKADvNsqlCiHq1J2ruaCNkrzAaIc4HrGPBOItVspGJl7Ns6K1Q736Tei+nyJ4Sowq50nkvqQMv%0AF/b7umO8EzT0aHIYHQMXAgahn75px/ttY54mPraEPbbl4XSh5iToa+XZyo4/nam3ivWG0TQp5d8B%0ANVYpUumHGwlo0JTm7TrTS0YZjdWa15dXNIOcE4/7TSb2h7JiT4N1XZkX0XNs75/s28YoGbSV7l7a%0AOZ/OGIRgOVmD0QLq6MBoiksM3LL0F51WPJ0XUm0sITJ0ALOzxMgcFDFG5iniRiMGJ4CgdQcq0xL5%0A+uWdy/l8EPaE6DtNJ3LOXIIjxImD7YVWg9ez56N35tNMqY311y88nRe2XIQMrBSPdWWJEpNPRaLQ%0Aj8fK6/XMum1sqRO0wvlI743740YMjv2Ii07eYnA8tkQz4n+qXaFRPF/OXM8z59PC28szRg08itPT%0AhW3dMGHC9kFadwyDyTi6hlzBoJn8lRACk5cNqDWWlhMnb9hHgzgTg2PbE7M3nE/P7PtOruLOe75e%0AKSUf8BZpnDqjqU26rMHLs2cvoiCJVoS+r0vkthecGlgU1ymy5gwo5rig0MxT4Ok08cefXtHacA6O%0AOAfSlvFTZNYCZrsYLwJgo9lrpqeGO79yWk44LUM1e2zUHB0XPEMrqSf0ghpw8o7bx52n1zcBQY0u%0AVQ9vpO+qDPfbJ9Y6Ap2hBz0XljmQq3RRXxRMU+D7faO2zuOhOXvPfnSl9trxXqGV4+Vy4XoROrey%0AnmAl/XP94Ue5yJaADwHN4a70hmUSx6aPgdl70Ibr04WcCqom4rLQW6b7iLUiip6mSmugzle29cG6%0Arbgoz/fWFCntlF7Y1g1nNFOcUXTZMKoJ7SNODdZUDg2KYs8ri5+JbrDmglYWSiYr+PH6zMvlguuV%0A5+eZUeD77Tsv1zfUUxXRudYY5ZhjYCCAtKA9YXJYE5nnJ6ZnUdTUJrCeeVqYrxdoCrffGPOJ9SHq%0AFOcTLkaetk2ij0VJnWIktI8oNTAD4nTCBc/pPDG0QVO53Vfc7cb7uPGSNqx+I22Djz3Bf2aPl9Ga%0AaByqKtay4bwil0obEsnRfWPWmumHFz73lWAc2kW2dKMkz3Ua8PMPkn/NntfLwnU+ES+L9Oa14nxe%0AUNZKMdFFATTUhrWBoeTLcL6+UNN3rN54lAfn55/4739fWU4XRt2hZ/ay8/K48E///M/kfefHp4X/%0A8fGN2Slud4VuGaUOaZyScilt8Px0xkbH+emZmnfCHDFaHmLLsrClysKg1I5axEHxpMTZc7leJNoW%0ALOfgoWauL1dhN4yGc5FGg9JQOmCsiF4nX8nKoIDpdCWWgrUO/fFJtJoBPM2eWjtOd3HmDNk2+cnx%0AzIWP7YG1Dm8lAtGUlpiSOr5YgGWehAzjLWPI4WbbE944dhLTMrNuGwCpVF5fXwjaEa1Y5HvtYKUo%0ArzUYHxhdplttDIKfUVSsO6aspeC9JwbPmhJ7qvzphx9oNTFPM0YPog8ik6RhrGYKE+PAut/3lWVe%0AsPo7k59YwsrH9onWitIbShlKrYLP7/J76QxOk0wAW2vsWybOiq/v74QwoV3hcrly0dLjQxv0cVHV%0ASGHahZOUlTWEaaaVwsvLK6nDPEce+0ZO/ejmNOrQXK5nzsES5ygHdT2Ylgs+zuR9xTl5sLTWMDox%0AauMUA+/W8dgEiZ73xGAckA4FTQhoR5oGZyznKWIAY2XK1Lr0q5zWNBTn85nTJJCQZgJKGUKIWGfx%0A00Qv4mQZyuCcR8+a3g3WObyFuGVSlSjV2+sTzgXUkGiY94FliYTp0BwYQ4jhkGdadNSYEMj7A60d%0ALSWJOkyBVNrREZLekjFKIBoHgh2Qh7eGcPQpgg/0DrluDBxvL084rcSV4j26N9kGnRaJQRsrr0mR%0AyTxVLuTLaWFfN1ptNAbXyxXt5KJ3nj1DCWzFe/k9BB9xIaDVwIcgB9R5orbC8DLc0VoivE9PR49T%0AaRoCYPAhEKxG0aEPibd16YG1PoQOqkHrQbGG1v8/6t6tR5Yku9L7tl39EhGZeU5VkUNSxAwkQP//%0Av+hBehhAgsRhD6urziUzItzttvWw7Ry+DPXcSqDRhUajOzPC3Wxf1voWBKfmCZMF1y0ANeX5fmGb%0AxdqqXdxAiNGiB6K3DLtSuV1saq9s+PAwv4+zqWZIkZysmTWaosMp9lyEYBl1lx11B7//9U+TgqrD%0AD2Z+2vRsYFEZopZZppjHNccwsd6KUOYApBi5UA1tfAmOdjxx26SkYj5DBVA7qFIIdPGkYYjxGIIR%0ASXunM3Cj2ZClFHxKfHp7mRjmMX1l9h6X8yCEbOHsZ7WA8ceTy7pyVpOubzlTm4Uuu5jI2pDeUWfS%0AthgjsXnLRpqfYyuVchRaN1iAiGfLm/kBdRjNrTX8ktn2jeM4YQzC4oA4s5+MoLmuG+39ndFts8LM%0A9NKK+VmcIt7bUNMJIToYis5m5XE8wJlHaZeNdhSWFBnlYGhn3Td6MbR8ub//pGyWYYWz855tMaiQ%0AHMXiClqlnMXuHx+seXP2nFgmAUTveX175TgO1nWht86+LTD6DG+1rKXkbbNtAcm2xXseB2s2H23H%0A4VFaq4gYMKHWxkBJS2QR5VE72gfRe9xoRAetFVQXrq+fGOVhcmGnuOC4XHbKeeD94B/+4TecN/Ld%0AtmZ7znqnl9PgWeJYL4nzWSinnRlvry/0bkHor1dTZIQQ+Xg8rMlECM6zxETX057bJfN4HMTo6cPy%0AJXMMhsaXhY+HBcmLCKU1y7ya8Rai8HLZ+P3PP9lXC5vd15WULFZjm2qKa/RoH/gQ+PWXV86maNc5%0AVDWPTzsNBLMvK94pOhqPZnluIRpgynvLTxsp2JYjJKMUO0OWX5ereWefhRScxT/EyOP5sOd6SnXX%0AHKlNuCwrpQ+GFiQ4nIfHs7AvC8FHIyUHgyrlGLm9veF0mDwzeNZtMKq9yzHYoGcMIa/r9J4XQpy+%0AsW3BqxCCIj7QJk1UUUKINkAJBpG6Xl84m3n8ZBScWqZeqhsvLxe+LNlyLdtp4BHn6aMSxol3gegC%0APShLsCiFvCaKmgqld2zoSCUnU7a83m4EZ8OYFB33jwPRwcvLC6JCOQ+W2wuMwZIjIa7kbcGpsKwZ%0A7zxeG5d9oRWxwPuw4MTTe2FdV1o5cQI+JDvDBWpWei1oWvjsXnk8Hzw+ngQPPiaWmGhaGfWwuwwh%0A5A28bdbXZWNZP0gx4r4/UJTrZWFfI84pvT3ZLjvBm50i7yv6KPz2T//In3/9gyCe4T37fuE2PYDL%0AuvD2drMtbTAImdttgy3SqY8PUs60oxEuN779+SdpMTpniFYfLG9XWgdRIGa8KMNZUz56MQBcq+TF%0A09QR3MpyDo5wsl9WnuXK799/x+WIO2d+5X/w8zffeDknPJ8Prr98tvTvsPP1j6/84z//M0MHy/qJ%0AuAu9F5Zxoxx3Qnd4v1O2g21R9vVX4nKlHO/sOeFRtpcN2mB/+yfinBiL84YyzpnxvDOGIB6WJbCs%0An6apekH/+IN/+vzGf/nP/8h/+8tfOI7Cy2b68q9/vjO0cD5OvtwLb/uF/+u//5XklaMpvRXLJHLm%0A6dlvV5boyDFxnoXrxUIY8Y687agIL5dKF5DWqQNyXhhDuW7/jAuGFPZqfprPf/crMUYoFZXBUDs4%0AbUMldFGs6jIE8tvLK4TAWQ7yx8mvt8s0UlvK+2iVUZ6kFHl/f055ZOTG4GXd+CO8z/8P85lZaauG%0AS5+ZP0NN7phzIkdPXxdqf7BfzHz7ctmppaLO83rZuOwv5Agv1/1nSGmMCR8sd0LBSGXegUTi3LKF%0AUvC//GryujFodXCUw7CeQymHSTiWbBCIbV+QMVAX6d3kfGctLMvCuqxs6wcqGKZ6dMDTh1GwWlei%0As/yZ7B31PGkopXg+v71QVFiXbH66oayuE5wQ4kRlR29ZHyKIM2R1ytkmNAL76yeT67VBksG+24Xs%0AnKAdZE7hvHcseWHZEjFnGIpQuVw3WqkmpTifKI5lW1m3nZy+s6+JbcncHw/WFPn28bCBQ29secUL%0AbDmy54gX2NfFCtKYCSESYuD+fPJ5X/i7TzdUlU+fP5s/xNvfLtODEqZnQBWW/ULxT7YxqKfDv9w4%0AljZpdAMVb9N77wjeAi1j8EYvXFbzx+RsNXNtIEZ2y6tNjCUInz69wuj07++ods7aWKI1u01t4iuq%0AvOwr3pnf5nLZidG8lmcpLNtKloH3gdtlZVkviHQuSyTlTAhG+HJOiCnaFHSo4f21k/LC9fZCK09e%0A8yfqcVJ64+3lBeqJm5+x9568GZbfh4QP0/+R0iRbekJa6HpyfX213Jq//oEyBxFOLJ9ELH/uR9Pj%0AnBBDJnjhcTYu20pTA6MsSUkhG5J+brluW8R7+xxTtI1HTsG2A5Pm5acR2m27BUAnu/CfjwfiPVt+%0AMcDRRO6f55N9zZbD5Kxh/tFI5cXkWCoFjsLlduXj/Z2IeTGTdxzPg9unm5nnxciSYimthv91nn31%0A1N75+LjT+mCNttXqrbGsGzkFrosBSOKcPnsAFxBvn2+MiYAgGXAeesX7zJoy53nQZzN9f3guu8lL%0AROzvHN5ZcaGGEBYRnE4k/rAm736cFuchyvl8TDJj5/7+zr5M2TkyQ14dOSe0dHJwHK3xOJ6k4C2i%0AYRi4He9xMwcpRpM9G+UwsF826lnR1tnWFVRQVkYzD9WPYmoMG2jpUPz83YN39OeD6BxxSTCHZS7a%0A0EXE4yO04wOGAy8GDvJG56tHpz0+jKALvH/7znrdCTGjVGvanKOpgSvEGQ3z5Xbj8f7OvhttLSd7%0Az9t5sCwLY2YKrZ8+89d/+ze8c3TtrMvCKjAwWuL3j8M+C4Ffbxd0emhTMh/fsi7mf3XO4hPsakBm%0Art9ZKjogJ6MR52Wx7ZX3JistB3FKv2rvhLyitVhArXc8Hg+O42C7XAygNAbLunLdN8P9Y7EdOSdi%0AEMR76gHb9cL3L18JPqKl2FB138nJPHX3xxMf7B1dl0w9Ds5S8TnxuN95mUOaPsSasJT4uB/sOfNx%0AHHRVkjfZapvAi9vthWc5uO0XtnVl3S2eJiePX1d6qUirbN5PL3Knt8H19TOPb9/ZlgVdEuvV/E7C%0AgG5N2brvfHw8ADuj2vsdcYEkg7itDAZnsLN3qN3fS0qMZn41nzLnM/P+/YOQPH1J08LgiFUtxywU%0AHmchTM/iAN6PgxAD2e28XjZyzuScYYCocLte6AOrabwnrebxDSGbh9XB7WaZVD4YvGnUap7jEOjB%0AMTD6H7NmbLUY4t45Yo7UVtgvr1wuL5RysDRo5YnnwhDP6JV2FlqpDAJjWXiUSozQsID4S218DRHR%0Ak+Ax2buH6/6KOCXlxL5fTJ57Nva3G2teCcERnLcB+G1HvAN17C83lmUzaBOKT8myJltFUNbLTm8V%0AfLThaAuU40nImWUL1LOy7htpvTB6RUandDt/goPrZUOQ6XHvSMBAUq3Z5qdUUkysObJtmS2bjPNy%0A3XgczWwwkni7rrxeXsj7hp4n2r8R1UGOfPvjTy77xhIiFc/r7cJxPLnsG2mz71p8sLgj742sPYqp%0AXeIc6uRovvfFtO/OeZxEWjM59+Yn5TetFsyeDDqU8tXUDK2R9pX+5Su6RJZ9Y0c560FOkc+f3mzI%0AKTM8/D/4+ZtvvMAR88aoA5ELLsPrdgWEZdkJOVLLB3lZCTnw8W3gJbAFyxMZz3e6eqgFuOLWC+Xj%0Ag+1yNd348c5+ezNfxpCZS1FAhRSFMbNBNArX1zdiPpDWuVx2tmFkvnir3D8qj/qFXy+Rx8sbfat0%0A+ZM/3z0vn97465fv9PMJYoXFNr0gwTuaJss+8oJPiXW9cD4+8FFY5MK6RWrpiAMtlSHBAB3mhcUh%0AxHVBXCDnBZGBLKZH9s4bpjlHFKXfPxg+Ep1NHa2IFdaWSfpBkAs9QD8LrRWcejod75Xri/mw7u9f%0AeX5LLNuV3z5X/vXLN2qrJsUBytnIORDEJndvl4W3lxdeX26s62Im4HXq4BGbvHihnoXl8sK2JvKy%0AsG4XXICU9xkGq+aDapb0ri5Y5sxq0iCXbWugQ6dvylnYowBdcE4Z6KR+FTtI6VMOtVCPp4EKaud6%0A2Tj/78KaIrd949vHgzEvaicyAw0x4ti+seVIioGX6wVc4NfLynnac+LE83q58g9//5mQMtfbFW0V%0Av222flc1v0O3nKnt+kp53Nn2HcSxX3aG6rwA/KRBhYm4tSmaj858KcCoHZxaEGUtJufBlm2325X9%0Ayzf+fD9YU+D19sL9+USVqSO3ZilHTwyJl+vOdd9YciaGRFoyMgbX25UlL6S48untBQlCCn5CIgD8%0A3MIJLmbEGelSZvZUjAl00OqrSU3UKEgumpQ1LAmPJ6aAiwEfk8kTg6frgD4sEqAro9klFlxg2a6I%0A/ishJdR5Sm0Gy+kDJ8oWIyEELvvK28uFFLMh1kMiuEGQzn7bWNLKkhJ5W6nnYdkrDGJIxJRZloyb%0AErXgrZBjDFxcbAPRO9eXC/Ww93zJJuUbOvC3DS8eH5w9r0DKi3k8QrAJnOr04Biu2Iuz79xZVsqW%0AEkctBB2M0fBiW9cYjEK4bSvJB7oE1rXPDKRquTNLtglrDiTvCcmzxIBIQEcjrYlqWZnk9WrTfRQ3%0ANxFKpCcbXowx2PfPlkeVA6MNLBM1oGNDgoVQS7BCGky6qr0bKTVF89bqwfV6BTGP4cfzQbzsKEIS%0AZZ/hzl7E4iTasAKIkxwSHvP0rOtmmzVg3Veit+GIn6ARHyNeDEFvlEQjp4kTYqjme+gZRQ2ksZtP%0AUbznrVgGZGu2IRmt47aI0MnZgpVLOehnnaADpbdBHpYc5r2jtsL9+cC1ystlIahd7ml/oRwnXoSz%0AeQJ1ovyFxe+MYUObbUkmYQph0tdMqWEEP0cvB+KtcXXOCJc7Bs0Rt9JGR+a70FSIOXM8HniR+XkO%0AOtbcog0RNTwycD6feFEWB/F25S9fv5OmH2v0xr5mvn35itCR3pBR+PzLJ4YO1m3n/v5hcQeXjeOo%0AjFjnBHkjhsCvn9/o2swrlGxAut4uU5YnmEig8svn10kPBO1YAD2g+0Z0lg8V8oLzQnmavF6A67bQ%0AmqLa7XmZz2AMDo/FQ1yXzFkazzJYZbDuK6Mf1O8H+21jzZHsjdK3bRfimqnPg+Nh2V9uDHKIfPvy%0AhWW3YjR7R1iSxXXkxPP9nZQ8I2SO+92kbCLsayJEz+NuW9fHs5J8xPnIkmxjt+6bncEM6lErawvN%0AAAAgAElEQVT44+t3Pl9/4f6sDJQl2qantcF/+uWVv/z5jeSEUith5tg97ycvry/UWnmpkRSFbc28%0A7BYcvOUVdSAxQW/m/2kn5VkYq4PW+eXv/958l2JB4jFZYPrx8RUXIrUU1km+C0HwbzeLL6jFoha0%0AkaNDLxt1eq33ywW88PHlC/fHyVg8ry83jueT593AMG5dZ9EfcboaDKrDtgh/fhxGrb7sOAYpRv7T%0Ab595vV5w0gjO0OIA8bKZ1UIHq3eohJ/yurxdaY/7LNYdGiPaKi4IowW8ggRHCAnNymCn18KonZAS%0AC4lWOy5EwmG1TKsnpVi8gnOO4/HE+Ug9Hzy/f+FNDGLy+5cvaCv0nNnXjeACf9wfrGLDwxg8120j%0AiIUrv+6J5ZcX8qTTxmW15mAzyW7KGYkLa7bttXPZgEJY5qSLNuzTAd7bUECwhirP+kNLIe+75Z12%0Ai0wopXLN2Qac42bAs9bt3fIRRDgOizTQAR8f3+nfO9fLjffHyW+/feb/+e9/ZV03GN+5LIlfbzsq%0AnvvzyevbC8tt4Z/+8Tce3z94Hk9yTIRtw8ugqeXT/vZywTvP+vpKChHtBocxr6sNTHz0pGVnjEal%0AkS47khzjbIQl29mfM/U0K4FbNkSN9eDc5HLOIWir5nsNeUEnWKX2ypo3yg6Ps3BZhWX7Z/6/EpT/%0A5huv6B1Q8Nsrz/bBf/0//k/+8//6PyPD8LZRA9frRpOAD459/0yrDbdG/KOQtitOhN5Wk5psK8V1%0AK5R0kK6vSFrtBUwbgAUy9mrgBoQQLUNqvexIG8ivn9Ha8Y+D19cXtHfa+EofF/Ia+a0Nvnz9zhoi%0AqsLj+eTzpze+f3zDj4GomqymFoKH2u7UY2NZ/t4kIbWQNyOuuAAhXnBy0s5Kuu2Us6BdyWuynAwd%0AhJxAO26i1rVayr2xNSzcdAwr5Nyw0GZBLHywFfAWTEcQYoejN3xcEfWEYAGIMRS+fTzxPrHHzsue%0AGO1CEOUEaB2J3rDy/USI1G7hm2u2TcGyZJNQHZUYPS5EylHIQeDV0Ydj25efkqQYAyH7acy3nChx%0AJgOQbkGuvf3IW7LtiiLzc1GCD2hXhhZiWq0wcYqG3bZkY6D1SWndNkQh4/xzmpQ951nQ1oxy1o2O%0A1ltDBPpwLNETBG7XC5d9I6871yWyLisfx8mWMp8+vXB9/YRMqpRzpnV23psUIxl5TURBPN5ZSCXY%0A89NKAQYsJgOQKcFyE9LiY5iBqJ1eDny2v11U0BBoak0BU160pESi8TxOdHSjoyFoq1NGadO/dbEA%0A0BQT19uVy7qRQvj3xkMH2+uLbd5CMIpmb8S5uRHnLAagFdtUoOQl0WphibcZQGs5Pc57BAdOTIYk%0ARtlTBR8j2jshJ/NYhWyb2DHo9zujKS4ERhnmDbpdeT7u/PpytSB07YzeaLXB3N7s+0YbcFsy2Qd7%0A5tJivqR5YC/XDa3V/EUTphKC/a0xJ5M3GWuXmCOqJq1RxCSHziQdoys6Q1edQFo3yuOBn1tc8eYv%0AiMFkWS54nEI5CnFZiQ3a6ARRUDUowBisy4JT+/68QB2QVMnrhg+JGCN6FkKy2IEUk8kIs0m1csyE%0AOZULs4mM6zoJqSaFjsEZrRSTJaOWRxZSAoFa5+bNX2wy3frPzTfONoGCebJ0gE8mBw45k3CUUlly%0ABNkti6d3hjgCw6iWvdJ0pav8bNhFzTg+euN6udJqZcnB8qWyNdLROXq3rR1i23cLjvY4BtGbB0hJ%0AiAgigZAwCacHnBXKwVuRpX3QZ5HivcdFK9R6PSlns01vikbcE89RDbYxWp0eD6itoS4TnRCXZOHr%0ACgsYpCEEtA+WIPh0wTlP65Xn0yBN19urZcxlK7zHpEOGGBhqGYdpW5EJa0HENm8+WFxHa8iA/XpF%0Ae7NG3zncYqH00TmGgySOkDPHu21stotlYvkY0bOTUuDjYTlXQxUfbBgmznM+PkjBNmcpb4zWoXfa%0A80l0nuEaKW/0+t2kgmDSYRx52UCbydJaMRBUCEiyKXU9T1JMHN1Cn0dX/OLMe9satSuXfUWA51nY%0Al506mwCcoxSTtjttPO5PLnvk4/E0KeDMVowxsCXb7AkD0Y5LK79+Chb23Bpp3cnXG6M3xuNO73BZ%0AF2qtpJwo5YPPv7yhYj7StFgmoHfC49sXUo4s62KSbe/N1zu3f45Gzpt97lsy6dVUuXgHTSE5QTWA%0A79wuV1orbHvk+VSCOEKpVO3UbhvuEGxQu8VAV7Uw5WHexCKOy74T4tx0OAuXX5ZszcMMXc/7hZCm%0A5LZV8rra8z1gXT2jntTzyf7ySp8DQuccj/cPu4+1okNBAt4PVE3poQPSEgnJ7rrz8STHTLplhsDH%0Au2Hnt23l+XzSSuNYFl6cBdEvpeC8m6oGR21K9IGzV367XVHnrSFWz/X1BScDN2C4wGVbzK6OTMqw%0ANSIxRJb9SitPU6OcTzRERMbPe0qH0mrFx2gDcOcRilFancN5wXvPftnotc28zGjvHSCI2Vn2fQbR%0AR/CF9f7OkRKbwvJ4IjK4tUCLicvlZu+5F263G957UlrtM02eEFbydpmQHA9yIUSTsrsQTAERjWot%0AIZJGnNmv5i9N+41eCr0r4iN+Kn1CXqzekvGz3ly3AN7u/N46qBrRONgwefRORuY5I7j7d15eX3kc%0AlcuU4X+67Tgf2eSVz7/9A+fznU+3C+vlYnWAizzOg54ce7iQ9xu9VQuznvl568Xu+CDmJ/bJTYKk%0ASYnzah4t5yNSFCZgByrx9oZ2G/6EEMxfTDd/qAuW6dNNUcPMk8yLEXelNIgJJnXW5ZW1VS77DS+e%0A94dBbf6jn7/5xmsAv/3db8Q+eF02m74cMI6KqMftDb9utpk5T0IOhCzgIsvnlfN54p3RvRRh9Iau%0Ar4RgcjSczoyoMRsUy3kYHWrJtOeDRievO0Mdy8sVfw8U9zSizJ9/GklwrLytwrM7nvm7IcSvG8u+%0Aor//zv37V3JM9iAO0yU79aSY2FPmul8ZdeB3w99K6cQIIa24NvD7hq42UV+XRrs0QwwHZ0W48zDD%0A+3obxGVFROizyBi9oX3wYz1uLLZBn96LPmB7vdHrifmQFeehHh2YjUCyA+d77/jj5ONpsooQEqE1%0ANFjgXNNBjJk65gx1KEMsuyc4Z01lPFnyjoijrQ11jhQS4i23DVFiCqR1t98ZkytK74YHdlMi4gMy%0ABm50CEb+Ct7Pg8Lho+2+RrViyUu2QPTRrHDxDnXZPBfifobIlkmWyynx9X7g1JpXFGSGf/YZHHy9%0A7oTguV1fyEvgt0+foTU+ffqEhMD1+sp224kx4sXkWj8OMzcbEuc87TAZUhfBhQxY8eY3K4bFiRWD%0AeZ1YdcvOgmHSoQ4pb7TzaZtBsWlPe5zEiSJOKRq9KGUzFONobpiBuWGBnoNZjMKSbRLtQ+DX334j%0Aqn2Xy+WC93bprNcdP4l3YNJScYYSh/mZAS4ZQMLHjA5D4aNhaqFlfl8mw2WGvyIzNHdOKkUMxQtC%0ALxUXV4JryGHyploLyZsPJjn7XExKYrlm3ntUB9kLOXputyuX6xU9C2lZUBGW2xuuT4N+dnNebmCc%0AtK24Yb4e7ywvKWzXmVIvP+UFMgEsXuTnBS04XHC04zQ/Vwj27kxflf2x9nkhnrBuHO9f8dHRzz4z%0A2xLP+9PgGr0RU0DFMcQj2KR8CfbZr9vCum1oLeaXVAgyGOJJyeQerXVC9Cz7jtYTHcMuJh0WMD7M%0A2+C9ZQH6lPjhuxHnkKA4H2ybN31nYYk4FZM4M9AhuLiYkmAoLmbozWiDPhNPo87ehzVsAQw7jNIU%0AC+Ed3TZbwZvsZVtmcLRNIgWIoeCiyTadd4QxZoSFyfwUsc2hGEXMNqhxNoZiyGYnhJhptZqp2ke6%0AdgvATp5eC9u6WfZS63jx5EXmxNhxnEYnzM5NiWFEneAU7s/Tss1E6L2RnGNZFtr0QqQYTKotbgaQ%0ANnJeSdEz1OPFmhzvhNGVkCIOnVLqbnKdWsjbTkgdbebJUCeMNixzTjHzP57oAs+ngSqcF2RipHU0%0A9Bjk5DjLsP+8NnJKvNw897PR+okyKE1ZUpoywzuX65X7l7+yv1wY1TZ4Q0wOqUOQvFHPxvX2Qj0f%0A9l6o+VBj9PTaqOeJ0Ilpqhf6ad7d6csMIdC7sm5GbKzt5HK92lCsLhzPB9uUt0avMLcTo5xQK7hh%0AgdyAYM/IbV941M6zDAvCrk9rPJyH/qD2yrKsJsOLCZGB94JzCVehlQeqnXXd7W/uhbTuOGdRGuFH%0A4ZYC6pxJ63snrpsNvA5Fcsb5gG8V7zznBP+M6bftfeAxT08MgRwDx/MPgriZexg4zsNAHN7x7a5c%0At4WzdQaO91boUwL6+vrC/X4nRQshXtdsUkY667bQSzW/Z2uQIrRuCPVyJy6ZkKJN/70Cg3ocVi9M%0AiqR4swQsS6a1SnlWwrLRitGHLRDA0bWwbFcQOFpnvd6gVZ7ngVPHui6MVjmOg94KzlkNF3zEuxMr%0AaSwuZs0RJ4O8JJJaPbRuBtHJLtCPO+nygk+OmBbEW2B7iCsuQH3cSRMcMeqPfLCAz6aeGOUE7xiY%0Ax1GcqUxG7ySnFqZ8PgFPDArS8THj82LQpFJoziNDTSrvzJsZopCio5XO9fqK+IR/PMl//YaGTIwF%0AacqWE0PNPO9zYt9taLRGO5tjtjokhYDERIwZH+bQWiFuiVE6yIBh56oLgbzZZlN8wC/C+HiABIuD%0AmXmk4qwmMdqsyXd1zEDlGWLfm9qGKZhHNUSTYvsx2K5vlGIS3PX7nc/XGx9t2HIjeB7Pb1yDMJzj%0Aui8s60rSgWRPLVbTLdHhtg3vPGHZOJ8feG8Ll7DYMyoi0zefkJzRZsNLHVCG3XU4h3MJ6TrvsIjE%0AhaCWp+dDMu+sE3y2QbENDQYqpthwOVncQMg4abxed35/fpCd59v0jppH9X/88zffeIkqvy47//pv%0A/8KfX/7K3/8vF5ZQcVHJqzfEp0b8An614sK5FYkmP1suVxiFdp7WxHhvOs+joKhtCkYnrFbMqjqb%0AZheB/QI+0EuxYtsLSMKvkIJNdC+3G/TKdVv5+v0bQmc/3whf7uS08ng8GG1wjMEWHO9dedYnPiVe%0AlkhywrKs6DCfQ4yRfh5ICDgi+mz462YHrlt+oq/DzAuz1HubskJHJCE8f3x4hlcNniCR3hvg6f07%0ANvcVS28IgSjOOvS4A7D01Zq4WAHhOB+04VmWSGsb396/8fnyxqgmMTt94BiV0jrJB0Q7W1rZl8x1%0AzWzrTh9jhlAuxPWGS2JymOEsEFmGEb5EpjZZAVD1qAetzYz0AvRmL0g3khF4y3JJAQlWYPsUTW8s%0ADlYYtUKYGw23UB8H6uH5/ZgkOs94NLQ2dFjBvKTEvmW+Pw7bsAyDENQ6LPyyDT6OyqfbC68vF277%0AjW0z+djnX38l+YR6R8rRplBjTMOxs9yeZWEM0Pq0HBcUGT+m7MqY0I+4LjgX8dEgFj+8Lj8/p0lS%0AE1F8SPTzRPpg1IF2u+S1Hagq0k9DyiITIa6UavJCK87hPAtd4ddPvxAF/u63z7y+vk7vUCA4jyqk%0ALc8QSpMbGSgk/UT+BzPUoM6hc9OhozNGRxTLockL4m2yito7+aPRdsFyXcT9yGvzlrfivAWTtkEr%0Ax0SL2++OBj69vvIv//a70fiiedWi/7EJhJAWLjmxr/YOptvOcrnhdLBuF47jgaqS8mbvl9rmmDEY%0AYkWqnxsFYTaHKE4wA/roczMh8+CfAb1AvF7mZsueUwAXrfly0UzMCvTjgQseikkJBUfeXnBx57ou%0A3I+Dy5q5bjtperB8zHgfuKwJ7zG64XIxcp13nMdp012xhvJyTSDWNLtkz602I02lnO3S1W7Plnez%0AiTPpZ+/NgsKdoCIWSD8hJaadn8+n8ybT8ZaFJt5RTrXmZcY8nG2Q0mLm8pxIQYgxsebFvjdz7uBG%0AY98WQywjtt0fA20NF1aDlqRktcYwr6kOm9zbWWN4bht4yE9sNzqLKfHznyOI5QcuYWWMZs/glB+F%0ACWpRHQxtlnUH3G47tTbKt3eDnnSl9cHow3J5xqD0xnXfoB2U8+S2bUTfETrLuuDjYhPxrpT7d+K6%0Aoj4wykmvHZE6wTd2LtgwwjasIwZ6NZBDPU/oA3WCX42MakWSMqIRImNK1OOgVSWtC+KF83GHuXUK%0AKK019t3unufTgtWXnGiq7DlQu0Eb0rJSfSDdHzyPk+xg2xJmWx2E6OgK4bJz3r+baX10o6SdipTD%0AZE1LRiTOEHFnhFYBRkect2b1LOY9W374D/n53b19/sTzYcqG0TxrcJQ+uGwrj+cT7RY6/f48WHNi%0AoBwHLMHTBvSieFX2bcX5xPVyYwBSnsS8UWthSxv1vCMOvBuEbbVog/sdUWtyLRM0sK125/ReGdmU%0AN3VKc3u1LQ4O/ICzHARnwyhhGv17YYRksmtnQ4PzYTKu19uFs1bev32jPs0P9Ps3w4C/XhZqLTzP%0AYj66LfP1wxroEBKXXSjlYN828zh5b0Rc7whrBG1oMBmWZovviN62uoIjr0bPrceT9fZCr2VuCjvB%0AR8pp8kfvHNv1Qi+VsKzo6JTTyLl1SrlSNFJgrxVtjTVmSj1Ygqd6xwiOgvA4Tj5fLhyt8eX74GXN%0AfH1WNid8PBrXbTXFhbchlBd7LuKaWRbz1YYUGb0SfDZYlDa8y4SXTzb06JY5JyL01lGfZr1hkt7y%0AfNBKwyc7+9z4AcxyOI20qrgcLSIiWHZnHx3Ni0nDe2e7XCjHnXLYAKqN8dPnXlvBfSjblpCz8Xg6%0AfPz3ofIWM72ceG8NcB3K509vBBcIKdp50YdZTHwwr1qy+BIXQYe3c1mMfDoAiebRZyghZVQsikdE%0AcSHSSzGfXDA6K4oNgBmM1onLZpYNDOjio9LKQSsnHci7yZwdsO2Z9/s7efpWSx/89vaJb+8fuLPy%0AOE+WlAn7gtbCfkmkFFm2C+dpcThOHC9vvyLxBznXZOIqHu9N0holGueg2xZ3v7xxPt4Zw8AqPji6%0Aehvm94qL0e5jBZdtqANCyhuI2rnhBKnd/nm1e33kyPf7O/v1CihPOlHj/783XiLw3/74g7fXT3x+%0A+0ypg/3XNzQ466Bvf2cdqRdDxoJhuluFYeb42hUXVlDFp4DWQlw3zlnYiBpyU9XM5orRonobBgh4%0AVPx6oavCKD87fUG5fHpD60E9zWj77eODJT34p//pH/jf/vf/Su0TjHB/8Hg+yXPrkZwg2gnpaoQb%0ACbRRcaUxGHi/IRJwwTSrjIqMig8mgdChqHfEtNrvJCBqsgvnE+LsknI+WMMyJ9jeexyBoZZBMxTc%0AcBDmWkKHFVU6N2HVoAgCuGHZU94ZhWcMM0zO9ogxKX0K1G4Sh3Y23p8PRjupNaBjJYbMer2ivYIM%0AwiyYxNn30GqZePo2vUcVGc4Ih86mFM55RKwpsym40YZ67QQ/GG2gvRGW1X75n1scM6Yzs7FG6XiM%0AnsP8zs17501O0IeR8UTsIHPesNXDcMB9dBZvB+vLyyufXl/Z95VSjRoYXERmuDS9o1Mn7LwnJAMP%0AaKsmMUzBikX5IWNIgLMDXTwu+DkEEMDyl9yP7aWCTj2pmCT5px7b+cTQ79a4ucMCZuEnLr9oNV/S%0A0PkdmC8hOyE421xoV5x2IkJeL9THwya6YtKzcj5nE6FoHza59SaB9NEZxVF/vtXWdKRZ/GKSBhci%0Ao1RrJCe6W+Tf/1ZQejnt+9M+wSXNTLMp0sp8VmWAwJoSztsl21XQPgjBEd2P5zwyasfFgRYLsu2l%0AmcQXk4p4HfRql4k4j2rDR2uofLRLzTlr6BSQEMENAoEQs22NWrVNkR0s8zm0f7m5nR2j/fTCoYqO%0ASkgLw1WCCq0NhEEKnnKYV/S27/ReLJcm2dRz1ILbktGcekOyJy0my1Kmv27KXI12aN8B2MZ3qMld%0AYzaCU5gwG1RRsY2dID8bWBfsc8F7/PQHqpr8zYdozbQ3Cph4x6htEi4FHxPncSfEiATL/wreW1Dw%0AqIToqeUg+I3o7dzDBZbVfAw+JvOLAcRASNmkrlNO43K0zyPG+TzNJndugFyw3CsXo70rattxHSaf%0AxIH3yTaVMgsTsc3WaAMf7L801EAN+EA5n7ZZmyHW1hB5UoqUYzCGsMZAfXxYvtGUvPt56QsyP3NF%0AWmPddsawM8nHRAxKWhaDHTiZfsiFUQu9HD//Vh22ufmxLSzHMTesgfN8Ih6cBBtWBf8zPHeclRit%0AgVbvca5Su6GxSRnRD8rRDJYSo23CsuXt0exMDTmS40JUy74yKARIN9BCPQpOTQbvxNlZ4Wawedip%0A52PKqAMpLTzfvxGXhXpMOioGF9D+/Clh7a3a77LtJgl2gvc2GOtekGpSzm01aqmUEzd9so/nw9QD%0AQ5Gh008Wqa0xep0AAUdr9qxHMSnXj+FP7yf1OPGL4mbmGjrsDEkRerVB08/G35OyUQDreVJHMWnn%0A/W6Iehznj2DwXgliQwMnU/3UDVPfa+NoAxmNdUmEEDnPk5fd7tP3j7t5HaPnrI02rBDv48d561h8%0AtiJSgNaQoTRtdtbPrZClw0yljLf7SpygvVCr1RVOFEkJmYqGH95qFYjLyiiHwRymlz7lTD8PUspT%0AEusJCs4PWmn0NmiHZdWl6BHN1NxYcqSr8OUvf0Hms6taGcMIs20MSjm5vWxzQGI0UvIc6DLmPZBs%0AQKODIOZXdXRUhiku1N45ERuwjRCtXlFwLlL1iXcWoO2c3W+1HoiLc9s8wTHeBqjO2b/3PlUE3YAd%0Abg5KtRys+07/+Pg5eHJYzp/JTM33qJjXLEwvVvSB4DHpppg9Q3q3aAoJU0HibYPvZv1Dt3MJNeWG%0AD7gU6KUj3raQP9RfRgOvP60MdGfEV+fo5TSPuo+gSnkepD0zWrNrXieNWph+3sR+2fj+7RvburOf%0A3Qjlhw1A7o9B75Xb5cKy7vgg+LwQ5shStHK7XShlnn1ijIR6VFNbLHb+y4xWcAIk84aPZoq2tF9B%0A7NlFTKI/xhxciwM8kuze8jlb7uJQ0Drv6Xln+pVynj+tBfu28zxO1suN9XDU88POzP/g52++8Qre%0A88tufqgYA70Pvv7Lv/Hp9TNu3ZBxIDnPVegCztHPE3wwb5ZXUl5MxpUXGA0JiXqeJvtqptVUZynd%0ATO+QjMb5/o20bTaFninpIUW879TTxHp5WzkPjzz+JEjjukV+L8rjj+/UxzuLwLfe6BLQIdSmdN+N%0ACOajATO0kZaFcZ7outkLOwppCagLSFdcWFBp0AYSjBIXXbQGatlgBs1Ka7OY12l8tIfWKIBCOR6I%0AD9Cmxh+hj4bTZJQvZ7JEA1VP+MboOE3UMFAcnndyXsgp8uVeeVsSH89z0roqpVZyCrTaaFMXfTwe%0A3K43K8S9mgzFB0JaASu6VW0CHhbLn2ijo9gB2O5P1Cl0xS8Lo5WfMIDR+zwUrWDvrRJCsiJk9Fk0%0AO1ywx300kzb6GCw/JnhiiLMBbpTSeZ4PWy+rSX+ct8sUrFUQGjGtpGQZGp9eX9my0dP225Wb/zyp%0Aizb16H0w3MCJN9/iJMpJs4bTeaEfs3kcA22FMf/2oR6JQj8PQso2ddEfjaRtQtBO78VIZd2yoEQV%0AO2TNV9hr4fG422bh/f7z/frRMIFtqfKSCSlxXW2bdb1c2feNHCN526A1w6mHRK+V1qp5W+aqX0K0%0A92v6AUSMKgX8bJpHr4iYbE0VtNY5RQug7qeMQwTb1k15qIgwyomE+dm6iOpJex6A/pzGlVJoreEY%0ALFMW0b1jvVzYlsWko2qghiVn1nXFtWrku5yJYsUGwRGaecRwtoUWYXozOk5AgnnPxAfbNIpDvElH%0Af/jwHDPfKZiMz02J2+gV6c0K3XLi8jIP7NnE1kp9PgBvl+Bhf2eKHrtCPTEYlCelBVGopXLZV5a4%0AkLP5uFTATYpXrxU/pUrOe9p5mu+rG3mzK7RSLNagVUKK9v2poq2jAVo/51bLnl0dJhUNaTEPVq+0%0APvApwGh2rgjIsqASKN//NCCON8S4DCVsZrTfc8Spg1ZoYt7KDbEGRTAJXkoGgVmsyGQW5GECg9wc%0A4PiY7Ewox89iqpRGXNafz0s9T5OTOmeTzxBQdbhZOPg5DU45o2rZSmlZrEkdfTbbBt1w4inlpA0M%0AeiHQ5kDMixJ1IM2oiKUPckzzOTXoS0oL9TjJi+U2ytyUjtZsUyf23TjvQE12VT7ezTMagp1OU/rZ%0AWjPpaE72u2NGd4OJzGI6BJ6PznrZzOe1GzF39EqtY+LEIwPh+TwgZLZL5izmx/vog8fdCHG9e5wW%0AJBrG2ZrzRkwRJ9Z5jWrnmgs22CjHgZxPRrHcPxeMDtl7Q3VQn2MOfsxror1NEmAhRoNqbJeN8zgg%0AZdp5QoxcrzvHebLukefjwcvbK/0s3B8V9Q4niZyFx/Mk541HU6iddfNwVLpm7s+DNa8gnfP+3SBH%0AvTFioB4PgvH8jVaYb4z6xC0Rr51ahV6eOHHmjQPb5vRuZ8fotNJRhHXfabWxrhulV6iDfc1E581P%0AIkI9T7b9OjcdkTECKXV8bdy/HtNr53FuwQfP12/vbMvK8JFHhxCVFCwmBw/7shicx0HMBu9oqkgI%0A6HEn7ruds1NpoDIHTJMsKqPh0zaBYTrP8KcNrJ/F7jbtxGD+3NYty+/HgKvN4bXDtrXaB/3xQYdJ%0A4j2JMbGERC0HtbyzrSu1Nj6+vePTystr4I9v71y2YTAOjZTR2beLIdS3dfpyFosC8UY1NfCTR5wN%0AmZwPOCMC4b2jPU8kRNyoNisbFlDs5gbMOyVerzZATVYftfPEeUcfdW7YIwyxoXc5cTkj0iGEOcQN%0AoCekAUVxy4o+Txu23e9cbzeWP7/z/fg6h9uCQ1mWC0Mbeb8xaiHE6wxeH/hlZwwlLmYBGNoQbIvv%0APfOsL6A2nLUj1fIlpVlYPcPed0QMBnRORRVqC4cA0p01IgIOh/aD0W0gJNMLLF4QqY9ufksAACAA%0ASURBVOZv7IMx7qaAiYF9u/LteXLJiWc0oMyhnl8//wYxU0tDN2vYfavg53kcf/iqjdQoPkJt+OSR%0A0uj1SfDJsP/lnHfstEB4mc/wADwuLbTztLzAlOm9TrBXh3oyD25kNCQsWFqcs7ttFISpfmnHbK5P%0AoyWLY5T/zn65orNe/B/9/Me7sL+Rn9oavSvZe8r5YM8r3z7uVmy2AgJOhh1GfeA6MGwiO1qzqa+z%0AYt60u4NRT7uERXDRQ2uMUlEJaG+2cQmBVgv3L98ZtdoUaDZ+GhLxuhtRbmDAgcuOz9mQn4sjBzPL%0ADxWbsNc7wykOpdZGDMJAcWpTjXae1G6kKafDtN31xItpdEdTaCafEXHEIKBW6GqvtA79PG07pErX%0AzhgwSmPM7UBr3ZqNWq1g6DKLcuZDZBIwHycCWhW8o7VqLitx6KjElA3IMdQSxat5NBZvF3+KHofM%0AMOpBK50mJgUMMZpETsVgCSEQwmKTceYGoPdZZE9/RxfwOufypotmuBmYahp4BXpr9FYZpdEOoxCO%0A3uxz6MOm8fY/YZ4UMW/BGBjcwtkll5LHqTN5lPbZwJgsEowmpD8+s95Zpl9n2S7kZbWNgHO4YAWg%0An1Q1GSZ76q3RztNwstqt4UQYY1DPp+VeOQtVtkOr2iHhTPrEMDmbqm2XdHQjNE0T/2D8nM63prR5%0AkLQ+cEOI0ZtE4TynsTb83CDGmWHnhvIsNpVrtRJjJjjTxMd1x8/izgWb2DsJ9ruqfQ/2Wxjl6Ye3%0AEswQPabcq54P0/z/KHYBbT9khfb8j97NxzeLZvPm2DMwWjF5nvP4kKB1ej0QIMx8I53fm/eO6D1l%0AZsUoQm3ViIStz2GNJy0rfRhli2DoftOvj5+bX7Ud43wWxixyu/XlztDLo1d7Prs1F2PI/N7snWVm%0A7zD/Hn68a8eHHdjONjmtVmJaGefDnvNuv6s4j4pnW8yHaNuVhgRP653H40BnAzW6/pTJtFJmv+pB%0AhXLUn1Q4cY4+xnwfLOtIh9KntKKWSuuVWk5g0EuxuIhmcANtdW6pdUom29zeQW8WIt3rSXm82yU+%0AFDdDYu3BbbbdEfM++ZBNnlcbrVkjN1SmP2YQgoF0mJldMgaIMuqgntVAHzrsPVKlqRpVcsp1ex82%0AvVcrFHr98fd0yy10Nvkc9bTvXYc9i85RjxMD7Nj/xqj2LGqv1PM05Ljqz4Jp9AnCyAu1Y6S6YGGz%0Azjlq6Tw+njb8GZXeB73YhqeXMif1jd6UodBaoxUDFw2gDQP//BiyoPZ5CBYCPrp9ZuPHczpkChwa%0AMfgJwhFaA8W8owbtMWDO+Xxw//bFojiaGeZ7a2wpkmOk9k6bQz5GtVyv8sT5QCuNNocXMjfZ5+Mw%0AiVKwbCQdyv3x4PHx4P+l7k2WI0nSJM1PVlUzA+AeEbl1UVcvcxmifoF5/9cYoqFu6qrJNSLcAZip%0Ayi59YAGyDzV1zvFLZESSAzCDqci/MH983O/y2xrlcdWsgt5aq9y0JlBFn4tQW6u8g9Zr0OEcoxZt%0ASQ0rF88xsFxvN30meiOdpx69mrlskUtQUZ6qcNnRe/ootN5JWfJOby0jFzVTc03LrWPkByyKbisd%0Ax8THiKGTH8dyVKsJ011UkTVgrDt9bdgHjNkpRdRis4YdxjrOQ/RZM5enGTUC4XJj23fOdFJq4TxO%0Abpd9bUXgugduW8S4gHWGawhsl8DT01VD2F7BKG6mFtU+swvC8wFmc06vrZ+nlCdMRs56zqdZ92fQ%0AM2AtxuhZqWfSFnH93Ma7tTWX1DCf5+d7Y0NQJmLR79MH1WwlJQY63+acXK8XrlvAWsPTZaN1FBNg%0AYfOepyfJJk2ryhDUzaN6aU751a3VVorJ7IWeRSVkKUus1bBkon+OWlZeWtXP29agd8gDaSzLAqD7%0A3gx0B1qH35WniXHaepUKH3E463Ux9ZyZqSF0roqViVGRNLM3pgW/rWHXLBRjcV7wkLDteDuJW6Dn%0Ac/0+DM5FZhvLCz5XDaMN9hidURu9FXJOzFVPq3ZWdiC9fW7cP7Z3Y47131T/WBew/qLh0KpHRi06%0A0tfAyxgRI40NYCZXayAEZlk1iDFcnp8JpjOcYZilQPCB3ibeiEDaW1/P+8oWc0vqv10IPtBqFnW2%0AdQ0F7JKE94ahM4eVJHZOwn7Bfn6+pbZptdHHWJRYsOEqL7kRHVzPimHOvlgJftUfgXB7oZaTlx+/%0A6vxcCot/688/fOM1MXyvFYLjf/y/3/jjn/7KDAFzuWH8lV6aGpeUsAyGUVlkrMPvGwNNBudU8TNH%0AVSGVVaD1UjSx9g6BJ0SAqyURr0+4aBijsAXHbAMfonDmVjIylqlV06BJaZV0NIqx7LvXf+uDuor0%0A1JokUDNyXSjgjuGeOv0zJ8owh8UFZa+YPlCwpVU4m/XYEDF4eRymXa/ZipDUujZZKTMMnw+5XxMb%0AGwN9dGpP9JIZ5UEbynagD2aVFwxnMH0Q3JK7OU+fjvmRR3W5CRE9lQB/5LR0wpLz1DE4Syd9kOG8%0Awxmhza0ZUDuW5X2xy++F5DO9dWZXszVallSq/30DJUuvYaBcrVEqc7T14BTq6HrAnMLv5B/SVmas%0AgszMAa1CbzpQuqauZ+l0LGdplDaV48IqspDvYABnLRhjSVmwA28EVzDTELyD2dbvRJ8X560OaWNX%0AACfajuCWyTZKw2/l1Wq9M1pdh3VmjKZJ6ZrgYGXSZyLjb1eDbY2FmteFA9YLxb/aFmqttD6JcdPP%0AiWSTYx2ufSxfiBE23xmL7ZW+MsmcE53PGRhnlQwnHWBEBRN6PGjCOTRsgDW17/r5Z2+io0x9397k%0ABzDO8AF+sauRlxRmqsGzKyQYpGOZQ+/HulhnH3QEhLBWHp6BmtDoI9ZNvj9OSk7M1sj3O61qU+iF%0AaMLNoYlaA2fnkt8ZDTRYn82mpt5ONe8a+fbVaLR1oWmIU/MpqlyviqeYmh6OjyasV8kXetP2ZAxm%0AzYy2pAyjapLWG9O6JUuzBAd1iOjZW+PImVaLpFbIq9O6vG+jJGxvAqIQqI9zyZ+E6mZKBjO7fk6p%0AMcfycxhwYcmLVqRD13S8rWaqNxUmo7c12W9LCtcxYxUpGEUiaJer92k1CdrN6pwJwZK75CpjTAyD%0A2qreb2NwTGrNEqn2JhrZBGzAmIAKWmXemUUB9WGTFLOPT4mnVJYfVLzx94YfSYdbSZpm10othfy4%0Aq/gsWVvA9b1bqYzWqOdJSlkytZxXI9MoYz1bXpJSv++0LpnsXOefMVPk1POus3cKpDBqwWBkXEcS%0AVG0IFLhbU9JgsMgA3kr5bMDmGtoZI49iyVVDRcsaWnw0d4Ne9Ty6JYF3BpQJaGklg4Ht6cbxOLBe%0AAcEDhfN674jBS4YeIqPPv6tHzNoaLq+NMRY7BvsW8d5Si3Dlxko2ZlBh3GoRYa1KyjUn1Fy0XV3S%0Axw8ppXOOuLac++UiiqTza+Cl/6+npM9ba1xCWHAGKSGGsTyOgz51xkcXyGOCmWzXK9Y5vvz4E/f3%0AO/Qqb2kun/EGTMn7nbVcrze2pRQAu35XhZaKMOGtke5v0IfOkcHnQKWVDPpIrlgO5YW55XPbgiRd%0AxnrCLomgmev5KJXn642rD+wxkmuhT+HBz6JsCIte79t5KFuTuTzVlpZVUOp5M1gnb63zuywP1hN3%0AZZHZNbjso9CT/OTWwmxFNGJndZcZt879j8Bw1WS9Nt29INhQrvR0yL+ONsXeWyyDfJ5YY4hYRjdC%0AibdCrhpgdtQMW6CusOGw7+wx4redUisjJ2rp9DrArRiMPmFarPEwJBuHSc+J9QIBQ8/HuncQxMsY%0A0QmH7goNcNp6znTHfQwfJ+DW8AVYNRT4TcMBa41qSJa/3mo4Z0Cod2PZY6RbmE6qnJIb1nsF1Y/O%0A45F1y7uIM14WiHjBu4izm1RMUU3FaHpurIvLhyxAjxlTkmejYVzP57rPGsYtWXpO1Kr3RIROB8Yt%0Af+nA2CFK7KhYZ1G7o1wv9SsNTMB6y5hV6ovNk4y8eLWctFJpeJxxXK5X3cXOfwaDBx/ZLk/47QW3%0A6cwYrS0J6WTg8NuFlk5Rvq1h1IZ1huDWuTSkNtHAmyW9XI2W0RDFGlFsNXTouGhXU6zli2nrobV6%0ADx2WMQbp+I7FErcLdWbVS/8ff/7hpYby3XT+9vMb/8c/7yRnOL7/zPd//Vd+/P0faMZgUpXG2AWZ%0AxH1U4bKK9DG6LmjA+o2WTxHWrMGYQHm8Ei7KLOi1MKeFsbw8y2DXyiBeNM1z1lJL1oPjd1q60887%0AYX8i5EQZjcf7G9++vZNL5XGetN7ZgsI+389DH+h9pw0dLvUaMDPRz8a4yqhYc5bJdg+4PsCBNR+S%0APG2iDLog+rp4J5NptC7tc0IpDBOwvmrK06FRNA0unVwT/ssLzgzy+zs+xs8HgwWuGFM0wXwUSktC%0Auh4ntML723emgbLejzwgGsNZGg5L9ZnaC7/88gtPt6sIW2OqCbaTUdQcMWUANx8+EyajJFrT5Lr3%0AhvWCcEi+5nB4al6I96FLZoxJTQ1rO7lP/LbpPeuFidOUyxhGLpIyts5sKvRLLjze3mmlkMu5tmOS%0AuqRcmH3Q1kQ8eunHS6sY53l/eyXnxO1JmHodTtKKG6x6hIUVtytw2Sx/wkDr/tnamuAPTdR6p7RK%0AmAIgtNyxpuN2ecFmbWBXinxTrhhowj+NFaWuijRYzqLJjXd0A7VVjlK0sWF+etxG7wRnKbWSl4yo%0Aj0afaOpmBh/x7rOqYchnwbqgrUTtmCAaVKsNrxtXTe/o+GGgTzp9/e4lhbDWMcsJsePihrXQprDu%0Axn9IRjXJBqO/ax0jpfUaYYbIdLoIUuvaGvSuQO3a8AY2f6EuD5oPAb9v1NbZZl9bo7E2UmriR/lQ%0AasuzozgDI5mJV8bdNEZb1AVE+QjEbmXp/43FxiXZGjBqkXfI+fV50HbdrE2e9etiX1K2aSzdqFHp%0AVVEQTChjYOfgTAfPlx1WtslEl8i0jt4q55EEQ+id2CtYheX2WgGLDW41XZ2aVPxlo+fY2MkwQ7EL%0Ao+vzktcGx3ltimzAh0A9D8rKhppdWPaPy2eipgfvJB3tmi7jwPqhMGzsJ5xjDmXQRW/p3WLMwvKP%0AzrDym9ZWpQhg4s1Qgz+XPIu+NuXaImtb0mA9e301ofp9q/gTLXOqmHWe7uTp/DhX+ZDd9akcRe8/%0A/458EB4fLefjLhluqZ/bWee9sMpmko67tmUuMHLiehH1rM6prCUzhZgOfpEgtf0sQ41nrSrGSxGG%0Aup46D1tKhD0uT5bR65tDW04+GlxDLSdh2zWr+PC5+iX5/VAFzLU5H/LStap7zznPPReCtzwOqR9q%0AH7TeCXZyvL/T+tSw0EA+JDlOj0IMcdkJVbyVQw1iXRCG8/7A2UA+5eEQ2VKy4/441fB0Uf0EV+mk%0Ax4Fzeh62pyu9T501y2s4p8iwcwoANI3lcZyAgCClFqyFzQfOPvmwPEZrqEP/Er22ak8//kg7T6JD%0AABob5Me2Vv97dmZptJrZto3eKmk1U3NqOFBaVWZQKZKujf6ZFZpTVlRF9ByPk/M4aa1/ZnfldGK9%0AY5ZKWsXxaAOmCJDH/QHefA70nJvcrOURIq9HJtdGyoUtRPkkR5cXsVZFaVwE5plTZ8ScXc2G1Yaq%0A57QaFENNp0iU15vOulGpZwIGNmedlUYxH/l4aLjdoaWTljPHedLq4HLdiNumXEygHOlT7ibvlIr7%0A9/cD6BxJuPOnXeTROqVmyLVziVEAtSn56UgJ93TDhyh55FxhvtaKBLlUHsZYDYR0YDFNkFKmS0rT%0AimJrLCw4lqJM5ujyw+ch717rtJqpR1NA/NAmEDR88CFgpr7HWA3KmENZtLlgrcdHj7nDy9MXfv3+%0A4Ps9ERCgaNsUe7SHjWACNuwoLWN5Sr3kcH67YIYGLD2XJXdXnWB8oJTCLIXOUF1pjZQHU15JrGfm%0Au0i4eJgnvVS6qUwnwNc0S/kxwU1Ev7QOa/2KlrAYv57DpWIJxnDcB7enL7zeG6Ylfv/ywiM3vr78%0AwP3M/PanH/nymy/8+ue/8PXHr4S4JPrOY8K2IErAtCu2pDCzZVpDm4NeBrNlUh2YzbPfNqm+vMOt%0A3DRjDX57oZ4PLIZhGs5t+jyMqoGFM8zmmKatJlNLoDG6KLfWC9Y2DdNbYrjhrWX2B/dffibkumjN%0A//aff/jGq43Bz6+/8vX2hX/568+83e98+T//K+fbO/npZYUUIt9TSWqaqPKRpAMTdmyQQdDGnd5P%0AGc9nZ9Z16M3xKTUyPmDcYORKfbvTDVwuO3VKNheXkZCWaWNJhWzEbTv3e1IzNyopFV7vB2+PO2nJ%0AlBRmG8izUadh652zdgaObb/gXMCtDV3NGe88NkojPZ1jmS90UBhUTLSqjZcqNXqrzG6YpfJ4f2j6%0AtF2JPmoK3xstJVpVfr0xjjMftNrZb9dFh3OUcmDaOli6tOjWG/x0DCtDZqqNOr2wyUzGFNo0FU3Z%0AnXW0aXh/nNxPFczn2zvxN7/hQzLo4i6phTXMXJjOKluhd+qZ5H+wmkir+m8YBsbJGNrHkjD1hhlG%0Ani2jUFvrJ/XMWNvAdOV+GQMOWtWUpo5BPh/kXD6Lzj4nRyq0OUi5AFbbnSl0s3eeNvpHzAMaBDnl%0AR6wJuh19+bt0aQ2hvTBjavtROzEE+kpH77UtcIqKoY+C1RhLOU/ifqU3HZyz1dV0O6yT7MEYT/vY%0AArQq2dTU4fjRwGM9pR0wIQYZ68fo1KZLLy4YgshOknWVLplQzpkvX39YzcffAQlMJMGthTkHJSeu%0A205+PPD7Jsx8qWvLoK9rrKWlUxur2rBOxated8e0ptN8bej658ZLBbnMsEu+Vio1V6YRHlpFwCQl%0ATQKNsZL2mmWQ74Mfnm/UMTlS5jxO4tMzbZEIa6qawDtNsax3lFwYS/plvPZ3IXp6HrTZ2J+eaHmu%0AcwVtYJsKvm4R9KEIye29NkdMQQyGmdDn2i5p0jaM5GqsCTW1Uc+DuN9o41Sja9BGcIxPr9XtJg9E%0AdIZ137N0tbRaiG7nw1uIs3q/W16yE00P55yi3g19HkfuQpcHL6DDR+bbHIw5NbHtjbLkpWETzKYv%0AcmW8XLXpa1PNYNOQyIaIXe+TYBpmmZjNMk7Lh8GE0lTkYET2MkuePZZXyq3XYpxjzk4vH+dWpedO%0AH11vRh/0KvLltOh99A4zJzlnLEs26yzYgnNB0m9nwCi8u+akLXrJ+OUtblUb11arfEphw3SWvAVi%0ACPKh1c4jqQnuXVt17wUx6VYwmrnM/7RGm/LH9jn1Wpo2nmNIbmx9oBwKZZ2mK9tsdnrt9AHx4/us%0ATcIcgzGHkNnngbF+8UQG9OVDs4K+jLlywpwjpZNS1qBhSStbhy/PT9xTwVu7voe+V9x2OoN23vHB%0AChe/wCnO+yW7VIPZp/IT55xq4mph1Mb+/KRt1NoAjD4os1JzI+zoHquNXgrustNnp6RT2W840fSM%0A5Py5JsDq3J0DbydtSFHQ+6QNNB0vagSt84Qw2Z1Tzlz0iwrb8SHoOcdos5Er4XphtE45HguapPd9%0A8AGg8ZS8fCN94LeNOhu1L0nU6PTSaGMQtkjOlfv9gXceYyclZ4VsB0+tA+ifXuZSG95bclHm0+Oe%0A6EtFkGunT0il4IxhixvPU16fiSHVxrOLDOdo+WDMJ/p5sAXzqSyBSssaHFjv9Hv2dhHktEHAGuxU%0AUHk+ThoiZk4mo2XmNPr6LVKyNhtmGg0ZsNQkD2vYdqk6zKStz3jNBR8s+2Xjcdzx1tHd5Ez6XdbW%0ACHFjGEm6z5ypEyJW/nxraL2xofvPBY+dBpDUe3QN1PTaBJegptW068zuAKUoLqdmjHEaAPWGbRow%0A9No0JDFWjf6YtPyA/SppZZ/MEBlIeWOYlFMSWrNsMUz9vowLjJ7x287tpmzN1jv3x4PLReC4MS3e%0AGylyijZu8qkXzMh6bkYX3GXOJT3Uz13PQwotY+SxXHezc1Gb3C5pbJjQy4Owr69RO2OzmC6FEwz8%0Atq9cxp05u4jQUw1r7wPjNCS1wdK6oQOlDML1SsmZt9c35jSUIVXU7JX0eOX25QvGbdRW2UKE0jG3%0AgQmWcma221V3ghVwrI0mO85Sp5z1ZCNSGFi7YaY8hCkdxOszo72t4aGe42EH4XIToMh7nd9zQIhi%0A5ZSOcRq8MtEQqzWMl8fXX3da6dQ+KWWA+/dbq3/4xit4z47hfP+Vr7ffY1Li91++4sagj0Z6eyP8%0A+AMYv+AIFqxyuKYBN7t0mGtSI7NhWxprg/UW5y9r0ioB2/n2Tevp3jAhYONOevuG44W2G+hdl1eb%0AOO+px6m19TgZbXI/Hzxa5ayZy75xS5X3VhlToXnXTbCQ+6j84etPzJ7Jj3eoTV09U1ND2zHDQrdY%0A0/hIv5hW0kLJCsvftcg1UXKi3O/UDq0ubPiAVA+cEX3rfL/D0tDP2SBPvM9ag/vIcGpKzMqckF9l%0A/XN0mTaNDoJ0PrATatMkwIcgjweOWsvafGhjVZcGuqa0inzPQDJDZl+NQv/0Y/WuprLmTCnlU0/N%0AgoBgHefxWFk2mlyP1gnRMxZ10XlH2C7aqIwmiViR/ngOyatsDMxSmAttO+mL0CZz8NvjoA1NSz8m%0A4Jv39NFJRf62I2VqkTdD4bICGoicVxjL39N6p7dCaxNTLbT6abqWxEHSr5oy0+iCt9Zx3h9cXp5o%0A5UNvbXB20PLa0LgPqRuffj7V3YZW+8rV0M+fzsT7I9HHJBdN7p2x1NZFeVoZLGdOzDl4HEm/31qI%0A+xNYiGGj5EIpSc1bbWtapon/nJ1QLxTvBUDoDReCJHxuTcJQ/lFYA4SPz2RrGTfDmnL5tQkEVggs%0AGEbv8i/NQbzdeH/9hXSe6+KTEiD3IVxw6+tzZrnuO/fjXNr/i3JgPqQqrUpTPyc1J1gSr14F6jDW%0A0ZKew/F0k3yGyXzI32GMxVp9gpwT5twZt2AWgWk0nHAsGcQYKlrTuRoe6cZ7VfjtxFJboZVC2C6c%0A3+/aDpvKxBCM7KwhRqZRNpAxk81DKU3Pyw7BWxqG0BplCPjhtD4XybA3Ss6k42S7Xkn5xDnL91++%0Ar2GAwVe7pEvLuzoabhWgdQzivi3SqbZZ8rVBOY/l7dQGoHX5sWpSE1Bro3S3ZGlgvdM2Yw4VxLPz%0A5XZRgeUtORdJ0uZH6KhZzXyndj23xhhaUiTHmEOa/94lBZoKSZ5MDZ9WXouyozRhd8Etz1Bn23da%0AkSm8j4mzkVaSSF29YRbRsE3R1IbxTB8YLeNDpLRCiIF71rBk3yKldW3M5sTaSa1FEh1jMMFRhxrr%0A1ga2TTV9LiyvnIp1vLaZvTSwoo/llCWTrI3ahgAzvUsC7ZUnpW1iUrCqV+jyQB5Xt6SRHz4PszKo%0ASsnU2plTQJgYIzU3NcRTn8HRJ+/ng2m0kaF1xtQmcNiVJ2bU0NdeMV1DjZ4b3kc1XE0qAbs5+Xzc%0AakrX+4WxBO94+/ZKuMj7ElbBPK2h5g6RRUOF1oWcD2vKj2GR4gy9Km/SWsNxnDSD7v+5Gr0xOXLC%0Afg6hJrV1eUfD8tW1iu2NdCzv8opVMHNoItcmzm/MOdgvN3JK+C1ypkTpjXJ/MMagDRXebU7qev8n%0AOrcFSnDU0uilEfcNi4rtVgQPOs8k1RMTZz25ZkrJ5Nop07J5T/SGXw9t1d+PtKBKQTEIxhDiBsYT%0ANsl9RysaaBiDDYFSEt4HbW6LJNFmmNW4I0nlGhi2XGB0Uk4iRu+BkTPZVBFmq6JEhgHvFc/hjFtD%0AwA9Kq5owgOP9Tp+DECLddsZbIeWED4HLgD/+8op1jlJU/7kJuX6QHjdF1fRGb+5T1SEkuQZ1WAet%0AaoBPkFLKOkkkNeEDA+ld+awlJ0nM4sZMZSmrpMwy0zJnFSHQg990H9sQ9PV6X2RJNfmjVSYLJDWh%0A5ndGz/RSON/fpbTBcr1EnNV9vduA3y6UI+Fe9k/f9xgCIWlI7umj4qa2ahiRTjEiMM7eycedcHui%0AnnfstLyd37FmYm3ABnj72wMTHC5ZwpK5CowirxlTPi8WZwDsIqvGBSpCTea2M84HPWXsFGSop4OK%0AwtxTPpnGsV0u5HLAvdODgtfdFhnWcvnyRLm/s798xUVHfpzKsOxLhbGk/gbP4/0VDAwzSOkEF2n5%0AxDkPbpLe3rWNdeD9hrMrr2IY3GapR2J73gGH6YVZlUc655KGTw1U2lBuWT3eRbZNhT0KSzddWB6+%0Af/vPP3zjxUQfHAy/vL7x0z//jl/7ILx/58fwT/hoyTUTzDLRe5hWZj5nvKYa+c6c0p2WpKR55uR8%0Af2W7PYEXIrLlRHl/kx6+VL7/+gsvX24cRsbRWrVO319ulJKFCUXFzvl4ZRjLz3/5M/fcePv+C3/+%0A9RupNmKYhO45x1zSj0ouuqx/dd+wwfHlS+dRMy/bhV4SxkchsEvRxdglnzHTYaMIQeU8scEwhqXl%0AQ/Sf2ii1c6ZThdtItHbHzMZ5ZIJ3fL9nthj44cuVPpQxNVZoMEYX8OY1CSo9U44DgifXTi6Ft+/f%0A+fV+EjfH5pBO3G+4lXUjyFinmUhJldfz5G+vb/zn+8H98qoDzsD1+VlEH6OchQ/9es2J0Qq9D9Lb%0Ad85SycehkM5SMNZyfbpyPg7JUZbPpg3Jn56eblxvz1i/abqO1sHCRCuMViCLTO+VmjK5VmqrvB1r%0AAmQmwRpy1SF93SL+EOyhm05uygLqE/74t2/c/9OD+/u7vvfTTR6QNsFoC9ty0mZmNI4zwZzc3991%0AyU95yMbUgzxaxa+slQ/ioSSz0rBPa5hN+UHOWz5yaSaWdr7L5D4kISw5qZVcRe++7zw9Xfnl/eCR%0AM30a/PKdOTtow1D6wK9mPpfGmTO5qADzJdCNkPjLsix5Z60cj4dyevwhYmVpmDl5X+ePD54YN7br%0AE847esvL4zPYrlcmmnA6Zxk0jIWWHtJhzymJcIia7C+vzpyTet4xxhP2G+39BTU8dAAAIABJREFU%0ATq1N7+faWO1R0ohHblifCe5G75P348GPz088Hg+uu4qQdCRcDLS1mRtt0sekdslujuNgixvnz78I%0A7jAGLmjj5H3g8vyMtZbjcSeGsFy0MrmrMZn4aGBUmJ56HEsubJDA3y3fUceYiTUOv91I5VUAgyrp%0AUQhe4Z/DcD8q7JA78qlhmcg/8kkMm4ZUKsMMohGBb2LASC5yHtqEvr9+x/nA26/fRY1Ly8/nIvES%0AqbmQjwMfAhHoy1sz+2S6BZIYndaXbI7BHIOS7mCDmp45CZsnpcLAEqLnTIXry1fe39+1ZTKWkgph%0A19ZppCqS4VjRG6XggbqAEX1FDuSsAtt5Rz8qg7E+D5NS++cAYSxaYHBxybONgAxBWXrWh8/hi/Wi%0A9HkDjbakpYaSBGnqc+qyxS4voOAUhkGInty03Z5r+9Bb1+CpNzqGVAYvt7CARUKOBy9pqHVesp58%0AaOqMZJClJOL1Rj2StlL5BCw9ZUouC289GLNSjIXj4Pb8rO2x95KDzoGNkZFO+R4+wBh8bMrrat7m%0A53PufOT78Y4PG2/vB7WpETvPxPX6RKuV8/HG5j3GeOIlkO6vlCoYToyRnAvBKbx5jME4lZlnvHxf%0ApSn+YRSdWdZ7eioYB3VAbZN6V5MXDMTLhvfCWk/jPn1sIPhATomSFL6bsracfRpK7cu7FKEN7ung%0AyPKZnFWZkr0WbTwYOCPQRe2N7elCLw+FCLe6iuhGbyfWbdqMIu/eXL7NPoQ9ZwzKmWnA43FoiOss%0Asw7O41wQrynZOvLyea9Myt4bqWhjaFcT56zjkURVK2ddkJHJZjujynf+/cwYa3i9Z7YQySXTUiFR%0Auf7wlTYHj+/fuD5dFZ1gHL1LKeFdkKesdspqpsb5vhpjeQ9zWYCZ1VC9v79/yh3vvzwWxGBQu6JP%0Atj3SaiYu3PekMqskx37fKL1ipt75j++dcpMnMG5Mc2KAMidfv3zh2/s70wWihR9++xte//InIKj4%0APhLblycmkB+HfOm94MOVPsE6I+hMn8y84lp8oBzv4DVYsUYwpl7k95wG6ut3gZkW2dQZIGy42Qlb%0A47L/QGsZjyW/P3BBxN+2fOUD1RClaKCYznPRET2ThI0bfkzidDhruNye8WgTk1vl5XYhPd7puyS4%0ApIL1OiflsDL0ocDqcVZ6SxgX6Dlro+igvH+nVr2G2QcNsLbS74VWE8OqNrzcnojB4zfFL334qMr9%0AoUHVfqGlQ1moTRvNFRtLywfp8WBMi/GeCpQJhkGqULMgJ09boMUn0nngws75eGDpBGe4f/uF68sL%0A+XjHOU+8Rlo+VMu1TisnuTTKmQi7I709ON8dbUzK8cBvG/u+E7cr9fyGiTujKws4hCvb07ZsSI3w%0AdNEwYQGyWh+Y2STjvOzMrk2rpVPrZHRDN4aK5UyVlx+fOd4e/DsWr3/8xqvPwXBKpS5l8D/++MrX%0Alz/zX/+v/0Q/DvyPv1kUp8FcZn6G1SZni1p7TeVLjD4IlwvcH+R8MmejtkS/v4HfiNHRjKbfJTeO%0Ax0E+7/z2n/4jPb1xffnCtI52f8fvV5kWp6U83hg+crx9w7vBn//6Z16/vy305OQ1dRlNrfTs3kei%0Ah2A9Z5JZ+v1e6CmT98o2Jy7KzD/n1KS/D+l4rWeWDk7a+zEapmrS0XujHyfTTLbrjfPxikEbtFqK%0ABjtdX2/0Sc5hTbcgXj4Q28rq6U0o995khDe9MYxwFs5vtFJ5vSemkaegz0F0Csg0Q8hfMxvBOX75%0A9p3f/fDM9/c7v/8Pv+fDNVPPg7ntC+KgwEE3uiRDTWAPGwOu1yVvabRe6WWQ84nbr2tbYNYEaqFT%0Aw0JKG4O/Kkywt6oGbLbPyY/50CkzGGsLNXoj58bj1AS8T41Ac5GfLreKX41Zq5XuDLVXXu8PznRQ%0ASqacD6y9SStdFIJsGGBEAxo58XgcYA21Vvk0zaSvrCVrLPGys4WNsAW269PC+gv/LIhG//S0Wet0%0ASNSxvpahdsUfjCVB1cRYzU5JRTIJazHT8DiVuVKbjNq9W3rvPI4H91x5pMT5uHOeV0L0bJfnhegu%0AoqUZtRbWQM6ZOTUhKo8CsIy7kLOlRMlIL09PaxL5kSEmWRWjg5PG3i3a2mgaPhjnBFphQTNKxW9R%0AFCJvaI83zIQzZ87W9LlqypEqKXHb1KSP2SWbM7oES/O8vr/zshLnxxzaLY+Gc5HzPNQ81DWtRHLQ%0A1hdkw+jnKeUhbLfzYJxypkbHRIf3ojk571cDvYh2cVsyzblCG1XECQoj6Vrv0pI758ijcby/Cyrg%0AlWmze0FdxhyYPilt4HMhXK88TmF1N+uprRE3TSUnLGywYEIxxE+JUioVZ422vFNDqZETYzZqn1wv%0AmwYAxuDsiiMwwmXbTcMOjKWjzRVTElx6lTRsizze35nOE7adXAbxclVRZgz7tlHSYIue6KDUwi36%0ABSuBbu2CBhSsdYoZKefK9dLzM6eaL5RNSzcO47VJNpOFgR4Lfd/pcxL2K2YqbykEBeD6TZPe1ivG%0AReZcAxvrZDa3QiuLktnAbxznQ6+nyo8UvSMVSZat9ToHSqKOgdsDfkCpauwFHZkMI9lxPR+ELarA%0At5KxzWm4XJ+VzRXkhXHGUY87A6Mz0zjqyu6y3uFtxHqL3xbuf/Q1OJhgveSSSzrcemX0uYqLKVJj%0A79QpcqE1liMVrHGSC6LA6dEHM2f2fScfDzyTdGbdF32QzlNbdetI9wdmCPc/5iQGD95jEQRnjEl3%0ADjchPe4475jWaduABnQ+eLx3izAWFx2yyBtXmjwmQ3Ix+7HxM0Znr4HNWe7ng6Mbztq5Xi+cdeCt%0AZ6bCtB7rFCRezwd2duL1qqm+NaSq54aWlkxN29Z0f9WWqjV83KWaXtuo4+0Vt2IG+hjs+8a0llZF%0AIe19kOop+XnTYCwYgS5AhFER95ZMsX7kEanoA53FwRlqh7fjZDB4vmz8fC9cYmQaiPvG9ekLLR1c%0A4o51Bs9QqHXvmP2KM5F23ulG+W8EB60wRlEmGJI5Mzuz1jXYVJN4fb5RjopQR5105k9IkQ9Sw+RU%0A2TblLl32yOM9o5B6+SznmPQhmWyrTQ1Pn5xJhFeMYfeOtyE5WpiT0juPdLC9/CDcuhP9cBopmgRW%0AMMoYTWpGJ23J8Bp9KtqBWpd3fqlfUMB7xijvbCpm4kyJViouDux1x9tBbxM3DL0XRbcssrRnEwTO%0AgAlRcuIqkl5rQ0OLM5O74BWzVeyY7NuS+NJ4VGWKvhjHkU6utxdyKdR0Ep6/6C6tDWcEl2pNZ9y0%0AhtotthdayVID9Mk0Dr85woDH4x2Ll29xV+ByCAF32diuG6MbRoP9OepzN1mDdses/fN3Zqyh5SKv%0AXE5gPMZ6ek7kopiB5xj5lg7MLFJJAVnjUuJ2YczOsMoW674oGmpoCGCNUTab3xjlQfnwUZbGdtlo%0AtRD2J9oobN2S7cG+XwhbxO2CvLXW2S8RGy3ObUyrxstF2W96a5ih4bJ1wFixQE1De/qKrtFGZHmv%0ADd5MpovsT/9O18X/DxovFSkBmmXfDU+Xne/5wS9/+hMvtwv723fCtmNbJ1wN55HYbmYZiZdPZAhu%0AYOIGNWG8Id5u+P3C6J3H41eMbzy+PQjbE2+vv/D91++83II2PL++EaNYasFv1HriJ7QzYTbRh17/%0A9ie8C7y+HbzXxqPBL/cHJWVSTlzihhmNl+uFUgulDYab7CZw5MSWN/18bgKRlk6FD4aNVlZRaiwj%0AJSFZB2DX4WQmzgbCxbLNQWydfJxcrldGt2zO4Y1S6m20vJgbUPFWIb5mVqL3OBuVlVAbY2Yg0Fbb%0APtqg1UYZhnSeHGemlsYv337hkZJM0mPQkaxldl3IWDUUZy7Uknm8v+EYxC3gZqCbohy2Vj5lX3Mq%0AFJfQMM0StyspPvBN8hYXRQMyDFy8EL2nVYUxuhjwRnlr1lrsXFr8MWgNrFVA5KiLUrhkksN6apX/%0AL+XKHjw/v77RumAcuYvAFqyw5G0ZgOfUtO/1SPzp5288Pz/x5esXvMtY13HRC0VurHDeR6Y2PaTn%0A/aCPToiBsghVPgYulyfwCBG7yJeSfIk8ZL2nZ4UZDoYgJbWL2DkF9vhAoFsfhEw3Fu/kn5lzkmrD%0AW8vbmYkhYJhcQuCskifNoWl/LYWfv7/x48sz/zEK7dpKxiBwCM7Lo2H/PslMqdBqW9tIbUBM9Nxu%0Azwoj3W+4oKywzV0QCEAo/A9E/mf48Mf27gN8MzpuU4bStJaStIUcY4ogWLWhs8byKPkzg8Q7Sx2T%0A1jqP8+QPLxdtPbumfa11FarOklJh23fJtlpRIW/n2sTp0i6ti1DptMVzzgIR4yNjDOIWMc6xX15k%0A7F5bEvDS/oeoImCR9gQ5KJ/+Gobw7X0KWV9Lpva/N5NbjMw5ue4b9+MADIc9ub3cVEAQSCWzeUc6%0ATsxlYkOglirdv11S4CVLGUPB6aWIaFjHxG8q8pmaQlvn8H58TqlD3HRIm/U11u9HWxojn0vVBsWF%0AQC0Kii3lfyM7tkVyhJUZtmMw7DFSGzxK5TcXeb1yqVy2QBtdy8FVuLZWmdPgp5pJs+iUHUOtfWXy%0AdAaG6/UiMh+SAn/ATczoeCPUvDGKW/Arh847S9i2tW1TFEFvjb4AOq0vppYP8tw4t+AdXlLRKemi%0AogQE12nDcfFOIblW71XFEL1nGuUC+eCWp0ubJmunBgJTGxOsI1jR0Mx6H2W7EVY/Xi9gLM5oe2NW%0AYLAZ8k4LCKA8nsFUId8Wyn6Z7ksuKjzbig8wFm8t0QNWDVf78HAFiw2edmZuT0+U88DNytvrd4VC%0At4Yplf16IW4brRoMlm3X+xWMSLVzCCVtjbya1jlq088U9o22mg9nBs5YQtzxcdO5ZA25FAXWG0To%0AXBLVnAQ0ilugFPlmMJLhjTm4v9+J1nJvjW1Fx9TaBJxCSm7vDdFfqTXp3E4JNzqNvnKiHGG74azF%0Aj0FbsSgYKXdCDNqgBM88F/TFWGqTzHE4y+160bandfx2kYR4rp/DTswi7ZoPVPbopEVmNQweuTKN%0AbA2jVbbLTi6dORox6s4abVBnoeREDI7deOIlknKWV7ScCuINkVZORnci84adUSvefHiGtE0PW1xN%0Aeyd9/44xhnC9UHMi7BdKa5g+iHtcqPXJ8/MLc3Ti5UJDQ3Yj/TY5SZZ3HsLNOwMIZQTIV+m8o3YR%0AqJ312DnAX4g+UpOy9GafuE1I+cdxrszDXRaOOUSIjMohtM5jqu7OOVlNyfJz+kBn4kfHPD3L11qD%0AUOrW0nIhhEjrlbhtapx6o1Q1jtYFahPpdKA6rte6lD7a7DF1TtoJpWtL3lZ9UqfB+43eByVl7sfB%0A16cvjN5oXa+l5oP99kQtDeMFYOspadlQF3lxrvzSlXE65mDagAmOqzM4q2xU4z377SoHw4IxESWv%0AHIvoO80g+F2e8Jb13A4Lbfn+nDzqORdFILhAa0uOzQn+opzMzdKHp76fhD0oj9RMAha7vO0dg8sH%0A3Rr8dlsS46nt177JbnM1xOtFjezxTpgb0zqe3A9449i2Xb7cq8MMg9+jwEI30aTHGNjZpLaZU+fq%0AAq9Yp+ZwpITdNhhVg/IPMq/RnZByJaM4ok9W/b/x5x++8ZoYZV45zzCD1/TO1/4T//q3v7L/9IXf%0A/Zf/rEBEL83p5eWFuRQ7o06MkyTJGMtMB8aCizvBeXqt9Jp5/u0fGOXEfb3xyx//xr7d+Kd/utDa%0AgMeD7bpz+/KV4zhox4PgN3h2zJI4Ul6kG8cvv37jX/71X/jrX37hv//1Txy5UkfBTMvrcXDdN86c%0ACcGTcib4wLCDS/VY+yyiWa4MN/FO2us2Kr5bpu/Mokt6nhW3rQLDCN/KkLzq6csP1FzYn5/ltWnK%0AK6s58xJ+VB7Us5HJc0xNftvKpYqW9HjX5ssbnNXEu7UJdEkk0oNHOWldeSE4T+kKau4MtniR1Gg0%0AHV61Ya47//PPP/Pb52f+8PufiHHDvr1jbjeCdWCVk+MWuGQuEljcL7iwUc/ET7/7HSXLk5HSwcRh%0AptLQJcf7DSEKmetiBFD+UHsszTzU86TX8gl5YCJ/j5FcorQivwKTR9LkSQZl4cWdVTjpWaX97r1i%0A8LydiT/+/DNfn6785tsTv//Db5i9sz8/MYuQuWYaHdzbxj4mWJln0+ON3jqX/YqPlu1yw2J4+vEn%0AnHf44JURsYKTRy2feRnGQa95QQmEVZ9NnhW/X5k101OhlIxzhtr1ut5T4v3MvD5O6kDSQq/CeEx5%0AJHLvlBl4O0/CFvn+OPj5r3/hy8szX8JvcXnQh2IL/JJzOy9fwvX5mXwkthiY0xD2jcvzC7N1Xn76%0ADWHfRW9aRahZnpJeCnWA6SIuKftLHiTrnTwg3n2CZFhNUKpVSG9jVsE/uD9OchORstTGmIbo/Kef%0AJU9lWj1ywTtNqm5PN47jgXeBmivWsj5LaozivlFSxszB9XZdMkNJQi+3i7YJ1uB9FAI6OAXQBjXf%0AoxbwrEZnKv+pN1ouKvS9cpNmnzijzB9NS6eMv28PhdpO5MvwgVoTPmzKeLGGPCb7ZVuSnsYWHMMs%0Ag3nc1GgedeF2hVBurWKXn+Zy2WnOcXu6EVbza6yGS6UI+LPtUVPKNXwAmG1JwoY8XL3qYhq9qkCc%0Agodoc2Pp01B7J+6Blithu2LHyoYxyovDRiR20O/76bJTmnJlrIHN20/P2LZdYRp6zczpNYDoQzhj%0AdEF3M6hl8OXLV1YLwwd4avRO9A6ZntTsp1I1lDBeBbw1lHRqG9P1+S+5EnZHa8A0f/+6XtjsNo3g%0ALpcLw2343ih15Q/SKDVRreHr5UJvjbNk3FAgbRyiuPYxmT2xX64cKSvOYmozwxQyP/iBsxe2y5VS%0AMoaxpC6ChZg1fOsl0z4AC1ODm9GHJtgMWhvkdCoXr3emd5Q68d7Tu4qw48zkJiO5jzu1Fuy2Y8zA%0AX2/0MSk1M0Ikl852uTFrpjZwRllRNlrivtFyoqeCi5HHceK9UzNXK21Mtn3jOBL7dmWYieYbitEQ%0AtlrFqlnFT62NGEUNdKaRjoyxqHGbY2XSDcpo1Omw3tBSoVTltg0MrSWGWSCG7cJsjeevP1HyCdFz%0A3l8JK/jb5UQ3Cn1uOQEbmCHpXdPnJ6XMxydjv97IaaHevcfaiLPgn59xxnCciRgsmKDzbdFu6zD0%0AVNdG2NOLhsrGuYXqll95jAHOflJ+tzXASH0sieLkxx9/ZLrI/fHgp68/aLtgPEcqXK67pLFWf7+P%0AjvMKpW9r+4QzzNwkNZySkMtDHJm58PV3v5PsvVTy430Fs3tAypPaFNQ+asPugfNxYszaMlv52+W9%0AtMQoSWqbk+mlArDBEWPkkTKlg/GR2iptGKzR0A4M0SK1Q64437nsO/gIrdBtxFsNMYeQw/TagS6R%0AntWwZ1QBwHCOEMBfL/Kvpzs3H2mPB26L1HwsKWhfpDwjMm8uIoiuXCpjNZSeQ4qifCS6cUxn8ftG%0Ae33TYCUJuDOXCOTLl6sCt2dmvylYvQ9H9Oh+weH6pC3vG0avYXt5Fkq+J+LKfhwY6gprdmaA8djg%0AsO4F1nBJkCF50Vi5Xc7oDp5TuZA2Rtk8Rl0ofEnqjVPWojPyO4056cZSuyIsci6Y7Zny7Y9L8RI5%0A3n8mfn3hafstrRueX658/9vPlPzAXW7s1tHSwf78RVLxyuI2aKjaeideIsfrA78Fwh7BRwyO65ev%0AOOvoc3C5PWkr56WKuPz4zChlkSY7sDaNCxLVjocqDSNokmw/ath7SQvukUlVtWK2kXp/p80PSu6/%0A/ecfvvECEayO88HFaxL5L3/6C//tn3/L4/Xg/de/cP36GxwT67aV++E1XY16c7330pBbz+DDADmF%0AN7aB680z9guTwfMPhX4mXNzAGC7XG6NXorfYyy5fgN8oj7tyw3ohvd5p0/Ev/8//zX//n3/ir79+%0Ak9SmD1KV8dZ6mUf3fV+I0UGulWMOrkfg2/c79++vXC4XvEfbuFZWThmYNkVdxDJmWwhgJbJLjjgk%0ABUBG99oqt5eXJcODdBxYM9m2C/U4FyZ4ZRdsK3095dWMRUp6UG2jFxHldHn1T4BJSp33lDly1ZR0%0AQPCO2qtw8UYAheAD98dBtFeOkni7H1yvN3qz5EUBGtPpsqwJ98HzdRam1UMQLMZENqsQ5rCF5fHR%0AZN07YMkHFtmbj7DmunI55iL/YZZRu8v3ZIOllKoNpGZTGGN4pMQjZQV4zyGYB6wwXkdvwgjLgzi5%0An4m/fHvjh+uv/NN/eOP56Rm3RexuFmpaoYx9QojKRrm/v3G53STjmJNwlXfHukiMkbBf5PNxuvjo%0AMiUb6+lUSqnyHJS8ms81/TbyQ80pg/uc0LrhPNR49jE1YW+dOqS7t3ZtdK2VdLSreHg7DrYYeX8c%0APFJhv7RFQ1SDV5pojQAubGxuY/TG7emq585AiJs8SZdN6fZGmXDG6FZRYGf5bGR6zTJ9r5BWF9zC%0AJn9ssCu9tk/ConMR67WxyudJbZKT9j4oVaZ1NduT0QqWwJELPzztwitbw2WL5FIIPuj9643ggih6%0Axiy/1CKebVEEuqEt0r5v+KAcn7BtfBDwMMr4Y67sKB8wcWPUJDrS/wZ80Ota81zj5PcxglUYa5fs%0AdmPUE+M3fe5Q4pl3ATMrecAVPrdWIXhqkzyylIqxSWHZ3lOrmp451ATkMxO2uArysrakkg5pW6KC%0A2JiV4WclUemr8XFLLmKcoxwPDbpGXwQ1CXpnmyuiaiyZhqRgcb8yMIz5ARWyony6QO2WtpDWtXW2%0AlR22BS/Z2+iMNnBWgbMuhEX7k+dpZFHI4ma1oF2I6jEl57Goue4LLDOXF8UYQ9g81gghbLyj5kKp%0Aa+ixYEzGiUIbYpBvzCgIvHYpBKbVz+kGnGdilszTVWd2T9rQXvdIORO0ovD5oGZ2DOW5Ga/ogdpV%0ABOeU13CgqTlYd6RzllIFcBi1auuzoC8Yu4Kvdb6O0bHGCE9eJfFM55K5WsnNa1GTAihUPXhSVnHZ%0AamO6wCPlT3/V/fVv3MyLCrb1GQ/GQoy0psBpFwJmDFo+GWX5br1fYaN6ZmcvjDZxQaQ1b0Qts85R%0AaiNYRXno7LeULDT3HFPgj3TigqOU8r+oe5MtS5Lsym5Lr6rvmXkTkQkSBKowIBf//3cILqIKqMiM%0Axt3NXqOq0gsHV9wxAeYJH0fjZvZMVeTec/amI0Tc83gyZuerKSQiqCGmGWnuiv1xYLQihMB9j3Kx%0Aso5ahaD6HSEtcm0jrjBnqFHcXr1pofaVjO5KYolaC5ilTpLjHOBZY8nayjbcGeIpcTRjzNz+K87z%0AxAUNRryPLUesNjyeD4LzP0BNxxEnqEbep87IQIYh7+Ezi1rjui5TJi3Dqe3yQowJ5xRjOAGflIJf%0AN5Qe9JZEDus38YnWSoknyrh5PmkTQtEkfmc9mrnZSBJn3z58YH88WS+y0VZeLkktJYbTOOswy0KO%0ApzxvrBXXqNb0WkmlUlullApW3vutNoaSQ/R+E+H84j1lKIE/FOlRewPKOVywlJzYFo9Q66esegJ/%0A9NSU9Bl1tl6i4iUf4nuzcsD/oevog+XlhZYL9vWVkjNhvVJTxNSM0Y5cIsYFlJsXWMEAUlvDoATo%0A0eTdPYynF8X+vGO9I9dGU3pi4uXzU1Iha4X3jpQqynaOM1KrwIA+IVvzOoFv0pCQaLX4LGWAaF2g%0A1qdExK39IVRWSr7GocCt69xeTS2Fht6y8AWCnu97gcwpa+c/JxcutOG7KL0WAf+IsF02SHLe65Qa%0AGQpiG/iW+Pjnn3HhQulM3kDn8vrCSFE0C1pxuUrFxYVFhhxDki69yfazogmXFesCxmpqjvhlle68%0AHvPcDy54iewaxahZzphW3qGtdqHSzsGuUgID6x30HAaUeEoNpykZcA1YloXWD+pRaEruIuq/8sYL%0ABov+fsiQCOGfPv3Ev33Z2a55Tl1kq9N6ZRTZdhrn5OViAu2HS2NIt8fJCsSG8ONBqmZB3FmLXlZG%0Ar4SXV/oZac3RYgTlKU0ieKU1Fm/IeyJcX/jln/+F3Cq//f4rVXVyFRdJLg2lZWKulZrn5849ihdq%0AMYovt8ESPPf95HJmvNO0Vn44Y1prGKOppaC0mxFKjXcWpTq9dqx3Ej8Ygz4KVltqFXRtPk/CtlKO%0AJ9SGWy2tDEFmokRSaD3oQY4NUx6Cz9VKsspaIb7jShuaWKUkrq3hzIXHKUAEa+UDm5vIPxXIIXhi%0AX7/cnpSciOdBr5mwrOSYCEaEopLRjxjt5GBjnYiWMbTRxCMzJ0YqWJkczZeVCCCls0WT70kv8iJR%0AulOiyABrq4JSV5U+pMtWm2zReh2c58EZk/QJivy9O0gHDInxtSYvhoHIhlvX3PeT2+PO+37l9n7D%0AoOdLVC6LykxilxExdc+Jl9cX+TqHTJRdWBmAXRY5FGk5vDJjpQB1RgrTeUo9Zx6CjFUMHGZK/cbo%0AQjOsVehYTg6KeyzU1iWiZLQIL/UgdZn+l9Z+RDukVCqRsJwzj8eT67pKt0TrqV2SS4KxXiIHqWDU%0AmMVyhdWGbdtQWHxYhXjn9NyQyEP4+2YLZaWr1js0cYKhOmgPreKWBXpl9DnlNQ7jAzUlSpQ+REwC%0AX+kIdW4wZZa9C9paCxmtj+npspY25IImyOoMDFwIIrGEOT1U5JgFFZ0rymuc86gha2dxjFVwQXqT%0AndmXE9+PMgqsfH2titC8FRFwKiPTgt4FmqOtZswtyxiSK29dACraWnrMszMnJK7WxQm0jEGqldVL%0AJ6QjQAlrmkSn+pB4WZMXuvQ4FTQRHH/fbqn5/1RtzG1dIyzSoZEtp54XW/XjoN6mz+57VA0tMU0F%0AEpnD/ns0avQfMT01fz5YJ4J49X1aL1uP1irHaNSmMDpQiqgdUi4sQTpqxgnhrxtNL4g82ziYNMwx%0AyXHGaIk8TZEoyOZHD8t3pL7Wmq4FJKFGn542S/suHJ5UTq1ANeaww8zlPPijAAAgAElEQVQeaGY4%0A2fpqv8g7pTeJ9miDNQrz8kpOJznnCeeotKNiFkdwjlzK3PxLFLC1Ts4VvyyYMQCDVoZ0CqXLzG4V%0AU7EgDjomAW9BDenIyWFeDnNaG+L+YBjBzms9iCnJYU/JgaNluWgwZEAYS6Zj0Fic0RyA9Z58Ssco%0AlsL2+omcorynehMAVZdOR8kNv2zS1S2Z1hW9Jozz0BJKG3JpOIk+SFRJSzezNgEdaRS9CfnSaANa%0APqejSTeuNgTAoweti0ewjS7Pgg6DilcWjPSAv329c0yiWimdzWoK4qLU1lKqRDZ1WObnXqLbqMF5%0ARl5eLuxHws9haiky8FCIVwilRbrehPqYc/oR0S1F4mu9S3TQaXH5bYsg0AcdZ+QQOxCYUk4ZFWQo%0AV2oT8EkX4IpGiQ9Oab49DmJrHCmTUsFOkfazdFLPECvbtpGVpu6Fl3Uj50bQgmTIKTG0DFGsdrQS%0AKfGc0A6P9YvEOpWkjFpOU5wtSPRRZxSndrqq4qEKgW6t/HtOgDM5Z0hlDhc1OWcZdNY6f6/mZU2m%0AX9KBSoVUCyk1UnlMVYnmEbNckhuMqWCwzovg3RuWZaWUhjNCaHZtUPspz9MmHU1lJKHQSvtxrtDO%0AzK24pKr6d1z6fDUpI4Oo0bpEfSdtWikrv5NG/t5jDkBlqCfScjoobWRDlApnisQsMId0HuTUKANS%0AFX7BEuDb/eBlEfLu2+3JP/z9T+RT/KpOS30DBKrUxux/a4XW48d5RxuHu+p5MTCSnOqD9Nzx20bP%0AWXy43s0zsrxrR5m1kyZ9RmOc3L8GstFV0Kqkl0YfQgI2mt4yOWcahmN/8pxUzWEcOR+slysqrDSk%0Ar/vl8SSevxOCwWvD6ueQoU/6MRJhrPOcqe1E2i+O1hPadZQJ6PH9pDzQyk1kvkVZK+Cc3BldzU2n%0Ant8Lib93JEJr3Kyr6Km6b51hrCwudCelRCuNlIfUDwBc4O3+pE5Nz3/052/+4qWU4iiNtzz48xqw%0ABt6+/JWR3/lvnxce394oj4Pxdz9xfXVovzGKbBjaUIz0TleSmTbWMCowBCfvlo1Rh5SmqyBuGRpF%0AgapJt6dMJkfFmgXdK0ZpYryjw8pvf/3Ctmnuv/3GP//z/8s///o7tzPxy2/fONLJcwoRU5UpndKG%0AmipDDd5vd7ZlYXRFqo1fv37l/9oP4n7HfH7hfCacjmgzPTJa6IWqSYE9p0gbEpPrRfxBPnwnYXlG%0AOWm5kfs72luonUpmpMFx7nIJNJqmxK6uR+W5JxSFjoWe2DaRSstky9KSTJ5yPnmmg9++3nh7PKhj%0AEJTmOCPGWxYnBMhYMtYYrNY8U+Xr7eDr+04ICz///Jl8POjeo5Ki1T6RzR2lElo72E9oFW0cZmb/%0A1ZBuR3nscpCrUPWg1gRD04f4s+S6pBg0iZGowTJjY6mJ/X0MMZb32hhV8OlouO0HxykC6trHdBQN%0AtnWVya82KDWw31fpSDn7t/cHy/KN//72hvcOHaxMWZ2TqB8J5zfO5wPvAozx44KmlUVFiWWpHsE6%0A4uMbQw9oEjnVVl7OKC3eISP0ND0PErKzEjN873LZr0Uuln3CIGKKPM7ILUtsZJ8izz7kpauN/nER%0AUsbxtie0OVBK8fFl47J4lm3FKDMlkVlw2CRgoLpGa40bVS7ipdP2iDGVUgsjXMj1iQl2gibk8sz3%0AmOAsq/Y2i+lIOVjZudlVSg6lRj4rrVZKjORSZYOcRJL5SELFdFY0ErVVck3SoRlwnBWnK85U8jIo%0ArfI8hVjIEMqWYpDKgdFWyHhDYRhgPKNn2Tq7QM4FvFymyn4K8tlMuWoIjC7i01qKdGBaw2QBuhhr%0A53RNDjqgKEmoWdpY3LoRH7vQ2NyKJWMnEMUa2XaMST7TypNTJxop0ffBHDYU0V7ExLqtjCFb39GT%0ADHeKIPKX5TvKf6LSjaEeRQ6I8SEHe61gE7JWH/N3lun80RL5rOmYRMDOel1EIzAPxtpqeu0ydOmK%0A2jtVe6F0tkIpnZLz3AYquRghuOnR5J9XCEinz69DKz03ldLLedxuaOMn2RIW78h7JDjPSI1mpW9n%0AURyPJ7W8SU9gSMerjS5yciORzlqeDG0wo4m02ViGkUv8YMiG0clkfChNt5qYEqnLBVoOo5kxNMdx%0ACEbeBqwvqJrFgagEZmInOMEo0CGgSpHe4plgHFgbBOIxDB753dJaoWoTN5qx1BjppVH2d1AKvwTi%0AedDoaBTaGVIWuI5xlnxkSqs4v5CzTMj9EtifO00ZrAts1nHmTEyNWBtDO+J5SoSsi7+rA+v1hfcv%0Af6CbwmlP76JKsMGLzkPJRLlE0bWkPvDO8Xw88GGhdqhnwjvPmU6sFlpoLgU3DDV3ejzkYhLc7A5W%0AKdujcZvj+Tz4+CnQZb2KUpqwrJxRgCaDwbEfctieU6ZUZZsdSyOlyFCaEBylgiWhgwO7EM8nzq0o%0AP0g5smwrLUWOIgqANl1faRIZv3ttZGA30KMQo8TDe+lyCG+z21oH+3GTQ63VtHnp1Wiykc1ByiKz%0Ad0YjLjGJdzUElHAch3Tuapfo7dDEXH6oNXKtyBVSUc7I6h0ox7I6TINeB9U26RYbRc0Ra2XI1Keb%0AspQkQ9JzlwFPG+TzKYPWnOVpNgYlS92gpiypmakAamPI0LR09nEQzzHVK17OaF2ATfG5c8aECQGD%0A4fGUaFdOkfZ9a2QAGh+3jWcuvLxe6EPx4foiKpkXgdvc3974+PmV2BrXRVIZaOhZQBRKKYGc5ARF%0ANq89yf9btACivABERTTkyduz+AplJjLPHHMjnpooJMykiH73gDI9mMoolJfL4XM/8GGjjsJZThEd%0A70KJHGNwed24PyPhu+rCbfh15e1959OHK7fbjY8fPxMUlJTozuKspTTpDddSaTGLemI+a+hIlw8j%0AYCaFaI1Q9NKxy4RDoXCXjZqixO2aDKblXdwIywZaz9h5lQu5Ba0dKUYZkFpDPE9yGz9qHvGIvLy+%0Asp8HwwXGfuPhLK/XhXjKM7+2k8eRpIoRK5YqAKcm76wjHvS2AwoTT3qRCOUYJ60ktHICBlHSA2z9%0AjsFIPy2sDCq9yucVa7BWzwSQxloN3ZJKxeoqFy/6j4ED1mD7Akbx5dffiFUG3ceZplLnv3DUcPQu%0APahVMLQ4w4fVMPLgL789+KfzYLVK4A8pUZ8Jaztm+ZOANFygHhNRnU/QQXxZSkE8GHmgjTgy1Oi4%0AsRDjE90Gx+OYrotO2YSsOGhs14/85X/+f2zXF/bHnZISaXTS48E9J/AeSkEqA51hDQZFnQ8XhXzI%0AS8kUJC6xH5HjeHKmzxz3A716vJXDi2oSkalZ+mY9RXrOtDYlxAN616TbHeMDqt2gDtozTQGxo46M%0AQoOBtJ803em5oV42wSP3zDMKhlepwadPH6i944OFplBWY5ynxEx8RnJM7OcupWgGR84sPmCRcnMb%0AE4jQ+7TEK46U+Hq7cX3duO5PVvdRJn25ojdDmZS4H5u9JAfTGu+yyRmKnjK68SNO1ltDD0s3smZX%0Ai0SKlJNIVe1l/kIZjuNk22QFLOVJMSCX3sQZhOI4C7VW7vtOSmnCNURQ3cZAKYkO9DZAzSlHazit%0AGbNI+vX+5OPrKyFEnJF4YyuyzYODGjMsC7V0rJbDrEajqkzBzPS89SYy0lIaXQFaQBU2rNLRsxrn%0AJfYAHRfkQCObAydTawS3/XwePPaD2oSelM74w38hhChkq9oVi1844gkqsbmVXDtow+NM3I/IhzOy%0AeE+KXabvSXD/2lgo0tNZrCeFE60M27ZOdOtGbw+UgbCuMpGzdsbP5tedD5QCuwRaiujgMc5KxCTX%0AH3JS4yzpcdCa4K4bUp5+7gcxJUYf7OfJUIo83TCr80J6muX9lCt90+RSaWOR/0frYLtEZqsUmVHy%0AItLA+X5nu1zkpa4dxpyydfCyXXHG00ubcBiNaULZywlqzbglyNZOG5ncO4PSRl7wk7xlg5VJP5Xa%0AZMvf58+tDzinN6z1TsqRbV0lnshg81rE16US3CJdBYRqarRcqr8TrWTzIX6/UQf1kK6ZHky4ySkT%0AUztoVKyR3kttTyGfNjnEait9ubAGiZMZI1Jno7GzgzlQGASHr50QFjEOEHy6bJzk8llqY5QoOPsO%0ATYOiENxCawOjB6U0lrBKqbzKQEyCMZpaOy0f+BlF3mOR6Eusgv1X4kw7cyWfEqdKRyZViabUIbJc%0AjJKpPANjFCE48dkohQ1+kh/n1FUpYmvk3GT7OyTyGRZLU5amDSk+5LIwL2sxFTSd1WqZ1FdBpudu%0AWNdAOsUjFdaN/fmk5kZUneAczmrpIaqB8ZZRB2Y02aA1EU6XWghhoTx2GWpoMKgZlVGMXmDsWOem%0An1AuM4pJS50dHkbl/tjpSPy7T3cO2nAW8fNZo6XbdDyxPtDyYN+fBKuwxhP3J5ZB7X0CaxTLeqFU%0AQYSfR0SbxCUEBvDcM35dqLozUhb5do5ysJ9/T23lAFZKxW8XRq2CqvcrxyHbtlLqfMx3Li8bvYp7%0AsfO9D+T4+jxxdtJRR2ddVlLvPHJFNdlGygZcDowVRdCapgznGYXIWAc5yYVQ4s+GeO7QZYM7ikQ7%0Aa6kCIlkWiS832YqmJBfwNjqLXxhMsbSV6OqgC/ocixrSSUvHPvu/ntEHqTZqV9JJRgTK1gow4sNl%0A5f0sgvxXirg/WbZt0nwbKZ94qwhGDtC1NHRvOGsZGGpPjNKw6wI50oeIcPv0X5WUf0AVbPC0JNP/%0AWtuknMohfWgtBDhALQvqfAppWWtUSdQsF5MzFoYaAk7T0uFpQzY51hqOIr1kWxuqCbDCec9zl8tJ%0Ayh2NFmpwioRtledoqSSluFyvjCaesG6ki95ps3MrgwR6I6UHqsvl0hjZwqpZDWi5zapBQStLKife%0Ay+XWe0+MkcbApCzv/t4wRuBLenE4Zekl/YiM9gHPQ3QTrYk4W/sLrcvm8rp6urIEK/TWGg+2j6/E%0AmNm2hXTuLCHIIKYUqpKobJsO1Falr17Pc8YmDe0sjNGwwTG6CLNH1/TpXjWaOQyr0lsauwi7p3pj%0AmVoAYwznfhCuC2ZdBOYxpOfYVaVUhMQ5BN+f8uBxZGypBGNkc+kueG2lx6k0j3gSVOWnl1duzwfX%0AbSGeh0QhUXhtZTvVNfv9NumVCh8rPXWMt3hTuO13wuUimtQ2qNqgjaIeCVwQSqm32AJ5aJRXBL/M%0AS3KhxYq7LrReceHKaIXaGzFXWhdVUFgc8ZDn+tdn4eeXV6mi/Cd//vYvXihSkq4KZmC14l/fnvzD%0AtnKmnftff+HT+n9z0UHIhapi1otgmbW4U3p8ksogPnd0K2gb0Gqg3BXOE2MUx/uTsLqJlhykx4Nc%0ATzSOqjX9dpNpxL5jP3yCBjFleqr88seNL3/8zl++3Umly3ZGG0qNlJFxQWg0GoksLd6RaqcqCW+0%0A3ije8vWM/LQ/wP4ZVSuEDRDRW1cKsy70+h0BKpGvGiupdnouOGMp8U5OHVM77YgTnZopNUv00iuO%0A20GdOW9XE1WL9A+tMUrz+ufPgBSnBw2GpiQ5VIzeOae4U2lFmnEOO9ev3Qj6tM1CfAeeKaEyqNF5%0APHeOx5P0+gLIYTQs69QAyJQwl8IomXM/JGI2p0uqdsgTjd5k61HKRF8jlva8SzRPr4KRbVpeW5eX%0AF14/f5AicC1ykemdkqUj0iZK9u2+84yJ0hpnkUuYmV0lq4w8zLT6Qf7SRqKCqWS+vN/wFp73nftT%0ALPOX60YrjVySPEiV5rwfvH/5isWihpDqzDDkWLDGolCY1c8u4JtY4ZHpuwmeGN/ksOMdixfXzHfk%0AtLKWFndGmYCDDkoLsOQ8I++PB0fMxDlJ34InlsJoWmI10/EkUAE4ckHryLfnzp8/XCV3nzPOSzm5%0AlsJzf5JThRrJubA4R6onIXi8dexf3wXL7BxmFlSXzcsDWhv57Cjojwddyfd01Rq3WrRzKGsxdqCb%0AoM+NkW6RdlqQz2rwvN0kwtS6+KGaoL5bm/FiBcxJsFkWztqw3pEGhNbIZ6R6i2NQasEOQzzS9A81%0ASmkYpVmtI54iVw7aCa4bER6H60Y1BVu9dESLAiLWizen94KNgbBYunGsy0VKzVpok+Kj6jI4sJPk%0Al056k9+LlMqcukp2vA6J1e2x4FRh8xupTZLbZeV+nrwSuHx4gcHsJUlUpDX5mkoqMqE/MwbQucKA%0Ay/Z9al4wTuTe3XXMgNobzslASlkj25wOnBHrBBASlgU9pMOmhhDL2hjYsMgwY/Zeap/PNiMb1Nwq%0AKVcWZ2nzkG96pehByokQLhQGbghkRA1kA6U0Zsw4CKCVUCxTyugBwS0M1X5srUafpe82UMggrjDI%0Az0M6a1qRUxMw1Wj0Ll1h9CB4j1EDtEUPcQR2FGG9UM8IRmibQ1sh7Dm5VMdcaKMRQqANWJzjeURU%0A1yi09MjGkOn7/Lp676QYZaqsxAOYYiFSUMqg6OjWoMESJCampzrAWEvMEjM8YpQ0wGgMJVtpbRR0%0AuST0MYeCVfx5xjiili5lR/p9Q2se94NHlN5gKZWhJY0QY2L7eCFGAcbEeFJbZTMS+9VuJaUna1ho%0ASj6LdQrnv2sLrLbcnwco0UjUU0BIbsrGWxcBeS8D5eB+2+lziHneHuJKHJ1lWQheC0kNgQx4Jwjq%0AjjiPcm0c8322eMvXxy4xwzJI9ZC+5rqhnGVdA8p5gumYvvD+/o1aJY1i3EqtieW68T1hl2IUT1fr%0AQnFrnXzK+9IH2YaNUrEY6fgoRZ0qCKU17UwMOnXIO7HERKoyAPQ+s87YeO+ikUh7kvROF0LlmQul%0ANKyBo1TOmvn2Lu60lItErRaP0oaXjx84zgzIu9woh82FsK2i1amRdbGYsJHHSc2FuJ+C6FcCsKpF%0AtqepZloDkwotytawFFGflJRmBgWG0tSSJPJpxJU5eqHXJP5M4xhWT2jI7Egb8bvVJs7IWjtNdY7a%0AeJ6Z74DVZb0wlGbbBCpC7Sg9pDtcE2a9YI2hpMi6bXL5UohSIRV6bsTjiRpAlw58SSc1CT5eDU2O%0AJ8smUvdeJCapdaHUxOMh58lneaDDdATWjNawXq8oBkMJZIQunfGSCjYs5PMk58hAk2vG+MDzeLCu%0AKyDi65fLlZSj0PycXDya8eJRNQs1VcyiURP3n2Zvsx4nfXTi80E5B9ZpTNOUdDLG3EYdmfVlAyXK%0AmlIrNgTi/QHW4VYn2Pp1oabBWDq9HFy9ozeDXRwKLRcWpahF8P1pP0jxJBYB+eRUeB5pyoYVbYKk%0AFqNI+UCvK5frwuPR6LkTU+bTpz8Rjx3vF0raMdqynwdNaVEZlMzzjATrUZeNXiKtWo5S8dZR9sR6%0A3cgxsWwXKuAXR08nAwNdU3Kh0glYSk2YzaONxl+vQhOd28daK6V08dsqcZM995MYC+Hywp+0pcWT%0AH+Sm/+DP3/zFy2jFFja+PJ+klLmlzD9+2Pj1bOj7nX/75Qsftg9cX1boHwnbJlM5oJ0PuvGgFcfj%0AJnnkCPHxGxrD4+u/0HtldY5jPzDeonKmVsUZI6oVznZKedBbjiPxd//03zDHb4QPP6PKG3/8/sav%0Af/lf/PMvX3jGgzKk91TOk+AVvThUlemyMiJcLbXhtCLnxrMkPn24sKfKr7/8lcU4Pnz6iT//3c/U%0AGd1jWBQdO9TMXjuUavSoSaOS9ohRlvv7DaMM+YyY0RhdyEHrGsgpYUOgHI2RDVU3liXweN5JqTM0%0AbC8bl9dNumPGYLWiFIUPhhIblcHtcfL29o1fvt34+vZgPyKlTRiBM+husNpynE9B18L0b8lF5evt%0Axsu2sDjPy7aKfBCDWcGEFZNB98F+Hty+vEn8rcGoDaMUesjUVGNwTvCleW6lHvc7wxqaGfT7Hazl%0Aw6cX/GLZwio/x17QStFKmS6znaYVz/Pg67cbj2Pnl9+/8O1xCARibu0UMkmUl3+XaXyDM2XpsM3W%0AyG9fb/zlpzf84rHGsATPcnmhlUormftt59u3Gy0WiYO1wXXbMEqyxtZ4wcdPeIQ1iv39STkzXB1G%0AabaXC8EbLsuG0VbEsvMAMqpEV7qS6ekYgxgPbu83Yi68P07enxI1ZXTOKNS81S2c6cRZTTOBnCO1%0AVJY53TrPyHHs/HETQbUxVl76uWK1IeWDb+93Rhncx+AaNkZXjEUePg5NrIPVDLT15FSoe5obbcV6%0AuQqp7nVl3TbszGO3eGDMJi/sKsLXnM8JxxHQx/N2J58n9MHj+WQMmXSLv63i5sa3IvTK536wBs/9%0AONicIePZFXy2rxznyRo84glyjNHZz8zocuGvquK0ZVkC2Uj80C+LQJ1aJ5VOSZXBSRsNf1nQnPhF%0Atgq6daEeOtk+ef/v4nBsp6cDJtpWACND8OsTYiFUPble6A5dabQRrH0vlTQGysvBf3FCfzuOA2ss%0ALjjOU/oddqLOldIcz0NANa1jrZLBB2CMuPB0l8h3igVjYLRKIglQYpw/oozNaUazrC8X7JjAjQ5d%0AqzkUk+6q84GzNHKuIiqeEb2ck9AoS6E28BODzjCs3qKt4jhPLt6S6ezHSbCijshZooR91DndHQId%0AaHK4yUee+OmKGhbtDXQIxpJrJQRPL1Um1FqTZyyqG0XYAlYrrNNYazFKPsN9iFgbPS8STWJcaY9C%0A1NTQjeFMiV46TVuejwO7Ry7ekM9EsJYQAjk9hZqKPItLLjhncE5E0jmfWDRNaWrNQg1z4ggKzlDH%0AoFVxb/WeMQpMNbOnqMk1zcvyAD1Qs89jXMB7K1Ce0eXi12XaPkuzCAiqcqTC48jEVIRouKwiZVeK%0Aojzve+UaDPvtxJqAXSHmnV4zmzMotVBLZtkWeq1zAyl0T+8Nz+fOGKDNoOWBXhXeLDzPhDeO2LJg%0AwFvj+SzUOnBeICBKdbTVrN4J6t8tbMFKxLrKxaD0QWuJVJp4lbTirJ0yFEfK7KkyhhKIDfJsazrw%0AiAhqOye0W1iXDU0QhYmB3rTEpQ2M1glhdhfPk0sI7Mcp38Mj8f7eqbnyp88fOXPCWs9+PtBKfn97%0Aq5xpApBGIVgnaRM1QFVSU5jh5blhRL2RWuN8PMjfh5ZVnumpDp4xy3C0K5idSq8Nym08UxPAhYLL%0AJ+nnLc7AqJLk0APjgnSIg3iheikSyzV2JlM6OSfOR6TkhlFTKD69bS4s7PtBz4mhJG6capJnitGE%0AYPFOidJlDF5fN2ovqKJk+6QGpXZUV2jgOCJDa0Dz9tiJuaLtwlAW68TDWBFv1HqBEjXbusnPqUiU%0Avo6GQ0Tb2sgldjTZsHYffvSjz8eTtEfimWi5zE6WJpWEud8R4J/8uyhLalliwjiUll4sqhPWlXW7%0ASLTXO+iW0hI5HXRlJqk5c+QOxvHt7UFrlTNWhvFUpTHa0nshDY13Mkh0YWFog7eKVAp3NVg3J1E5%0Aa0gpYmecxF820vPAhIWads7HQT6LRCvRGKNJZXB77CzBIzjFjLKGx/sTs1qccmAV3j4Ja4BhWT5+%0ApuWGXhAV0ARx9D7Q1rDfnpLA6Ir9iNwfNx7PhPErdWhSG4QuVFo7TrRd6L1wub5Qa8NfAq0NSq/U%0APijHzqY3qPJOGynRh52uS83Xb19pv/yVzV8mG0GeeeGy8rjdsNqSj0rrGaUduSY+XDfq0KyvV9CG%0AOip+XRlDYbQHa6AmGp16JOykbVvf2M9IiYm3ty/krFiG5u1xsC6O/zxo+F/g4gVwHHfCskKUWMf9%0ALKzW8uv7jf/j885+Pvntr//K3/+fm9i3z4pqK6o1Wj0ZAy4vG2poYj84vlZyPVFnphfNl/ML5/sX%0AUm5cXj5xxAK6c/v2BbdYLpeVzQR+/vQz5MHLn68003i+PfmX//Ev/K+3N0qRLtAlOFo6ObP0SXLv%0AMKk7OUcu2wWjxaidikyBSpTIYaydL4+d++2dDx9e2D5/hp5Ad7qC0cQnIBQmYPVsDIKyPL4+Wbwh%0Anhk7GgY7+4KG4FaMW0WCPPHxKg36fjK6xrWG8o5tXbCbdJ+MtnM81YVc1zrn45143mf355CSa5Xi%0AqNYKsJTWCU4w6JJ577IZ6SI0/cvbnZdt4+fPnzjOUwiFNAaCxHeLl4hjqWxrIO+ZlE50EzKQU0oQ%0AyzXh1CpRiKJoteCcpuaOM5ZhhTh1fb0KlchplEYuoMbJxKxmmlLUnEgxkQfE3DlzEUT5pM612ibq%0A1gDT69TqjAVr6pDSZ20dsxh+uz1AaT68bPyp/QlXi1zEvKUNMG/SlzmOSJh9uNoGm7uiVJMpXZcs%0ANqlh6gBrcdbLNHfb8CHgvGMYI3JXpC+AMrN3IiX3UrpE0krniImYstDiqkxkexcyWywSqbJaKGFj%0ADNzsKhTTWVLmdka2beO+H4RlIXgnRDMc9XrB74kyMiPLRG/0QTkby7YK7CUnqvHYUbFG4ZWlKzlA%0AOi1T+NWvGA1+vdDVd3Kk1MeHUhJDnAfInAulDvbHU+KFbbB4yx9v7yIbTlliWvsTb6zENxkEL5l+%0ANSDmgrWKdVnYY0WpzsVs0g78DrNAito5HYLAzo1aOqoqtIN8HISwMix4s1DiAUNhvUJNQIgeUoo3%0A3iLCV4ufE1G3XOR3rX+neg2U86ihGJyyJTwLDNBWEPNCvYIST6yRvP3A4axj1EIBLsvK0OIIGmrK%0AbX0QvLOzE/XbBTMfk0hzOzhlpXisE0Ybch8iqzWWlvIkOnbqmXCbQzX5uXjvCZfAsnjpploz42pd%0AOh1atlxqiJZBeYsyIstVs3e1XDbCeiHt71Sl6SNz9Y5SGjVXjBl4Y1icrBfaUPScWcMiGzhtMFbR%0AR5VOl26CUG6NfGYBDnmFbZpaG0NbjHaM2lldIJbMmBqCECzGCkzDB4/z8lwbvU1cfcMY6Uf2oaUB%0AMBS5NdCWWDK6y2bSL5ZxyPfTTrGpc1qIs6eUzVOW50RjyICnVBYvkU09JHKqGqgZs4EhYm4G1Ebp%0AIuI2kwgnmHlHz/KX0FoonMpAy5nlw4tQRY1Bf/+8m0lfzYXxg9vLN+QAACAASURBVKIojsU2ZLMn%0ABFiN6oISzynirMX0TI4ClbLaUntlvbyQjzuldbYlkIZ4D4M1rJcLtRZaqgK/mJe+FDPOLYzWed5v%0AclgfJ252dOniiqw9UU9RC7jgBDc/yXg1JxJGulPM/sZ0YRITRslA6bEfFGVJM3p7pMJ1lfhvH41l%0AXUnPB6M4ubgocOtGPXeMX8jpJBglsbvW5SI5lICAUKT7Q+S/MXH7+k7YroQ5JOxNEccpwBddJtDK%0AiIutNIwTQMWyLVgrl+HGoKTIUF46XL1hjaEbzSMmrFKcuUyNhiD5UQKQ+PRhI7fO6/WKtpbNbyyq%0Aoe3KGBIFH60whkbPy5N1oKZvUPsgaYhlpbSHpCZSJr7fxCdSB3UOvUrMDDRHfAogY0CpGbSRQWr/%0A98hs8DLgzE28Ynb2JdGKlCQ6X4tUC7bLhZQje5pwHjNYQpCurFLEY6cZx4cl0MrJOunQ2q8YvVLr%0ARNcb+V0wxtBLAid9bKUHxsjASHfpcQfrKHXQabQKuo0f6QRdFcaLdHoZhu40umu6AZDYqPUeq/t8%0A3iu01Ri3cZ4nJRasFUG1q5WcG9ZY9vMUZLuy6I4ATIwmN00wcilttaCXMKsPmVbgfnuyLA6zKqw1%0ANKpArWb3kNGoQ+FcwNROGYtE7ius3jGKoVUYpRBW8VO6jx8mldkwLFgHflsw1jNUF42KUjjjwOgf%0A5MnWu8RgS6eWO612UszU1rEKRq6sznB/PEhDYe2Cs4ZFi2pktEb3ntvtK/Z6lTqEMxKTVBobDKNq%0AEbVry2I63QX0+gFdO/nMaOunn0xj9CqajGEIXty+L8tnlBPVBqPhV4M10ttaFtESjD7mttYCRYZS%0ASlOLRGRzLDgUaRS+/P4rxr+iJlr/P/vzN3/xGgOGv/DJwzGECne73/nHz1denCO3wVtqfPtW8H/8%0AweX1E94UPv35QooFv71CFoLaQOPXzv/2T/9Ier+RQmK/vfPBX3lcVkaK2KH5+OkD+/tXrn//J4ZV%0A+AJslu1qMa+W1gatJ94eO//yl7/yzIU/zge355Nfvnwjlca2Xkg54Y2lUdFWc5m4c2M6ozXW4CfB%0AS7aSv3z5yhYcv/7+By8ffsIZIYFdFieyz67xWrDHtRaC9TQnMZplvTDuibZl2pnpo7BUS1ENXTWl%0AF4lpaIEPRKcI7srFA6tmu76iNydiRw0ubLRRMUiM7og7b+9Pvrzv/D//+iu3x4MjSvE21yYT99FY%0AjZVpq5KDQh0S0bIKcsrcnie/fLth7S/83aeXeQAehGVBDaHVBe9wHz7iOpSXSruflGeix4JxjuA1%0AS3il9I5u4NeZvzeKpirKOUYD99OKf3kBpyRmpcV7UnIBOqVXjueD++NkPxP7kdjPOzFJufc7cOJ7%0AZOf1ehXXzxhkNF5Nm3kpc/rduR8nv98MFvjLb1/59PqB/qny4fNnrDG8XC60T68cjx3awFWN6nKw%0AXxbF1b0yvEYD1jr8x1XyVCjMy4L3geY6ynu5EHjLGAW7LLRTPhctZ/oYEvtBc5yZ83nj99//oM44%0Alp9YX42AAJaw0LumzeiF1iJ3BaFw9tZ4PxK1fWFbAs46nDG8fv4MClYUn14vUFdKbfg0sMrglJLN%0ARWt8+PABusBEwnVD6ek4cw4XFpQ3mNcw6VQF7z3auYlWF8JVH5I9z0W2ecftjV4T73eZfmZkGtjG%0AIISF1k5amJHjPH50FlJpOGVoJRPj4B4C6u2NzTl0V/z855/pqrIugWsq1LOwvFwIyoCXPoxpGm8U%0APqxYZ6F1gu74sGC9FL+N97hlwWxGdBDWor3GGKGeaet+6ADGALRjzN/x+Dw4j0jrEK4vlMedEiPL%0A9YXVO8wY3IolV8FZn6WjdMVr8ErLxNOsxJpQafDhemEwaFphUDhrsB1GHWzXKy3JJqBmidjZpnHO%0AYJQRr/sYGCXKAe2FrqqCwr6KiN4sC95ZmQhaUS4Ibn5C98KKc3LIbiJUoyl5OecUibEwlKHlyEAR%0AS0GVIcX+Aauf/ThERlwU5JhZnEWFFYyg08UprHDIgWhU0KsnMjvxSkFtLNbiZBVH6+JZe/FBBM0G%0AXBDimPYeZQQc8d07k+ekuLVGHXNAPMSJ913YLij9PjUGg5ZOnLUcx4nTCnphXTwvL1daPGDI715O%0AhaFF4j6aksl2E3+O9RoyNFtxJqCUxM2OPWK7bEpFdqrwztONIpeTZd2wq5sotoF7vUjH0lus1kLc%0ALNKN7EMufvt+UpR81odxxJJIuVIR6mkqGdPhZQ3ochLTITEjrQUFvy60407H0FsmRYkgBSdRJjP7%0AS9ePL+RUCSbwfJ68bCvOrrRSKKOx+UW2ka0Rggi2h1dcneNMB05Z7Bqkf+uUdNu0pACcd5RWiGeS%0AAVMqtAH3x5OG5nJ94df3BxoBDV23hVwL3mnp67WMN52433n5+FGE2s7RqkXXwplP3LphvaKVU+h+%0AUx+C06gPL5TyDn7FfB5o4+VQUytNK0YeGCoKg/WKjmVYRzUJY6DJ9FL8jCi2JYASrUjTesIsFLFU%0AnA/sjwdaQcwVtMWpzLNk/LLwfuxsy8bX2xOn5FK1f/3Cp//9H2VwWk4hFu4PoQ9ajesTNjYKfWhR%0AnLSKXgIuFXFHvXyY/bUO+aSkitou5CNRYoPNU1omN4PqQ6JqtVH1kK5cFsffZRN4FcZQep3ALU8q%0AlVwr+5lp5Al8MYxcWMJCG5Vt2ThjZts2NgujPPHLFeccJZ1C58snpE5VjeasyMFHQVmHMU7oiXS0%0AswRrGS+D7aXS8qDHLBAiJbCQUTu1K0bPEldWFmwVyfYWZMueDlg8yxrodOmboymp0ifREgWPx5OO%0Aog7DkaSX/eFy5cvzJFw8q19Q1nN73BnlHXf5iaEvxLzjosUujn5PjEWItmNSjVspLNcP1CpdPX/1%0AuOIxSrxj2Rh8a7wOjWoNpRdaPlAEhirY1dLzEJiEHqh1Uji1fI+YEB41GspP6A9GotL0CQ1JtN7J%0AFXRYhEw6BrWl2etVbMEzzjvPXtg+fJZzQYnkklk1fLq+EJMAvtwlUNPO9fUjJWWs87A4Ln3QagKj%0AKOcB2vHy4ZXeGq/XC6NXtDIo5bCLQWvL0Ba7yUA0I2RY5w1NVdwSpJrkQWm5MMuZUFEbtHpSeyMf%0A0sPUYWXBsZeDRkTX78Ha//jP3/7FS6qdeLvw/njydv/Kx5cNrQK/3558+KnxP//tf/Cnn/6e+NMn%0AaDeWn36WHsL1oxDDVEUvFlU7zcpLxH9+ZaiItSt2VLZ4km47g0Z6RsLPn7m/vbF9ulB6RXuPW8RJ%0A0ul8+XLnj29vbNcrX7+8cx479M4eo0zL8sniF0qreDTBWAZtrnEVfTS0MrJNGorFe4yCM1e+fLvx%0AD48b54vndVnIteMdOCcvl1zTdBkU7GJQ3YCu2M8r9dAMr1B5oe0Fpy3GAFR6hmE8RlUoBhUsalH4%0AxeJfN5qSyaAPgstnzFhLLLSm+f3tnd//+IO03yXKOaRUrhWCfVcWJmfNGpGphimwVVrP2Efh/fHk%0A4+r4+ozijFGDJWxsV4V2DovCusH6csGXxlgXznHDXFaRi9aOZnBZPD3CoOKdoVLoc5LuvGN5/QB+%0AEnzGJNCVjFIQ00k8I7l27s+DXCpxf3J7JhFCl4pCon6p9h8Uwj6leK31yULoGK0oSk1stSKmwtf9%0A4Jevb/zp8xvLsrCmhN1WlFG8/vSRl+uV/bljc6eXwuI9rlvU6Hjt5SDvQNEwzjPMwK6BoRVu/nfa%0AQND0XZNOOfSM1oVeuB+yraqNXipv94OzCRq+1UofXfLVXWJuRitqHbTZoTLzmZFKwwB7Ltj9xDA4%0AciWmzP15sl4i67pSGFw/XKF2ypkxrmOGwTnH6gJGa7w1OLuIQ0MP/LaCUuglgNboIIS0PhTGywQb%0Axo+ILlogDsrKZaxEAYTsWdwlKgt+vCsj5MssfZPWp7MP4VyWmlHGEGvDWc0oDbNHVmtYgmEoOJ47%0A1+sFpWTbsS6rTHRj4RIEdb4tm3RBvEUbi3UeN+mLJniGVxMljhSy1ZBcuQKsYOOVNegu/RNtrQCC%0A5iCjDi2kO+dJ6aQpgwsb96cQxPIEd3RtOM6IWxzNKZRz7GciOSWCZyohLAylialy0RaMRFG3bSHH%0Awvk4ZEPWlUBIBnIoVBpnrXzeumwAJBoopE3pDVmsN/jVyibL6Ok/64LkHkN+ZjmKn2u9UGoRUqXW%0AEyv8xFtDVeKiq03ohWMg9LwtcJ4ZbxRnGgyn8T2xeEtTmlQquspl0nkvFyElQIOGHFSDc1hvRAo6%0AY0PBys/SuukEtOL2GkY2wS44/GKFcFryxCNXlLHE48RooX+WUumI8uM8E8MFtpcXlDLU+11E135h%0APyNDKZ7HwetFnik1F3IWh9dZOw5NKRHvLdoJTEZ1cfBobVAbaL3SU6aV/5+2d/mxbcvys74xn2ut%0AvSPinHtvVmZW2RTCUEggIbf4BxANOiB6poMECNNBdGjZDTruIR5NJNPn0UJCCAmJPggh3IEGUpl0%0AFb6Z93EeEXvv9ZhvGmOd60RU2sIUIaUyz8l74kac2I85x/j9vk+n8NE5vHG00hQGYIBSGVW32N65%0Ac8hhGej0O9hB75VhdILexVBbohQ99A6jSPba4aiHdkaNYblcyKVxcY4tV9Zj59PtQfS6KZm8dkHm%0AZaZ7r+41A2m7Y3vBBkstnWAGjIHB6OPTVN3i9w6p47xlic/UdNCDYHqkD6Ws2eE58s5lmrUnTUek%0AIxKYgsc4oZvTnWbUPZRKpmTVTbQudKudMn3HgjDPuGmm7YnWFLDzSJn3L1+xbRuP1xuXS2AMQ/CB%0AMgYuLqRaFIOPAlWC94r7FznhKJF5EsoRSOuuaZVpVrm9zVwk0LpG+Wfjyf0gzJOyB4NGn/K5PTVG%0AY2TjHNhmo/qCXjLbnqgYMI63x0oMeryzzilU43xfC7M6InMdhOeveLy9cb3O9KI+rmE9MUYcnT4q%0ALSmptbWGpF2fA6nggpL6nt5d2d7uXKOjucvZD61koEihWnBZWCJgOo9b4npZKKOQW8JY7RWL6FYZ%0AM7hvSbUV53ZpiA5AP9+3Ez2v2+ajd0JcFMJTVZvhppltbSx9QC5QC2VHL2E+MgdHG42xbSzXhZoL%0ANig5mnEOBHpnfrpwrHfiZGijQVCPYY+WvjW6tfQeoOilKnejLkSvsWM3ee3uGX0c9FxU3GtEtzkd%0AWkmU0tn2nb11vBXAs+7a6zRjqIDdOrZceH56geWFWHb2rZJdId/eePrmZ1ozKQ3HgbdGKdfHrqmD%0AdtCbak5azxjrsLND7vq88cvMfnswRc8oFXtdMH3QgsKLjJ+YLhMpJaXvOnsOOwSMh1bObqpuEXqH%0A/VBf214qrSV6VfjF++crey6INO77wdUNaodpuhBDYNtWLtPEV/PE44cPFGOIbmJfX4lOt/j320Mj%0A80sg3VfE6OvF6EpjLJ8P9uPB0/WZ0hKjV5bpWTUVZy8/LE7F8U8LJiWGg2GNAq1KwcYFY8dPztIx%0AoHWh9UJKleNIFDMwfZC7DkmmacIZR7NCH/133mv+oS9eIvJPAv/lb/3WPwb8e8A74N8Efjx//6+P%0AMf7b88/8NeDfQBfT/84Y47/7B/97DGnfqcGRBgRneH08+MPf+xmxRMQOOp29Jb779nv+8C/9IzQx%0A5Mcrfn5RX0w4HUNjYMNMSRXvA/ap06SyvRZcCMxfOz5++z3ddKoBt1iKqNi2eTjswDfDr7/7lm2t%0A/Mm33/HH3/6ax6GkpfXI+BAV/gCMXvBOu0BTmDHW8+n+yjdLJHVwvWvsBEWZ3red5XEnOsOnt8+8%0AfPVEcp4JofZG7Qm/LBiD0gwt9K6GdH9ZGEfBRug20t3GkEbfs3pJTKC5hEih2IiNik7usz3X1WBi%0AgD4oReORtQ96G9RSuN1urPvOkRKv207KKmisRSEXuXYmr5HDNgQjSjDaU9XvsSsVbsuZvgovj5nv%0Av/+AG+/x3pHSTm2Z6+WKnXXFa7z6eFxvjK86pErLmeG1cGkyeKPiPEPHPl+wqONLgqOMgusWMAwr%0A5G09i9+J/UgqIEYYYvj89sZjPyit6ORG0D83jPp3jFHy0ulWsdYqKtY6kI4/u3ulNtZdiVp/KsIf%0A/vwbfHC8XC9U7yi5Mk2eKsLUZ3AFilWx5hyUGDaUcCTVEq6OYQXCRLf6d/1FaE1Xbwboen+cm9Ax%0AOqUPas4cx8GHj585amHP5e85raynj0N9dN6fhB4lR6VScGfB3xil1933xBQCd9n58PkTwQrX68Kx%0A7Ujv+EmjQbVnJHjEVEY354al4SbFQ9t5QWRgL1GnaMuMeIsJHvGO3jLm9KIgDaqizTucB1491IgI%0Ax3HweKw8HneNDOWswtXg2e87zjp2UVJfzYXRLLnq9wuD3AdHVcqS+tAK665v7HOMlJSI86xfV+2U%0AXgjBcLTMFCOlZFzQkvUUA+KtEsWsYBzgDWbxp0vofB3yAekJQ6dl3eC2dpLojEYJdQuZGWcfKh07%0AxkWiEd5eX5nihVS13xamQN8bxs8YbygVbm0nukAwnj1XJhrLpBskK9pfvdgF5zxtDI1VPM202ggx%0AktcN5x3zdVFamYXWC+IVLlENDMngv1C+DOG64LxFTj9ZmCfSUfQSVTvBOnoup1hdn3fWqMdNSZ6T%0AOuGOgy0dzPNE2g8lkIqwHZVg0Q7HMOylnhfzjrfgq/ZjwvOzpgNEI0DjFLCq32pQWybEgPqw0Bio%0A0R4n3tKtYvIxhlYz08uFLgpA7acXR8Ekpy9OjEahjsywCoFwMSJoZNeaznS5Itbz8e077RaulWme%0AGCfI5pYLwUEfGo8tVC5h4kgN5yvBGvV4WZVH11EwVYW787JQcsGZL5Jxq71UCj4E9hN4MmQwzCkV%0Ar4XnaaKMfuLAFUQj5xuzWL1ASTeYYempsG4reRiitdxXxbwfYxBjRHpjnvX5kmohzjNDDPt24NBI%0AdmsGcYFehf2ULiPmhDjodrY2wQWj0UMDwerxRKKnFo24tXISDulc5oU6KqUrTGffC/NSma5XSivI%0AEKzTtEhFFDjhDG9booxBLxlr4JEKNgRiF1JKbClxeboy8iA6w/3TB3LtLNFi/EQ71jOGr8RgEcj5%0AoFUIZ8TZGIMLEVqD60I9CqZV4hLJWyZOlm6XM+apsAkv2kENQ7/vOvSi9Eg73jvmKTCskhGtdxhn%0AIdezw6WR8jVXcoNL8HzeMmEKPC1Re6F9KJhG1EM5R0veiw70BidFdBCdRjT3xwMf1M9Zkm57Qoz0%0ArqqJ+WmhpIl8v/Hk3pNvK2F2jDIYxuBnC5Kw0olTOCXJjsuLAoxqzRQG0QyWy0xVrjetwXQOivZ9%0AZ1033LRw1HY6lgI2RsR53k8z61HBBeIFPr7d1H/mHN4I3hkkPNHTTu6Dlg8KE6MehOA14tp0y2s6%0ACpKZvPaK8oMwz/T9QLzVYfeuIuxedry35KyDzIF6InPPkJWw6ifP5J3G1PpgOIOxHiOWVgr7sZH2%0Awn4OMUdXn6ZxEOPEZVp4WxM2eo1OT5FWKul+wwRVH8i2MoXI6EVl4Ayah3meNBI3IpdpoVbF57tg%0AaSVih9Jn09gRqZQtYeaJ1g12UVCaCYG2rnRjqD3Rt4EEpxvBWZM4xghiOaX0euE2PlBzpqaiIJ8B%0Axi/IUCjXnjOlCJfnF/r6YL3feXleEOu5395Ygue4vZF95JYKP//9X1Bvn1iuV/ykz7+BVQjWIZig%0AVN+0PlR+PTrmEuiizlSNQERwokATH6DrQFZmz3a7a33hHECFaQHptPKgNYfIYDQ59SyBsurm/3F7%0AgHOIGYQwYUel9cKjwfPpNf1dH//QF68xxv8O/GW9HIkFvgX+K+BfA/7jMcZ/8H+/QMk/BfwV4J8G%0Afh/470Xkj8YYv9syBsgYzPPCfTuYnfAwnl9+8wu+e33j5flCLYWtW75edtbjE7/625WeVr755c8p%0ARyU8Xem7HlSNN0hwhODVxyINP+KZj61saWf1hWY6c7gQXgLm4in7Tri8o41Myhu/+fiJ/+NPf8OP%0AbzuPbePH1wdv28qRFZ/pQtScsuhaEhG2nLlOcJkCj9ZZnOVxaAnaOcP9sbLMC59vG9f5yo+fX7lc%0AFtK68/zyzOUy443GcLCebhvORgwDopLwZHIUNyjboaVC2xnW4iZL3XfGWDRf6w0ExxhVQQbBgxkc%0ARzplgIN0FFprrOlgy40fP33i//zNd/z6duP7txu1Q0GnB5ahQl0R1n3lMj9hrKMkdcw0fcSesSMh%0A18b3rzf+1h//ilKTCnmt4+lyOdfaHW89EmZMq4DDPUeOfdDT6cUJE3UMci1KjXSObsDNExItIUZM%0ACCC68Wm90Vun1wF98Fi1A/X5dufvfPs9t23j+8+v3LddD2HG4qRTmnYWas0YLkpfRACNL5auiGFr%0AnPrEWiO1Rjs61q78rT/+E/4oF6IP/MHv/5xlnuki4GB6d+G4bfSgV8fUGjZaaoYw69+nmEHzgp8E%0Ac110wxjU2VVrwUpQ+hPQWuM4EvfbK6PDtid+/PTGljPHsWPpzC/viMfOp/sOA7yz6ggzKr8WwJ99%0AKBWAahQLI7yuO615Pr3dETQmV2vlZz/7Gt8rk4+Y4PEB8j70BXeeSKnQRsbFQPUVvMV7S/MeF4zm%0At43i7+LlmTE6wwv97ATIGLSc6EMw6IUjl8Z920k5IV1joKk21h8/cp2u7Hs58bX6OBxjIAyMwHoc%0APC0XRDRGq64SPfS8e7pg94ObtRwlc+2d4JUC5qMW4FvtFKtyaRmZuCwcPePGIIYZOwWaAR8swzu8%0AMdh4vtRacPGiPcHe9UAkFheVbjWMhuhH0s2DixPGXpU41i3P779m21bEeqxAPu7a8RiVlMA7x3We%0AKF29ZjnDdI2Upo/l4Nx5sRCi99qbs9qLKlIpUmFxlKLfmwRDMUU3rW6QpJ0KBN3WxcsZd7MGE9T1%0Ao8MI+Ulgap0i4ksX3bJuO/P7nwEqH+594MNMKQkbAo3A9rgzhUBteoHXjaFlOw6iGUw+Uj20oQCI%0AVArOWvZjJzSvGG1rEXF4O5AhhBHVnVQ7xiqIwlntPImI9sxOl5f1FrHTuSkPtNHwzv/kmROxGKfx%0A4lJhWKeUW+SMt6Fem67oe8GACaSUmJ0QXKDlxLavLJereubyyuStajt6pxpBto3iHLXrdlMYCgGo%0ASpTM0ojXSG/aZTJOGAxinMmp4i+O0QAZDBmYEJgnTzdD46PO0U/Bax/noC1nKsKaKvUsxmcFJ9IB%0AHyPpyBwpIeuOmS+UNhitclmubOsD1xs+Olo11JpoRb1z4lTSboVTj6Di7uhVrQCCSCTMgjul5PXo%0AxLiAOS/e54BnS6qeEGNoRojXCaxeYoagREfn/x7llMH9SLxtB7kPSoVPtzsZo8RavbHTENb1YK/C%0AdHnSnraBuARq1X7kaDrEXfdPjFoZ4gjLM+l44ERJiqlmZAju7JS6GMn7hr1M+AH3zw8kWDr1fKw0%0AFUmvh1JIvSHng+u7Z7bHnWEVvpKagkGcaLc4Bsev39647er4an2w5YLzVqm2QeXpxhj6MLy9PnDe%0AK/0yJy7P77BWaMdDaXTHTivlJ4m0i47SB4aGP+mS8pMwWWPuIoK/XmmPOwntflUOWmjUo9AY+Etg%0A39SVKd4hfnCxhpQzJe3Epws5a7+v10zuKpU/BmxvD45cuTw98Xq7c5kvHK3z431XX58YvHiuL1eW%0AaWKep7M73KE1RvRKYlyeFRLSsg69MHSrMe9u1GdVS1an2DTB6Lhpoj5O79sk1G2jR8i10HohXGd6%0AEqXJehVsex+oTRUbvVdsmNRPaAzWWNbHnW3bNeH0+TNTjArX6ANnPPdSaW93bAgwPMNZvGgapeC4%0AxhkzvTCFio2RY9+xfsK0jfjumVTUKym2sd3vjNOHN6r26FvtOvBsFaph+tkz6fbQIeXotHuiDQtT%0APOnIBR8nXHSEKZ6vj/Y8CunwWhiIsZQjkdugy2DPWdMCKXHkRsJh7aCbyn1POOOYn96BePZ950iD%0AyxK5vng6g323bG+fmaaAtK4gnuVKSccZry9IL5omu16xTmPr8/U9ZV+JlyujNt2JB4ttnmIqfrlo%0AvJqOuM7wluAD4nT7baxjVFVlYCytCdIKrXTe7q+kPDhqIjqLNIhz4O3jppRtEe0CatTsz/z484oa%0A/nPA3x5j/In8boTivwT8F2OMBPxKRP4Y+GeB/+Hv94m/kKNerk/UkjXilneuS6CkzpESdRiu5iNu%0AWUj3O9fXCyPMLHPm6xjJPTM/PzN6Y4i6mObnJ9pD8NMF5yMlb5g98GxgmRZu9wfLy5XH2w8U4xkl%0AsZfCD9/9wMdPdwpCk8GRG0dKbPtxFic9HUUHYwx1dJZ5wYfIVgqlFn7v/deUYyfaRm4anSh9EIwQ%0AnJBbIuXE27piT3let5EjrwR/lpZt0P6AsQRjTps4eHOufztIv8BSlGzlrVL99opbvhDbCn6ZKaVA%0AE7wPDAHMUAfXaKQj8/njRz7fNtaU+fz2wIjRC1/v+s+7QLB6+Bp4vNF4nnWOUbUDwRiI6Is2vbHn%0AzH3b+PHtzjIFLp8+YkU9Vd4JMlucgPVOvR/OMT3NlJNaZQI0UXEzzmDQvK4RtY27oHqBWvRi1ItO%0ApVI6WO8PhgjbvrEdOqW931eFTYBS+mqhjE4IDguUcfqW7PlmNjjdN0o1S/XsVozBkQvBW+7bwXef%0AX1mi5d1lZp485v0L3r3DOM2Ymylgu8IuhjEaR5zQA/scsSEQ4kxcAuI9ckIVegfEMEY9y/2Kaa2l%0AYI1h3ze++/431HNjfBQ11qd00PpgmiJye+MyLdyOfL5o6uOo9473AVCCXT4jirkPcjPcHhtxmvn4%0A+sq7JbJtG88XRS9bUUjK9HSFpoc9d51VMmlhTIqhN9cJ5yJ2OqN4VqfT4iy9ZEbXif4XHPRAN7tl%0AP0iPO2sq7I87tTYOJaAzBc80Tdw+37h64YPSXpnnhVKygY90EwAAIABJREFUxgpEqVDlnHjNFtZR%0AmbpSu46cWa7LKQvVHp3etceJxXb4OWD6oIezx2MHWAcxQLQYb8A6TDzjXdaeW3dR3Hmv4CLivTpd%0ATtiBdRpR2W47YoxSSKv21YwY8I6+H1ASuepBfIghffHBWYP1ltt2MM+erTScFfZSMKJbSY0GKt0v%0AOI8Jnl6VLkhTGIZE7UCN3kEMzQohTCCKkzdB/7026OuIDSrxNoICGuKkUVzvMUP7WAboo9HbwE8T%0A6Ui4OKv/bpxqBlAMvxG6OEoDbxz3nFkQvHf40zd1SwfvjaedWxx39mTrsLr1HgMngxC9+v3Q7dIQ%0Ag/VamFYqg9XerUEfe6Ofm8QJcSpKZwCt0cTowbYpXXO0jqNR+mA/MmKE3DtS+wkN6bSutEvr9VIn%0AWNJZjG+t4nzUAYoxOGfJrdPajpuiAg56Px9DjtEqPsaTggk+ODjlr8F59nHXaGUbNBnYyTOG6GHq%0AJIAOVBSsRDdLO9IJkujse6IbPYC2XE71ksZFy7kpM15lqbV1jJ9pLTGHqD3d6xPlUIBIE8FiMEbl%0Asy0Le9oZOXGZNWHRuiLJnbOUrk6op5eXcztdkaHuyHDKgsdQH50ER0/gZoXsWKcRZSU4wp4KcZpJ%0AR8I4VWmUklWOnJtGeY1lPRKlq8i21UrwEw3DMIM1HVSB+6dPTN6q6DsV4jLhw0Ivmbzu9D405usF%0Ab42S1uoBYhEsrWbylpkuC9IhXmeOm24RzOSwY5BSo1HP+H6hWx242egIbiKlgzDrhr2NrkqPfiLx%0Aj4RYYc9de1MDtqRwnZIb756upJSwTtUdvTYKkPedOM2qNigZuiFeruRd6Zc1H+TSsFYvyMYIRvR1%0Ao/fKKAUzL7TaCYvG9dqx0aVTR8ZfvJLjOgoT6o09JSQIXTy96pmjjoG1Gi9urVFypbSNnCutV+77%0AwXFkSlX1zse3G95rNFNq42WawS982naWS6DWpJfkoI8N5yxV237IgEDj2HeNZ6478+QRBtV0rNGe%0Ap79eoXWME5CJUVWgPZpi7fsBQxyjHxA8qSX9vkW7T4Jemp0LiHWqsMmZPgw5V2pe2fedPRUejx3a%0AIB0a+XUx0hvMDLi80HqljEo0wmsttGNluVheP208TZ7cOqYJgc56v9Emr4O41nm6BIJ3FCP4wfke%0ArzcL6/XoPy0KVMEY3GVWwBMGrhdaq8TLhDTDMBMdPRfqsM4B6iwsperZuutlb98e1GHI64oRy3Ec%0A1BMzH+gcWb27YjvHgJ4Tayks0WFtYLREaQN8xNvAXgojwSUGShfKthO8o9VTj4FGPOmacvBmIVqD%0Ac8+IGbjLFXDkfcc8XxRcM+smXEzAG724cwK+Guop0Qh5Y/SsryG5kGuD7hgjc50mJETycSC1aR2h%0AW255xz+Fc9jzZ3/8eV28/grwn//Wr/9tEflXgf8Z+HfHGJ+BPwD+x9/6Z/7u+Xv/jw8R+avAXwWY%0AYzyN0433T0/sx877pwuft8Qv3kWeLzNfXZ6ZTCIfhZ///Pd4eXrWFXG+s68Lfr6S15VwWZBhsW5Q%0ATz9OF8sInuvXv2B7+4yZA90YnoLh9faG+IV5thxvrwwzFEmPWtk7WqKeQmTyilVXgpce2NtoTF4p%0AfSbvPC0Tu/c4LNtQeaNxihOlg8jA+4k5eB574v564zkE9m3D+zfcEMroOGvJW8GGWbdZJWPE4pTF%0Ai580WiBFY0/qdJi01PuiJWCVUM5gzjiGQelXXQ/apVZut5X7Y+XDh0/88OETnx/7Wa4UShsEr7Qj%0AGY0uHhGHk0rpA3u+yBsxmPNwJMbhRqN09XPsx8FvPn7G0rguC8ZaXq6dGALGOFwo4AI2BoxTv42f%0AFQWvEQ/tXH0hBXmr1C0f9etidMQKIws2BB6fP1JrpXfYtgfrtnO7r6RUOE4RpO5FADF4e77ZIwTr%0ASFUPq7XpIa+UAVT60G5Jyk0n5ygRausDuW98P0/88vXBFD8TfSRMGmWJXmW1DMPFv9NJmfH6xIyT%0ACnadw3uvlvufhHyDcQIw+hm/KK2ybyvr484YTTcD00RJhb1UgnOk1s6IRyf3rp23PtSTg5LfjAjO%0AeWrTF1ItwOp/DIN1T1wnnbB9ZnB/ecZb3d74ELDOK6gFMMZjz0x1y4V5uWr8xgjx6UkvkaIYfJ3O%0AGUYf2ms5do3gZJUfa/cpA1CKkoWaWErZSTmzxEU1Dc5r2RzLNFtet3xOERXqkZoe8KLx52TaYEbn%0Avu5Ea/g6eNbbjeWbr6k58WhFASmiE6zJ6/forf6c9HGn6Ngvm27nnRKpnBaNjXP6eJ5n9aacJFCd%0AGEPJB8ZHhaK0RuvjRDUrKXSaJrZ1Z9sPjLG4l681ErFc6TUzjL4hWGvwrWOt6IZFgFoxElhT451v%0AVDnlr6XQfSTtO3FZlK4YHPN8gbOcbcx54EUpclZUjtqHbg5tDFgXNPJkDK0mnJ+ovVOOpOCQ0wWT%0Atg1M0ENQqfjgGFUHKunQ6bMsV7bHg9oai/OoFASenp6o6SClDFbhGRa9YFSrX8vogzI6oEOEYTp2%0AWThSwnuHcwEYmGCVVtoVFGKddoqc08uxuvM61qn0GWPV+WiixndrPqEh6ulqpZBKgzHYUyEfSX1Y%0ARp1lKSWWd+/QpmSnWo9pHWMGIl4hOqaznf01J+OMy6CXkdbwpUHXeJ4MfRy20eig5NdUgEG8Lvp6%0AWMo5oDHQHOJVoi0ycM7RaleMv1WYTu2Qc2aMxrqpHyy3zp4ye2qKca6FVhu57sTlenZzO9UpKa0H%0Afc+x1nJsOzE4ai702rB0WheNNzuVw+7bwRwMMnQz7ET7062qKFxE6Yy1Vi7PV41g5oKfv7y36SFL%0AjCUXvXwEa+l6mqL1hg+66a05cZTGemT20tiy4r8RCN6zHgfGeLw7gUq9YKz2st2ysB9JHVi1wHFg%0ARqekg1qgd8N8DjRyPkCgN+0Kea+H1OnpGWMNx+NB7Q03OWrpTEvUbufQft626WtenCN1aDQMgyZU%0AUDeoGYZKwSDQO0fO7G2QVV+pjxm+PPX1Z9bboJkOORND4Mgqq79tiWt0GsWyjrInQDu24KAXGp3c%0AOsGJRreqxsWMaZjR9TGUEmL0PbaWTLhcaCkxgmEkFZFb6xDn8dHo89h0VQMAhpOe2xptNKRByYmM%0AkCsKnqiVow0uy0LK2i19uiw4P7PXwS++ejnl3IMqKlYeRgdENRXiPFFbYWCJcUZaoaMJkeWyqFes%0Ag3VGL11Gh8ajaaTYTB4RhQj1VujHQbAKA+ndYnol2ADGMkZjCAQ36cBxCLVX7BmTT1X1OrUNtmOn%0ADIUBCRqrXq4To09s1SFdkyCldFzQi1GvFTcF7cYemWgza1FgVm/aCetnmqL3iqTGmOPp7TudZjnr%0AksBbTNTXPXf2Gr0J9GiZrdP3VOv1fGoNWKUBGmsR42lNX5OpTV8XxeLCRFoPPfPNEbLFDovxg76r%0A6sb6yEBJnRZDr4O3+w26Iby/Ml8W0rYxhr42Mwy1DVrKXBbHuj5oyXB5/korPT7gROOCad2Ajls8%0AWE9YJsqRCCZgg0GCwZ59eWo7gUz69zxQ8pO4SMkrzirR8siZeYpKSkS7qdjz/OsDqelwqgx49/Ke%0AemyaAvsdH/+fL14iEoB/Efhr52/9J8DfQOeEfwP4D4F//f/N5xxj/E3gbwJ8/fJu/MEvf4lpiV4b%0Al8vCfJn5xc/fs6aiKOB047vt4Be/v/Dpxw9sj1f+8fr7PH/zNSntpDZYni5np6qR74XRMyYuSMr4%0ART08y/M70pZwfiZ8pev129srPSV+8+Ezv/rTv0sulS13Wj24vX7m24+fTgGlTtbaEJwRJiu04RAa%0A75eJ2g2fj8x18nRUOJp7xRlgCM9LJLdOHI239eDd9cqRKq+PO9PlQsmfucwL19njL442RD1ZNTPO%0AB9wQjSvYadYiblS7uphZiYY1Y42hzVGJYl3Rsa3qlBKj+Nm0HXx+e+O2Z3797Xf86tsf+PWnVx7r%0AqvCD3jAysKeutBuFGRhRL5H2BvRyZUz/KQZjRc71tnDkQkIjT6PDZf6oIs3aCFEPc/GysO8Hy6Ik%0AKztNSFfoxuja/zPWndMWGHJunXoHJ5R0aFXLDVoq5CZ8/PjKlgq//s2P1N55nH2vVpu+wRoDtiNo%0AfyOdF7I2OoGhfaCqkbwYLLjInrPKAkUw1pF6OzHGsObKn3z/iecp8vH24G1d+WfMXzqRuZGXpytD%0ABB+CxiONXj7ctOgT95widfR9uPWmZePR6DVrNKJXtttKTonbfWV7PPj8WFXOagylZKoY5tAZw2Fo%0AjKE/J2vUB2NEnRoigkjHWe0eptT08oT2YNoYWnA2jmEs372+6dZlCM5HXi4T2QfmcBI8gxIL3bPD%0AWoufFlwICII736jFCL1X2lF+AgH1rrHUUir1OCg5sa930pHZ942jdtZVvXlP1wsfPr6xLBesaAST%0ANghenUtl6MHYes9zFFKCvaiLrR67Eh1F+18/vB28XCfmlDkSPC0Le64MYJ4CRKeo5qaXWT9Nigj3%0AAeMc3gfdPFlzbumMXqDs2ccbHYmTXkq2jV4zIoPt9VUhBx32dCjuOnUGiePITMuCTXf2dcO4iDeC%0AlKQXGIF5WahpIzfdNPehbyAuTty3zBQ9r1vj/ZOjDM2r51oQ43GlgA8KkimZ6B0+zD/Fn2wMUDsI%0A+BgotRPnyJdwgz3L/kwXxQknVStEq8OPkitdPLgAZaNXaAGknV68eh5YS6XmwuwMQQusGnfaVroI%0AHWFYFHIjFvETqWa8tVTAW0MbQk6ZESL+jDkO1L1jBJ19TxPeOUotOtQY+jitRXHq1pozwqaT2Y7Q%0AxDKkUaoKvvu+04wjN+Gog7dtxwsnPh9ohZEHT5eFtO0qTA6B+30lnsPEURL7trG2xhQ94vSA2oD1%0ASFgDz88Kd+J8BcimEO2EOQm5X7b0MrSbZoNqK/oYuHNTrMeJ8zI+AK89ob1oxK01hRcUDNRMQyEs%0Ae+7spfHYNoIPGKcHQ0R9TWFeMMdBdA5XC84Zau0Uo4oS4zy57urliZFjvRPczLa+auzJO2prmArG%0AW8LkdWruHCEEjv3ABk/KGeMMk580fovFRSVL6uVYO2m1dVrRC+m+HeAddfSfYEAlZ00FdKGORm7a%0AyzXW68bRG/ZtV0BC7eRaebyqd7K0hnM6mqtNtzTVC35ZSLcPlFwwNII1YC2Vhh32jHjqZtx4R8By%0APA69kF8uGh0VlZLHZf6p95hz4e3txjQFrGhypovKkWUYRdAzKMNQ8nFuMD2PxwOxhmWaqF00SieN%0AURNu0uHUz56fSPtxIv8703mYHmLO2CQM54jxSnq8YZ0n5Z3oBxI8rXVCiBy7Jh9618NrHxrDd9Hj%0ApxkbA8e24kunlYwxQs6Z3irO+7MHubGnem71RftkpZAG9HOTXHLhcWTEOHyMHKVzHJUpDnrLPI7C%0A1hLROryzmijwjsusiYUQVS8QvGMtmZoTbVR8mKHspG07oRcNQbuKxmqnzZ8DYYVhnNEzOmaeMWKo%0Aezo7wJneMiKOTifvmwKcHqtu08XxuN80oZELW27s64pglKBoDMMayrkk6TIo9UEWx+IjizXso9DH%0AzBwDMTheP3/QyPK+E5bIMI7rVeFt26EdNN4eXN8/QxmIaBTSoFt0jVUHBH0uc7no+23OLD5Qe0PO%0AzrhWHIJ2eoeSJ3Pa4CSgjt41OTU6+3YwSkVCZGStrPQxiM7RZk8eHYvlyJmXy4zUHe8GLnhiCIjX%0AgUSvSoGcYuDx6ZXpm6+IMXLfNmJY6Eao6cBNgVozwykWfn73ghmig4/eEBdxMdKa/BRx/vL6OZzV%0A4aJYjaDWgZBI+0ZLlTISJR3gZ3V2tcZeVAcjToEpAzm7j51310h3EdKE+0Io+zM+/jw2Xv8C8L+M%0AMb4H+PLfACLynwL/zfnLb4G/+Ft/7i+cv/f3/RCBbb9zsepiuoTIU1yQ2nCtYnOhzIand+/45uWJ%0ATx8e0Dq/+mHlL84zS7Vn3yJi2p1NDMZ45rOoa6wgYtluKyZ4Lk9PHOuNo0HaV+55JYrlw9sbv3l9%0AY5qUrvjd5zfuKTMHz550E9SHYXIOEPZaucwXjEDtgjXw3gWCi9z2g+B0euWsIL1RWmUJs2a7xTDO%0AtcqaCh8/fmCZtYRsRfBPFtsK67qxzBdag2C6whBOVLJxXhGaZzfC0nFWp9UO0c7NiLSu1Mh+TpZy%0AqtpbMsLrd9/y+niwl0w6MqU2KkLvA+s81jrNp1tDMIYmViletTHHqDEIEayYUz7c9cF99mZ604PM%0AI2V++PQJ5w3RC/N9RcQwLxeCs+RczjcgYVh39isMiEarRjF0dDsmvdIErPFa3t0LvXX2+8rr29tP%0AZCuNiWqc04xOOd1J9KxxJKeH4ODU35Vy+YmOCEow/IK8BvnpTaeNppPaE6NtGaSced12EMvbfeXj%0AxzeWOPHy7oVUK9E5xdmK4npbrfiodDwZOmUypdC7FsbFWcq6nduSwv3zK/u28fp2o9TKsAZvhk6I%0Aw8QcZ1JLShsaCiwouerF4Cyg7jmfHQC9VHbO3ovoBjDXxhS002WsodTK/bHzMWgvI3iNCJaxcLUW%0AG1WC7H0gxEUpjQylKXl/Tu7K6WsZ6r1wjpyPn2KhJSVqreRj4zh0q1OHIsoZ+libgm6Knt+9Y912%0Atg7zNJFKJWV9TowBtWQlQx0HpRTtKI1BaYMJ3dCuubAg7Ifh9fXO9bpgc+HaMn049lSZLtoB0YOo%0Axzn9uVnnNb6hZzPEqsduDN30DqB/eaxk7UDQGzZE0nHotNw6xJ2wgeNgfn7Pum76hlwr3TjC4qlJ%0AoyGtdVpTQpU3lmG1FN9rZVquGo0BusB6iqG3HWLUvsdFJqxROqYd2sN0zumksne8iFJOQ6Sbqmh2%0AkTOK2fXn+aX3NKCmBGLprRCCp2LOjlam4Ul7Im8b03Ih58a0TCfSXC++ytPv9KpxMG8Fg0eMxVmh%0A1IrPenkKQf13rTXdGsiMTB3nvkRalKClyPeqHbGuX69ehg1TjOq1GmgZPlhUu1gRF2hdIzQdfV6o%0A803lrI+ul+icC7UZ3e6MDnHWCGJ0NCzdOIzTC4GI6DDAgBXDnk8Hk0A+Ellg8pZLVI2C9Ma+HXoJ%0ADA6hYqtgSsO6M9ZmRDfFQ+WrPx0Smz62ck5Y77Bdv0YxelFvrWGMpbZOSgoTkt7Zm274SlOZcAPt%0AuJ5xeBEIznK5XMjnllSn0o7aEnGewDrWzx/J9UGwFovww4dPXKZA7orbH2NQi8brt2Mndg+izxnj%0APKVkbHAneCVSNn1/dtbSzkOe8U43K60zjGCs50gKtmpAzZXHfjB656iw5kZtjRgCZU/0rlFOFzUN%0Act93dTWKKLTmgN/7vW9gqD/SM0jbg/X2Rh2daAa3251wgrswjj0dXC4XaJVSVAzdulCPAsZCKVoJ%0AmCZyrbigsTlvhDIquRRNaYzOy7sXclYX0e3zB00DOEc1hnwcbKnqZrJC4+zYTYG9du7bgZxnAEXw%0AGxowh0CuletFpbE+6uZ+9IEMvWxaq6TiWjsYz7HvtFZopTJNQf2O+4Y1Qsr9FHN3WklMT0/kYzsv%0AKY4wz1jJbC3TatONeW/6uPtCcj171WIcpSnpjjFYU6Wjr/nROUyI7Em7hc8vL3TR53CsWnmwomcn%0AaoFlUTJz0yiaMYOjFHrOCv4IF5UHD9GY4GPnugg5N/zkwHrt0I1BSwdhXhhZB81hmhFdd2q0t3cE%0Apx0wI4ySNTJYCy54Rh/sx6EDoTG43R40LHtJ6PJEKEMoqRImrVIM60AMc/R4gdIEjgd+eubokG5v%0APF2e2dcH2RlCbszXSM4a67QIH9sr7y5PtPHG1++/0ufM6Nq9dpo4cGFRqbMYVTxYi51VX2GsYMzE%0AEH1PMWfcechAesX6SSFD0mijn5FDpfkNa5CSKFiOUimlMl2uOqAcO4uzrKWCn3nb7riaIEyq2Vvv%0AFGOgVbox7I8HT+8uHKsORawVsJ4fvv/AP/oXfoaIouE5t+3ed1wIDGaNj/eK9TNIYXSwTs4t12AY%0Af0bA0U1m7+jI3JzR9I4NkU7jcd+xIbKvdy4vT5RaafmgGkcXTzo2JjNzlMbzFLUO8js+/jwuXv8K%0AvxUzFJFfjjF+c/7yXwb+1/N//9fAfyYi/xEK1/gngP/pH/jZjeFn33xF2grv3l+5fXrj5Un7Wm/H%0AwSXOxMtECI7SG8vsmK9Xgun8+tff8ss//CNc/kxtkT4mgh18/HjnEjph8vj5ibFt2tXJmpvGGY5t%0AY18fSIM177zulWE8r293vvvwgdfHxlY7TRxiPa6rvNZIw8cLNe/03lnmidQKow3c8g2P7c7kI2I6%0A9iwWt655UulovtcZ8J6jZJbZq79FOut+5+nliftj5WnReNO2P5iWhVIGrheGgVobtqnXYwyAE6dt%0AFM9PrvSzb2WNoVWlJJauMcoPP/zIkSqPUtVbMzrDDGxwlJR0Smcs1ih+HhGN4xmrIuMQT5gBJxYa%0AnNHL1xidGLwe1M4pZW2Nj+vOdH9ohMlHrIXHW2S+vhBPsWYv/YyaTIxe9JAxBmOMs+BRTuqR0Mvb%0AeTCtlJQoAse2s++ZdU+6WOmNl8nzfS48XRfuJwLYCTQMjKaRmdLxzjJPgdKaRgOGIqytsdCbkniK%0AUizXXTdCuslWJ9L3n+602olO+OX7J2LUbkyIEec8+74yj1ljWwNayeqCEeg501ICZ/Xwfub8e2vk%0A42Bdd46USanyeNxOqARclxk3TXx8e+CMkg+N035Hr4WneVZ0fqv4c9rWRyX4wJEzIFyncE7fjcbm%0AThjC4zhwdmE7CotPfPz8xvPTE3V8BmP45bIwgNIq5tz0aD+lU3PWC5cInNtKGLS0ntvLTi1JNyVj%0AaFG7tp8Q8dM8U9dDP58Ie2l62bbCHCNvbiPfV5o1+qJrDBlLKYno9PlUW8GIXgYRpRrGc5tTaiN3%0Azd17qdxS5dlV5nnWF+ZWGVZL07UW4rTo50G3akMRjLplsHoxNSiZVIyF0XVDC6THg7Jv2DDp5Swf%0AjFYJl6tGSoJ+vWI4D8EWRIcHL9cr90dhsaIy8KFY8SMdlKp0zssUMEOwXuXK675Te2CyjpvZEbG8%0Ae1Zoi0Y/mwrUzziwPdG7xog+L12gJu2zWq+wEYzGfeM0sd7vSnYc4OKifa1hsDIYOetQSQRvhHxs%0AuBDIXbBWY3S56PfhRBRCk7WT6E7wAkbF4u183o9e8SHQa2U/GsHr1HRNBWSopsNHJeSZoZhnHzFG%0AGLVSxxf5uwWqAgfaoPd89pAG1gmjde0YfiGYOcsjFbCedhxEZ3nsmeeLU0plrUyXif3s0jg/2B8V%0AO3Sq2upGR2NxzgplQDC66YVxpgr0Lqpy9M48L6xpR5zDOTl7gUGlvWKIMejh3OpwsZasg4fWGE0j%0A1rUc9Nap/RTbl8poFZynNO2AbbmSmvoVy5GQoSj2l8uil5dTRN4N2jezcByZp0m7LOu6Y5zDMsil%0A4K3BO6/bx6Z0tslHWi160DeOIerHzE29bJgzyaDfAGG+MLpGKhkqaNWN3jipuJl8dvhA8MGwvt5O%0A4pywHQkYHG1oSb7q575cFr1Up4w1HiOKj+5i8EZ42xIvUfH34owCYk6tSBNLDBO9ZbAeaxrWLeT9%0AwAetR+ybxuKdt0hvOtzwAakF65V+aRmUY1eqmj1THK7/BE3a9l2fdz9tiBvbfrCVTiqFLWXtVFsh%0A5wq9c10Wjj6w6M8+Lk+s24r4SYmsYhV2csbvmsiZ2FD4gwkWemHLh0ZwD+0h9j449h26bktj1Oes%0AtwY/XxitYF1QcEVKDFvACzMzJWXMl5RDa4op74YQZ1LVDVBtjSMVjIHHummiow2VZ4vQa+XdyzNI%0AZ72/6ebh3LiN4DEC4ekF8k7rA399opekqHEG1UWWaSI9HhjfcGJI6ynUTol5ibSu/cQuKlBuGFra%0Azq2Ibo29h5JWhWnUyrCB1nc449GtNY30l6aqhlqptfF6u2s3/zwTeufpNmJ7121+L7qhrw1nA7YU%0Asg3klukuIq0wOf153daD6zyRjwe1DI4Sid5yuSyY1hjtIKcDqZb6nHFisSbQR6WnhosRGzQaKaLU%0AUXfWM/oI1CNh/FllcUpzlhOmcexZN+mt6iC7VUrNjJTVHbrteg7rg3malILLYK2D7q+U40E0GsWf%0ALxcOMzFKY5LKdlS++fod+16Jo2GvT+z7St13nL2Sjwc/vN2hNG5vgafnKxSIL+/pXqPxLkZKS1gJ%0AuHDWNs7hnXVPjFF1UDXQDpfmAai5kU8tTR2dlnZKH4xTiLytB36eVMUQo2oHnGXDcX33lXaAb2/8%0AsJb/f3DyACJyAf554N/6rd/+90XkL58nkb/z5f8bY/xv8n8x9yY7lmRrdt63+21mp3GPyO5Wqaqo%0AZiIC0hvpCfQG1KSEAl9Gz6KBAAEcCASJulU382YTEe6nMbPda/BbBgmhKEEgCfCMMiMTEeHu52zb%0A/7/W+pZS/xvwr4AK/M//X0RDEAXHK8v1NXK/3djLk3tfmFXlmw8vnKeTBHj1RGuZvXfOZUWnSjbw%0Ap3/9r/nrv/oD73/6I/G0sPsLcXbQNMoGfvvpJ67nM80EdO/8+Pd/RBmP0pmtwz/++TfSVsjpyS8/%0A/8in+05KO78dbyyrHdF6ijLQCtYGelVYv+BHYs+ZGCbOpwWHoYQJ7Q1b2Rgdscload82wXGagnj4%0AS2U4jzaeXDsNw/39RkQxjKN8uDK7nel0Ia93RjfM59NxOzOMJkW6OAdVpGBjjSBCabRje7uuT1qt%0AlD1RW+eXT5947is//fQrn28761a5PXfJQCiL0Q2lDNaKWjJqRxslOGXd8N6L9QNkaOj9CGMeaOLR%0ASMef7azQ+VLO1Oj49Pld7AY//8qWEmMMPrZBjpHzVcpM24Yc4NoeKN4hnmwnyNVWOwzZmKe08emn%0An1lzoQ/4fL/xeKyULB5slCXVRDCGbZPyVm/FHqLeKu2jAAAgAElEQVSHUIAE7y6DV60FkGFIcNiI%0APRLZeo3eqSDy/2hSZIjAGdac+Pm9H8FNzT/vg8dj5W/+pnGeH3z47ltyq7THEztF+r7CUAcQBpQx%0AtMeToQz7887z9k7KslX9+Zc/k6tspXof8qDXcJ0ErdrPM9M0WFujvD8pHU6T5tPtjjo6fvZyKHRa%0A89w2+uHYTLVKL5XW5CIY/VyFAvjG8+uAveYd4xw/fPuRMG388uefCTFyfblI2P7w72stfXTtsNQo%0ArTHWM1oVVHbe2VehYjwfd0opYmPIBW01fprIKbNcLrjaWZ8rZooE7/ntt3c5MFMiLhOpNFEvjWU6%0AQtFbSWhrBAs+OkucRf0zQhU8T6J0lFx5K2KpdUHQxA35vGplcC4znxZGruRyI06TYKAP/13rMuxQ%0AMk2J+tJqxhjHtu2A2BVa2qUwtBbidKKohhrS+zJGR/tAfa6krjFVKIO1d4Kz7B3OL1f2daM32Uha%0AL0PGQDMdquneKssc5GKH/Fz3UbHdswTFuu0UZ5kGlKI4n090ZVhXoVwFhATqQjxIUcu/K+ns/Sv4%0A4Pn5y2E+lmLhXG6YKCp+G5APhc+gsacLJid6AwfsaZczIUzyZwYvNpHW2fIT9dyY5hlzHCxaw31L%0AuOB5DpjUwHaxLdsjn5ZyZSiDG4lt3ZiWKH06o/FcN4x1WAVKeWqVXNTo9chQif0210LbNnJXkj2y%0ARtDNtdOGqESPfaMMjZtOdDSEBbaVPckSYW8PqrJSYxAmnuuG9jPPt9/IaWeOAuow80Kuibf7kylG%0AvNfHIF9IHerjyWmW3BgMrBHle/RKiJGRdsl8drGCoTSdTtqlz64fnUBow2NL6OPMr61TWgYjnYfp%0AKP987DvaaG575WWaRMVuG/fnirIBpbKoFyMyv7xgemHbhci3187+eDBPEY48cW2VshdGtKQ9MXmL%0AdaL4qt7RXQZWYpSFRR3HM2pjmiL7vsui8ChpLrXIuddlaVjaEMqp0uSSKWOwF1mkzJPnt9tKjBPb%0AtqOdJadC3zOnZaFiUErz+f7EWY9Vja3J4L2VIX1mFdbbO9ZZgnfU9Yl1nqEVt/c3mCfyvjLFIIQ7%0AZeTT0DN9B60G3s+knGAMsZSbLvm5LlY/Fxz7/qSjSFXOfms1j02GsN/ft8M4KIkty5m8uEjKmThN%0AlN64b8ey7HQmhsC2bxQ8OSWiUtAaOp7QBaoy6JbpSs6snkU1dM5LT9n9HUxgqwcAwVnys6CBUjK9%0AFOzpdAz2BRsmaht0hrgTjnxa15qaNnJudAZhCjzuq2Dk+xCVckDtneeaAMkiWmWP8vDA87lCqbg4%0AcX29Yr1nrYreOhMK5cJh5ZXFjdYWpYX26EJEt04DwhRpRRYLmEDpGaPVsSgR5V0rJQtzF6UGYwiA%0Aqm4baKRw3nboipqlfLzVSkPcT62JMlRKppTCl8cDYx2PpzzHlQso+ztQohKMJStNN9Lf+umx4eIF%0Apwa1aaLK/HZbacqjw5WzfbA1w3z5yEgbWx54r0l1oHKmd3AWNtX55dffuJ5PhNbxIdJbZbKB9riD%0A1pLbU9I1q8oQldBbaq70XKWXUvWjmBmM09KjeQyUXWn6EJBGKgXrF3FylSx9k2jWNWOVopmGmhbM%0AYnjumdo7X768S32L1fzld1eeb++4OIGHtK3U0ijaM5SjIhCtrO68PZ4s5wu17KzrSi8Jt7yKM8cF%0Ayi7OIHaBrrS80eMMKFQSG6UyAiyrWe4L2mhK6YzSKMMIRfmoQknbjj2y7LUNQoi8bYW0vrFczjxS%0A43z5wNvz9jU28U+9/qMGrzHGE/j4//i1/+n/5f//l8C//P/zZxhjUPoIHFqHSbNsiE/S4VH7hsqG%0Ab0/wy73xIU68rzunBZyLMCr1bcUuZx6fdvRVYTe4nK7szzuMxnZ/0EOh10H0jtwHP/3Dn/jpt09s%0AHX769Y2fPr/xy9vGc1+xykgpMDBUlY4HY0k5Y7XFk7DKo+PCvm0EGm1/kowllZ0JL7Yu1aWoVhnU%0AIXeue2JZFrQ3crnaNubrTGuKxUWeeefDxzM9Jyqe9f2O0YPp9ZUtFSYnb5ShxSLWe0cjG/0+HD1n%0AaZmvcrhuz5XeOvnxZC2Vx/uNL799FutATzgjtJdWgFZxajCskb6nVgWeoRR+igRrJIM0EPIRSi5r%0AOaEUNAUpV7GLtCZWkS42jlQq3ljeHxunGInrxrpuKPXG+XKi5MzLyxnnJypAR+hyyoh9ICV6l4dT%0ALSIZr88767qzj87z7Y2393d6rQw03gW2DNY7eh6E4OmqUGvBGYMa8ndy3jMbTS31KCLsmNHFx98b%0A6sCbK8ahBnUpWxwcdixgIOqY0myp8On9xqe3G5MP/PTzr7QPL4QYiXOXsHnJsglrFZSWHokxSLso%0AFCXvbOvG4/mk9YOq9hRSY3RS5qu1kBjpYnXtXbZ7z/WJM5Zn7vgQhMBoDal29JC8yO+UMKhH/4/C%0AaINqTWwEcBQbiQLw5f6k1MDb+50+BFleU2aeC7TK6zffStYsZZy1NDcwVqOtpe07sMplt4rCuj1X%0AOp3H447WAp9xB6UyzrOoUp0jn6EIw3K7vdNbls/AMvP57YExRpTWVgnWsGkp4WwlC/6/FNzphCoD%0AoyQL0PpAhUAqheAc256IIfA575xqZbLSMTbNE1orfIxYpSlaoZho7XkQQ8eBi29YH+m9kNMO7LIJ%0AraIk+2lGW4/Xmm3fGMqS94R3ToYaZfDzzHPdcc6z1Sbbei30PqqohwoJ/GeN0AjdTK4Fb7VkJEcX%0Aq+QB+/EH+WrdEn10Plyv5GMhsu27WCcPlXOrUtqqjJaH0L7BgcymN1pHsgG1kKqci9poXJgZiOq4%0Apyxq3VAMrUiPO2GasN6yPxNxnqUcu3d6q6StgJLeKAM4LXbRpBVTDOz7hrUa56QuoBpNt12IVcii%0AoHDks6pUiICmtMbYEmoIsZEDyV1zQhsLY1C1PpwC6ms+oTe5GLZjIVQb5Abb88kAaqmoAefTmee2%0AgwtoDqR+q2il2FKSbpihcT7gjTlyE3KG5iaWnWAPpfvIuGhEFaKJvcmoQeswTUG6yFDse5LPShfr%0ApTKW3mRzO3pnXZ9oG+hNwCClVKzVQitsnee6oZQUpheJB7ImwUKHEGnacH88KYjyWWuXEnDjxaqZ%0AV25pJ6Ujg9rFRhmd4bklJud4rHcYnag0cfI83t9wwUId7KOSklx+9bbLAu/oxDPOC+WuydIuxola%0AJPemxiC3LpCNvMtSSHUBJvXBMyVGa6zlGMaL/LPREJzHGiMKYYemNEuI7E3Ocmtgjp68PekYVG0y%0AcPXBOIp2+6G8WucouRCcpXdxIgTnabVhxsBocEbJ595ovJ9orZJzIR+DjgwqMiSUlOijUbtmVPka%0Ac8p45/jx843aCilJviTldsBODGvOrHtijhMhiEr0tu6cYqRXsbUZFwiT9IFWJeqy9oG0PjBmCOXO%0ASjmynyb2+xuqd2JwPJ8PYojy/niueB9Qo5H39aD+CrGwNzmPZBFQKUXcJzllRs9SPwBiJT8Iqqk0%0Abo8Hz00WAspI7+UcJ1ITgnUIQSAHR+Z0zwVvFH4+yc8EUYm31gjW4oOn9IIaA3qS5aIxGG+57Q+x%0AVpeNXhttDJSz7LnSGxIDYZC2lWmZZajKG31oRj6ou02zr3IejlLYtjtoIdptKVFSJqfMfgCVUqpY%0AbXhmGeSXOcq50hWNgT7gaa13TsFyfzwJU8ChuDUhPdfemOk8t5VhJtbnzuIdU7B4Z45FXibvO07P%0AGGvxi+f99mBug1PX+CmQtichaFSXmqKKWOWdcwKf24/lgBX1vB1598ogb7LgKDWzbk9qFuhaGxLz%0AaKVg5xl1RCn2fUf1hg2Rniqjy3s3uEC631iWhV/WJx+uV/a0M19OKGX48uk30roTvSijW37Qm3wv%0AQ1woefDl0xth8uRPbyznhWA0JW84JYpcL5k6FMbIc6q3J8oYRldioqCjrHyu9/VB7xIZqV0AJAqN%0A0pm0JlTvtCFRk9olwx2NwpwntueD6BxtX1FtiAjwH3j9p6Ia/md7jT54bIl93bmcZvL9wXff/8D9%0A/RNGK+LLgu2G92b5w3cf+fTTj7x+fKWlxNu689154b49GH6wP+9cwt9wu79BBWs0tey8FWmePsWJ%0Afdt4f3/ny/3G7f7Or7cVhWa9f8EFxUiKW5VSS4aQlazW+KHIzqNUw7qAtRL0Htpwe+60eeaDN3y4%0AvrJjafVJ0wbdxVebdvH7omRru6WEswYfz3g3se07alQWE3nc7lzOC491w6oqdrV9IafMNhLBR0qI%0A1HqUeSoYVYFKOO/ZW0HTKXnneXugnaNQuD+ftFZ4e+4yzAXHLQsVzhiDjxN7ElrLGArVpNOk1CL4%0ATiObytqEpOSdo5VMP+guRiu8k5yXIOcH3jq57GsjBKpWyaXx2BMpF5SSrWLe98MSdyfEQC2VpV2k%0Aa8FK0LHkSk0rfUDadm73O1tO7Knwdr8zBvgQ0QxSkU2NMoLV79pgVMEbwz0JgUgheY92KGreWvJo%0AUmhMxw9HU+CsYksZpfpBXLNS2qo1Fv21Q6odQdRUO//XP/yId5Zlmrk9bsDgfL1iGMynk2Q/upDI%0AjLMSOF6lt2bfM/fHjW1P7LtcnMMUaTkLsvzwjTtjeVaIU6Q97hjgcrkAilYHqUlnUSuZ4Lw8hDsM%0AMjknrHVkKodHFXsMA7UWyfQBexP0aq6d27ajrObPv/wK334rthVnUe93jOo466jB4+mMtQiS+8gK%0A9SaW25IT6+H510d2QvzmHYMS1PQx1PrguaV0dNw4oAq0JuXDFir2vzGgDfHLl6cM51Yp1DEgzfMs%0AHWilMHnHc1355vVV1Butua0rpynQunSHqTEYeqAO9W8KXpSkAdZaGQp8oNZKawVbxcqQ9l2QzkWs%0ASa1WTOvkXYbmcWC9W61kJZaJnnaGkmH68XyKLa43WiuEMDG6gA60dbgjxG+txVqN0g4XHC1L50lQ%0AgxADz71IbqVUhhXr423dOE8TtW1yDOlK9AaIKGUI1pFSobZGPJDuKPleW+9Yt/S1ekCrw4aRK3bI%0AsqVUsfHVJhlK5Sr1uWKsR1lH3jbJmx2DTkNhxmCYgbcCZjHaoBhsKRF8oFTZchotm3KKotsGrWKN%0AxmpwUYiatRXyoYYoreT3bAOts9iF1aDuoh4I2Q1QsO75oKhatpKxRoPxlLKz50odkuOzRhPixG2T%0AIlStOsoIKCWGgPeR57ryzAJp2G/vdKTSYprno6tuxTKoSnIN1mgmZ/BWcsjGCCwjlYx1HnbBfKtD%0A4etdrJalD+73JwqkRNUYcmmM9EAdds3cCs8kS7lynM1DaWr/XTW3GG2ZjBSp5yafBWcMVXWU6uwH%0AnbIrxef3lVF2LIrUByXJs+aXzzdCcLy9fcHFgO6F98eKaUf+JVesgoGld7ER7rlRykNAJ0VAVONQ%0AiNCyGEgpy3A6BNjQDit9G509FUZX7KVixbvO4gw558OyKpnVYL1UnmhDQM7ZFcXIhd4Hs/fkUrnd%0ABS4SnSF1UGPw+cudJUbaAW0xx1my7yuawbau6JMRcE/JpLRi5pleZQhIfZey+z5oaBniSqFmsYIa%0A73m8J3ovh9Ki0EbxvgkwyWlP9J7cOq42nJ/EVqoVr9eXo5Bdk2rn4+UiKHAapUEwRixoSLltcJo1%0AZdZdMN10hUfO4q6NKAclUbdEy5nUOxzwllIy3lkpAy+F3ButFPy0HPlgTSnjGLg6OYslHqSmINdK%0APeiMz+dOqo0YPXsWAEfdZRh3KE6nF7YtA5qmoLZBnKI4KFqj41E0Uml4K5j4kjOl5oNS7Oljl8v+%0AtqKVoltLfYglTo/GngUaZueZ2oVObK3hcXtnDBnItRaoAlrRSqWVwlBCIK1lMHRhf9ypSrOnRNp2%0ASu+kLdHQ6NFoXYiQqWTpZLRRXEnTJHclG3CToY0HTUkFiy9JgDSjEFykImCufd3pWrHlHedgUkIp%0AxkVyUcRReLvd+fhyYX08xCpZC1OwMBzaiCspREvPArHrozOq2CRT3jFWutVaTnRt5f6QnvRWeW5J%0A8vZ0unViTzYWsmZgoCuUCdhR2UvnuRd8sOQ2qKMytAx78/nEnh5QA3v6TJwvKBSXy4l1W1mspZZB%0AKk+cOqjB9Yn1js+fPnM5nci5YNYHLgTy7ViC1krLWRZqR57We4kIKaVYt4wam5TLl05NmToKaMvt%0At9+AwbTMzKeZx9sXnI5yNklxCTFO6Fpw10hujduXB2qavsKn/qmXGrLa+y/2NU/T+O/+2X8jOaMh%0A9q7raSa4yA/XyPXbH/jh9RVjZ/7Hf/5X3B47f/Vf/zMWbwnzhJsmXj9+z357wy0X1rd3/DJhjEV7%0Axxii9lgfWdcHk3e08iRviV472/bAx4Xy+ETuilIV//DHf4sNgT/9+Ed+/bLT72/86ZYotbE9b/zp%0Al8+yeaidZ0lorXjuie+/+wPP9YYLkWiO0GE7OmeMIhgJgweneT2fuV5OaOP45jSjveW8nLgskZN3%0AVNV5uXwQS07NGDfJADI6dvaMrmU70wTfa0fjmTLOGZxx3N4/89wyTjW2Crl2tvXO7bby3FdyVzzX%0Anb//8U8s5w/89uU3nlvCe8e2ykUut37kLTQhOq7LTGqD6ByPff+KlKfnI4uleD1FlNZ8uJx5mSeu%0Ap0gInr/6q/+Ky/mMU/Dy8Rt8iPgQCFNgDC0XHq2Ooa9RitD2BPRx5CrWp3TttEJNiW3bybmSnk9S%0AbzwP+MRzS/zy04/sXfHL241P7zfuW6L1TqqiUiit6ENw7nN0tAGv5xMpSzagtcJjXbEKwkE6ukyR%0A3jt/+fEDkzd8/+0HTqeFDy8XLucz0zwxzSeMtYQ442NAmyP0fiB3+5CenZaFQLmnfODaB4/nHYBt%0A3+hDUR8PvtzuvL+/k2rjy+fP/PrlxtvtnS0XQakrQeynXA7M8MAYR+1drJpGHyhbse6M3smlMg4S%0AoDsIb9EYTnNAK8VfffuKdZboLd+/vmJU53y+CEp+mrher3JxmSc6kmfyXgLLjIqzYp911orKdgBX%0AjHOyeT/sjffnk1ISrQ9++flXeh98+fKFX9/vfHlsQrfKhXpgrNc9scwnWiukKguN9/uTXGVbPnoT%0AUpU1lNJwzhCN4hQDrcvPbwqGyzLDGARnCM6zRI91hsvpTAwzpyUSQkCpg245n3FW3ovzsmC9KBHt%0AAOQorbAxSGklisfziWoV7T3b404qlff3d0ra+e3LnWECn473qjJW6I1tiJ2jN8aAf/unn/hy+723%0ASXJs5yVScuVymglWM3nLEiMfLye6gusU8FpIe1qLGiPkR0WcFrx3TDFKtkt14nJGMOTgtMNNk/Qm%0AaUVvFeM82lnqcfkoQzbEt7c3tNZS13C7YYxifazctkYqhb2K5VChqG1QxiB4R/SeVDv/6t/8Ed0L%0AJWdGq1wuM8EHRuu8nCYu0WPjxGQV1+sVkV6lzHIwOF8uWGtlAIsLqg+0EXS4oqNtQDuPGjKocABk%0AeutoBvpQs3sflH2XMlAUPe/k1o8C78q2yfn65f2JD5G3x4OuNKUNrPWYEHExEo2mKisZqpoJMfD4%0A8oWhOiF4nLH0krE0nHNoY5m9A6OxXRRpesH6yLQsYv1SFu088yxgCOcsLSeGEUpZjBNwlAm3Qpgm%0A8p7oB2jGaMXj8WS4gB6QSxEiaynymWud+2Nl3QuPbcd6RyqDNpTkPYaitMr5fGHddl5eXrjdb6Q9%0AUXKitIT3kbHvsiQwmteXV2JwDAajZqYQ+ebs6Sim00XgJ72Sh6i0NSesMQQDWzO0XnlZJpQypJx4%0A3O8s54W+7aR2KFppZwx47JJvKzlTeufL/SlDJ4NP9yetdm57IufMnit74yuGfihYQqSgmU8Xtsc7%0ApVb2dWUoucwH70WdUAprDK/nE9fzAqoTjeH7qxS0Gz8TvcdKDwDLMtER+q2nkAskFCcrz5uhOjUX%0AjDVszweP58bQllF2cu18eb9jp4nn/QEKvjxW6Vk8aMhTDHx5rFhr+HK707r8WaUK7ELeK55vP35D%0ArYX7405OQodsreKcwwx5fzchzTDHiDMa7+V9GY2AuJybCNbgrBIanVZYHzkFK/19YeH+/oUP84KK%0AgVEL255ZJk/ad9Ytg5ah/75mWq+8P544Y3j/XfVCCu/rEOCI9OhVcu3kJucv6lCnjtzaH374gW17%0Aorr8+u+5UWdEoZdOQZiD++qmiMExH+dHq8ezvle6slyCpiuh4KnRGCqiLLRtxWpHN7KAKlUGypQk%0A75/yjlLi2BDycSHXLk4ZJcXRSktX4JqE+lhKo6Gw2krhOQNjBL71/bcfKaUIEErLM3Xdklj5xmA5%0Aqj6sVUQrRenTtKCMEchNH+SuuSyWqpRkjYfi9thhyMJ7z/I19FIpNEav5DIwRh2quBHQCprZOfZD%0AUdeMg/4r+UdQAsFQArDqtWGdpw/wTnpSvdIMZUF1Xq6v3NYHoymCO+iasuuhtI43Gu2EnjtpyUHu%0AtTAtZ+q6I+JSYfv979869cgKl9EhN4bT6DaoreGjoZWOsuIOWteENVZIx63JwNYlF+uMla+zVQHl%0AKfBB7OkdpArDOqidafLs24qPJ/73//P/4PZ8/JPj13/5iteAlGGMzBIXTtFRcEzKYN2Fj9czH7/5%0Agb/8yxeM1nzz3Q+gFOfX7yh5Y14WtLMM66lZbHuSO9Konii1M50v1PXB6Xym7zt6aJaXK+vnz5xf%0AP1JKYjpdaEljdOEvfvgLfvz7f8N/+8P3PJ8/4//wA8/+K//wx7/nx19/I4SZX9/eOL98pOyJURtx%0AOvGPP/+Mdw7bB3YZbEnoVKN3cmuEeSEaxRwnnAucphNTdPzw8SqZjWliDgHvHOfJHiWhCnu60Cio%0AkkEb0v2dOC00xKa27Q9i71htub+9Q2ukVEh18OX9V3COX9826n7HmciPP/7I6XTh1/c7v73fSbnz%0Adn8HLdYrKTVu8qA6AuKtNva9MTQ8W5ZtWK3SmdMaQSvBxCvNOUai81zmwIfLlWVZOMXIdZ6Ylxkd%0AIqfLqyhGDglAGic9NspQS8L97vt2RsL+XaiEPVXohlIV0zwDG+XRUU3ogr12qBUXA4/bKqHQXCS0%0A3Lr0drXOqAhYoDbWTchexlpskRqAehz6RsvlvXQpXlZaMZRYVp2C18uFZZp4eX3BxIhBM19fpQzW%0AW2o9+tBqJ8YonRgoWuyUfccre8DeKiGeKKUSJiFHhqvh/lyJMWC6YLTf7k8+vL6y7Ylf738mOMOe%0AC/Ho6thKPcpCvXS+jH+3vRxdLEzqODynI5A8RscbJ7YvowlGH031UkrrJk8ZcPKe0/kkB5uRcLlS%0ABh8Cxgy5LNqjB2sIoGG4iPOS5xnaEA4KYc87LktHiBmaOb6LItQrqXUGmi9bZozObCNvh+2lddnE%0AKy30uXZsLUttWKMpTWw9VoNVUmj73HesFpjKGJpf3u5cpsC2Jy4XxdjgamfWbSVoy6iWrYmF0Bsl%0AywVtidMkX0trdBexwRJCoPYh5DktVMfL70FlP2E0TAO0NXz5/MbHj5Z7VVzG4PFcj01kZKQjV3Rg%0Ab29bog0pfNZH51GporwoOtFJmfjolT1tfHy5UIHZu6OU10qeRg1cCASnsKMfSpb0dSmkz0Y+t6AO%0AQtoY4Lw7KgV+J3x6Jmso65Pz9ULJB4ChFb7cnrQB2jtOpxN+W+U8BqKWC9uWCsv1BVLlkZrYedvA%0AoFHK4KwlRoMzBj8vLFPAUvFmCKZ7mWjpidaCcw7OChRDN2KcSGkTxagNvNMHCrjJ5aBLDqV0Uc+1%0AGqKgH5chw8CMTnMW48Veq7Q6soCal48fqMrwGjxv73fmU0T7icvrR2ofOG0gzPz62zs6zozRmC5X%0AJu/QVnGaZ26//Mg0Xch5xSghLM5T5HnP2GAx3dARy6WJXj5Hzsn2HMjPJzF6Sks4a2V7TsGpJlSy%0AfcUpTco73snF2DmD8Zq0JkavxPNCet8walC14nxaMBMsLwK4eX8+IJyZlzP3x43oZKt7DjOfUmM+%0Av2DUg6d2tE0U6W3biCHw8vICZWOeToL9r5YQJkpZmc9X6Wzr4q6YpwXVD7VqNEZTLN4ycNA7pSam%0A4AivF1HI6ASn6b0w2d9zPZD2TKejneHDdeF2kzyL1YaqEbBG6wSv2PYs7/sDSPVMBeMD98eKD551%0Ayzy2XXrUVAfEdn+6XAh6cJ48H64naqtc5oV1e/KHbz5QhmKJDj064fwqS1Lv+PLpM/56JnjNZQq0%0AXMl1cF4CzxUZXKzFnRdya2xd4ZSmRMdj31BDVCKlhYpcDxvkY93lUporCsOe1q8QkJzFup57xt1X%0AnBGnwlAHwa0fYKFasFoTvJA1xTpsKLXTvCzyhhJlmDEo3TEbJ26P3thSJzqHypnLMtPa4OMcaCNg%0A7Y7XYstz55lHytjeiEaz1c5k5JkzOUvSYi313nNygbfHg9M88Xw82fouMYrjudWVkZ+1Hpznk1A9%0AjcUcttPgPb02onPkNpisPqzUBoyVbL5WBGMJZy/dkMtJsmoK5hAxRrHnhDeOx/7EuSALHhpWC1Zf%0AaKyWx9FNWEsjOIc1lmd/4KxjqwJAadZJ710SO3spg8vlTM5yttMqqYqN1GhDH4bz2VGaZraKfZXP%0AuveRXhPRS1XI7AznOFGVKKHnyxmvBKKhvecaNY8yDhdR5zoP9qrJ+xOnJeOUlUa1QlGavD3xWAaD%0AnBN1SEH8mou4FLoMi846Su/UJlb+XKuo8c7RlME4j0XhlaIcBMoKAmVTDWc9DYnfdBPkLLSOkja0%0Ajth0OKzoBG2oLfH+fsP0gXIKJWI+A02YJvr65P35xDvJbBklRfLnaZJKkCGRlC0V9pyZJ03aMyhD%0A1BqnNXk0FOqrVRYswxp0LlQlzQVmEiv0Oc5SGYMnxkmqN/4Dr//iBy8AHwzbZjCj0obH9szLNNNb%0AxvXO89OP6O9nTn/4a1ESrPRHtVToaSNrjSUhH90AACAASURBVLUW4wy9VLTxGKtROrBETV13bJQO%0ADKeU2FZqIywnOhatlGw1lwtbXXn79A4jYpTh4xT4ku78/Od/xHrH+XLl8/2dZQ7UsmNVJw1FOj6A%0APk4EZ7CjYTWMVgQFPSwp70ynM9B5OUVUKyxhwi8nyEKb2fOdZfmO6AzTcpIciVLoLuHV5bSQSxS6%0A0JBS0ct5ojx3TPDMnCnbO9PpA9u6ofsLqXW+/eDYV83nt52/+MMPrCnzEgz145VSpLjwmTLzFHim%0ALPmFo6fAHfmPLe9o6whGoYdYfLSSYjmjnWz9kA2XZeCmmeA9IQack1LQ3AfXecYGwUsbYym5E6Kj%0At6ME1EdqKbKRaJIfK62h1MBHR05N+pt2oQnhLOQd5z0qKrb9wTQv/Pz2zhQC0xRppoh9pVQ0Ytmo%0ANeOCF5uO0qhWSXWn5ErrUjZcauWhIDjFlhMfr1c6mopmmmf8FFnOM3suXJaTlDciIdWaJdCPkqbM%0A2ipG+eNfNT4GAZ/kQphmciqEEIgqsj3f2bvi8vLCWgsz4D9e+XK/S2C+d15PC7/dH5xmsaWW1vFW%0A8M9bOvDlA6wVXPfXXNqQzFquHWMGpykCioJh8rKhXuYZr2GKjjgvkknTml4byhicc4KoNkYu8Mpi%0ADoVZKZiWWXpjlGa0hrVegujWkWth+InzB8f6eKAZ9G++4e2+or3jfDrx2BLnZWKUzJd1Z3JeSqTT%0AjtLm37tICH2J0WT4Uup4Xx2DitNiFUBoZg0pkF6CP4AwimWZOZ1OBGtxRi4jfl4IznF+vQgQQhsp%0Al+xCfjJWCmNbHShjMYcdNNdGP+xPtIy1B8pXwxwjVmtuN7EzTs7yvu701lh3qSPwIcrmEWBUobAN%0A2eJpBkuMeK2IUQav4APXJdBz4vrhG8xoYs0rletyloyakaJkZw3amuNCYZimSXJZWh+WNgG4+OXM%0AaLJ4sUphwsRIO0YpiIGRZBPonaNOkQ/A8wG9DJQ1OO9Z28C7yO39jeV0ZnRIqWBHY3aKuifmeZEN%0ArnGYgzJ3Os04I12Jk/Ms3jAOIluclq9bfZSiHJdVoyDECIDSFq1kOHUx0Adiaa0FbRxDaRkStcXa%0AIZY0Y4Qy6CcpuaYxrIB43Bg8GscltTLHSFdaEOetHUCOwPVk+Wm7czkHtHXsRfJVk3E8vrx9tbuq%0ALpTAnhO1Za7zggGUk67IVhvaBrGe9UPDbkLL671htUJ16XIbtYMSGyVHL+Hy8g15Xw+sOkCjeCd5%0ApONcn+YJXyrrXpiiF1DRngkusubM3t+JzrOlnWmaedzfeb2+onviS5NuoIkTtM4cHVOIjJK4zBFa%0AoebONEVmZ6lqwikh4y7nC3suArTBYOeJsm9o5zFqAA20Q0sfNKPJs9xOC94LSOZ2v7HtGTsGzWrC%0AvPB8PFFa8Xo583isXKNhNhO/fnkjBofpHl+leiLXwuSDVK/0jveKnBK9JAxitzbHMso6g1OKb64z%0AfcC+73xzfYHe+PDhW4xWnE8nlsnQ+kBbTcdC7fzw8VWQ4aPj1WBXsJxm9Ki4o8S3DlGlT4GvWbbL%0AGJIhxgkWvXfeV6Ed6tb4cIq87YLN7s7iW6CNQcm7oLy1EPcmK2AomlD0auu4g3Jp9FFanArLJAPV%0AqJVlmuh1kJRh8QbvNNdl4p7E8nqaZ1raMDEyhcDt7R3vHSEEWmms68qyBEaD8/lCqpIRr72R2kqo%0ACrzlmSXKoY2RLrcBa74diuYmVmoj1tvWBrUfxNHSUM6yPt4Zx8/rtj5ZloVaGn1Ib6lBeiNtmNnT%0ATtQGx6ApUVFqGgQDjMZkLcYaGA2trUBenjsnZ7mnTOuFaDx7WpmcRxvFvsnix1Z41I7unTXtWC02%0AXE9nq5WoDY9tZZ4nIb3awWNbASnyHl3s7K1Lv6tXlVI9tss9CTreeZ6r9GCBI1gloBkNVzfh/dFh%0ANgVa6ZT9ib9+i2kJx5DnNIOyd4yzjLTRh6XWnVYqZSiic2zrA4aldunr23Ii9U4whjYqSsl/U32g%0AWsNYBbSDRqnpWmyLo3eGEqv6PipzmDFmYIZkWIORZ5NzHmsCa3oQrZe4Z7DSu7gngVAB58lwXwu2%0AC8ystcriJ/ropDbwMUh+V0OrEsUoJeH0jDqIr7U2QpjZa5Jah5IYBoaZ0aqRa0fR6bWjVaGNQvMO%0AWckNWku4MdjWuyxwjeK+PuXZ+R94mb/927/9j5+M/jO+/u7v/u5vz3EiOse3Ly9CLbFSzvfx5Xv+%0A4q9/4L//5/8Dr5cTl9cXepYH/vnDRTqKtMEaJ7aqAaMKytMcfR015cPy0nDa0GpHq4YaVXIjdWd7%0ArMQ50LdPhOs3WGdRekjHQL7DnjifZtoQhPS8zDxuT/IuxZl8xYprCSJ3yZRpramlCIiQQXABbQ0n%0A77Fx5sM3H3hdzmgzsKMDjo/fvDBPE9HNAg4pEOdI3zMuBHouh8XB04ciGoOxIvGO2jidPFo7QbGC%0AUHXUgJaEwmQs6/0dZS11CL76fVuJTr5/pR6ksVIkhzQGeQx6ySKrdymk3HMitwrIJUkW6YJ3jlPg%0AdD5zjp7vfvgO7z3zsvDy4SPzfMYHJ5vpEGm1inI1jrxTCF9DniiFUlYocAac9oCQAI0TZWDfd6zx%0AWCft6H3AfD5THw+MtZJpKPVQe+RDxmgYJSpW72KJq60Q44yzli1noRa2dtgBE3PwXKfIoPHX33/H%0At9+9EmLgPC2Moblcz1gj6oEPC8Y5lIKwXNBKYbzDmKNTpRac9YBGq0GYZcBWoxNn2ZjnJChpqxHA%0ASCs8tsI1TpJlMYZ12wjOsx8btt5l6Llv+Siw5LCNSaZFKcWadunyUgJpMEbLATcHJms4zZ4pBiar%0AucwnvJfsQ4yB8+mMtuaAHnicd1jv8HGWfFiRXJJWBu304ZOWn5cyfFW9tDbo0VADfIwYIxfD2Wmu%0AH7/BaAXG8n67yZZaSWh9DEWu0olnjWysPj+eX/NiRstWzGqF0ppgDdc5YLVg84O3nIJnsRqlDR/P%0AC+c5cJpngjXEKTJNgdP1hXkKaGeJMeK0FrR9bcynE36ZZZvapbJCqyE2vdaOw15qCFyc8D5iFfj5%0AxHKaUQdmWyu5uJcmG8/aOvmgXHpr+PnTJ7bfM1de/u7RydIjxIBXYqU5BcfLErE+cPIaZ6RY1BrD%0A9TQTgycER1wizkdiDFhn8N7grDtKTa0MPiHg5xl6ZdQs/WtDHZYY+d62UjDW4UPEKoNfzrg4cb5e%0ASbmK9U0LXt9ohZ0WnusmIB6tMM7wb//xz9RaxSrpLT4Eohl8+PiKHYNoFc5anJHgdymV0xQZTS6t%0AyyKLAFrDOoONAaXFZhjniNayFBKEfZfNuAtyWaiiII7fLzY+SBapSeH2GKCRnEc4XUWFN1KPYbVi%0AfQpkYDmfhbjpPN6KAlNbozT5unspOG85Bcdl9tyfT+p6JwbPeZl4vS6gHdZpoLNMsrSYvKM3gaBY%0ALxdPFAQvNhm6oLeVGthjU66dQUAUch4zhnxGvcVZe5AdlRRJO4+bTmgXaa2y7VkuuIflN54W9tzZ%0A1lXOdQZ9FE4v37CtiVZ2ns8b3jlcz1yuZ6IT0MccHd9+8yqU3+vCUPDhFJlOM9SGnyKjVGLwWKO/%0AZj+MkpC6MQ6tGnEKArFaTpKl64XaK1oZck5MU4Ax5Hvs7NfFwp4y8XxhS1mKqpvYLreUaFVUk3Es%0AnjRK+s6U4cv9iQH2baV0WaCe50D0nm9eT1xPJy6nifMUeb0uvH544TV6Xl/PlJK5nC5Mc2TUwuQU%0AeU/E04mWE9PlRMsNHwzOakYpKAwuGCEdKwTPb4xkw2oh74WcMtfLiXVLkm/Sljk4lLECrMhFYBFI%0AhUzrhxrQG9Y6TAhCsywV76UgWSmNpsuz3iimIIs5Zy1TDFijcEbxOgW8t9ihidFzCh6lB6oU5mVh%0AWwV0dTmfD3BM5+wlJxqCQ6lBcJp93TEKyXKPwmle2PZyqM6KnBPaBIw1WCeOi3H08lmtyblSm9jM%0ARz/e2wqW6yt2IFUFClIpOD1wVonKayRHH5zGuoh3AoFftEEbwzkGrI1M1uK8Q/WCtxbnIiVnsAql%0AHUYPqT44kOm17Bgj9F+tNI91JRpZAmmlQVv2JPTIUgtdWaKzB6VUnD29d0rJAsVC7OpGDdaciacL%0ATuujCkFKwDWa4DWnaWGexGr4cp0ZDfzkpYC9ZK7nD/T8POAniNPBSrVFTjveBqwXkFrekuTWRmf0%0AQc4b2vqvCitdLLZyT9A8toT79/v1jGMv9evdotTKFCfUUQORWieXQvSWbd9ItTDPMz0X2rAYJa4W%0AesNrIzCd1ogxotTgdJ4YyO9fh5Su358r9E4dmqE6pVUBrdTGGI1hwGlLyhUzxO5p9GAtomiltGEY%0AaOXwRlE71LR/zTX3VlF02tA0hF7JGESjKUUKwAeazMDHiBuVf/zlF/7F//Iv/td/aq7R/8knpf/U%0ArwEFoe+sdUf5iHeDP3y88P23Cz98vHL79DNmOjFywrTEPHnW2535ehJ62iHH72mXTMk4CmJ7RzcN%0ADLHOaaEPta5oQ/pfwumCpaOU5vTxe7zVvL6+cnm94kzhVRlU20hbpTx2cqnM1nC+vOJclO1yrfSS%0AaBpKl2ClaoXRivS3OCnJ9UYQwSEaPp6ibC+qyPDOeU6TqD/puZNrZi8NpaoUFQOgqL3I4ToM0Ulg%0AHzWYpiDY8F3e/HGKlNJY5pkQPaflwpYSlkqIjpoz00HWew0Br+XQNMagjWVy9gj5Nwmmj05u8vBT%0ACGLdaHWchQOtgd5ZgmSDZmf5eD7htRYP+TQzhmwL6OCODxtDSVBTHWW+JaOVFpXGWkyImBAwxgkE%0AQ2usMzJkAcvpiqaKJB/En0yT4szLcmIJkct5wTlNOIYIc3QFKZAA7egIIrvw2DbZdmrx9qvR8daR%0AUmLPSfIutdL2hD2yVPNpkbyH95JJC05Q1i5Q0/4Vb26sKLEuThjvj0JeyVSA2L/qQcrRTjpLasmE%0AIAuG02km1UKMEasUH14ueC+FuM4e5b594Iwhl0wfcoBLmaAMkFod1CelxTuvBB6wbmJrkMusBwzO%0AyQN5mhcma7FWIBBGCRSn14I+Bjc/LfL7Whl6FKC0KCw2RMDQDzCD9Ns0rNOM/5u6N2eyJMnS7I7u%0AamZv8fCIzK6qxiyCoTBD4/9z4MCAGoHUiEzPtExXV2ZEuPt7tugO4lpEg0ADbCFEkkgmM9z9uZnq%0Avd93jhZxpgsRbf25RRXn0WWS7bGx7nxWiFzZavnZNRTWWLkEMU45tMACjFY4K2jqyzSJ02ee5UDr%0APK+3BW01s/e8XGYuy0x0lhgngd54z3JZ0EYGONZqltuV0SujSZdMGyMbP+upaUdZj/FeDoM+Yqcr%0Axp+xsSGEtnkKLMGhUYJFdh519qpmq9GM0wV2bpuNOTsLA2cU3jq80YQQCNZigdY71+uF1gfL5IjB%0AM88z/jx4K6Vx+oRyaC0XZiOiXW0NPjict2hj6DXLz886GIK8t9agnYB1jHWYMAnAYpqxSjF7i+qy%0AxV+mieAsynrQCjsaL9cFr0TEKj7DgWPAkM+5p7PEAK3z+nqXyIpWeO9oTSiaQoXtP51V9Io6OxIt%0AFwyCwzdGoa0VgWiXAr/S0k0bvcv2DvUT+V3bkMK2kwueNgq09GRMS2gGXg9szyLCdY6GIu8bFVBF%0AIBMuTJjexcl37PRzg95rAi2/S2G5se3y/z3Oi02rEudqRWirjM68zCKozhVvtbgHrXzv9empo3UZ%0AhmlJDlgXJIKWkhzstBF6m9LkVE8pecMbTU87bXtATSxesT/f0Vo2le/fvlOzYN2V1gKU8TOPb2+n%0AE0rLwCwfhGWhpsyeC/f7C/PlJoc8o6nHLhvRLmX26+0KJTMvExrkOYLg5BXgfJQOs5bL5dBW0gzA%0AUAICeT4+CM6Tk3Snw7QwAOuMUEuNQuUdOzq1HLSasGfHcSDOK9kCSWKgdVCtMzknqg6luc0T0Ys0%0A3XrLy/VGnCJzjHy+35m9p5VEVYqSM5flinOa0aq8B23AecuxrUJQXvfzYigETxcCIUa8iwKe0UY2%0ARlWIu8EH4hT49PKCUbIdfVkC92hO8Xml93b+DsvxztnzUj5k8JhbZXYOPUSUvG4bIUSWKaC01Ad6%0AB20c0xSwCpw+N8c+4EIg+sDL/YIfHWsUt/nC7XZhjM5t9iw+4oDX+4379cY8zdzud6IPvN5f6ENz%0Av0rf+WWZ+XK/YYzh7758ZvLyXLnOgcmDM7B4EbXX8/nTWpNThhL3nUGfEuazy1SKoMv7kAHUIltJ%0AhUL9gM2d1LtaRCrcEPnvkRKGJsQ7Y4V+OQXysaFRRDSXYHFndHmZpMe5xIlaOtEa9kM6p0Zpah20%0ANlii5zJ5OFEnTksVA63JpZCq/CPPZHmfhfNCg5Lf89aklyXdL831cuF6ucqlI3VB79fKFB1GGY5n%0AJSXFuj1pWErOEtd2EzHOUlvQhnUTTH80Gh8cc5TPeHSGyUXUkHePNQJSqrVxHFnOu96dsfJK7o30%0AI+mVC6nI0HdNB7kUcmtYcxI+S6eNgfeBXhIdzXGslDaoRbaotQ9qSughXU9NJx+JdDSWeMVrcFaG%0Ai1oLZl4cs1BqlioPBt2EJGzNoI5xdv0UDpjOs2Rtg5x2tj39vExZq7FaBuBynpC+WqmdmhPPJGf+%0A2sbZjW5sjyf9/4Od8TcfNTRaMqs0i+0w2Q7GY5XjjzfPf/mHf+Q//OlPpJR4/fLruW52jLSxP560%0Afvo01AAsegn43NBDCDStKYwWqtBAoQJEI9S3sj4xlxvxNjHUxGPdmYNBOSn9/fa2Q3CU+9/xxWQO%0A6zh+/yu///aVSRnKFNmrRbnKsR+kLeG8og7FcoviBFCKnBrXYGWKqoZM0J1nDKhd6HvTFIiXBaWF%0A5KOUxbch8S1jBXdaKp0gMtyS0MZJeVUpmsp01eWgFgIjwe3uePt4w7rIcJ7L5cYjFVzJLMqxVzlw%0A0CVylveVJQayKjyOQTnJfftzA61QqkrpWEsBVg+wVg7hlxOPb1CoBt6Jpb61hhqdYCyNLnJJa+lZ%0AZNDaCFLfBi+meG1OoIBQd1BZiv7GoiZL2Vdqh4E8rJRRKDsJQSd9ZZkc+5G5fv7M+vHg7//whe2/%0ArrwsE5MT7PXaBqUnRlfsqWKtYw6BrqQbNIZM0dRoeCOIV2cMrYGNDmWVdLyM5naZMVZzvd5AgTGe%0Ath8MH+TAG2d6FxS1Uh2GSCpHyXIY0pbn9++o0z/USpaXinOCTvYX+uON6GSD0Wrm/eMDqxuP7cnL%0A7HHqyu+PDW8s+ZQg6iFAFe+HYHG1Z46ex7aJpFnB5CyawRQEaOAnR7AW0zuX6yIvJgVea+L1jhpy%0A2NaIGNJNQX4uQ7DnYRJ/xhgVlCdvG8aLVLn1jnYWa4X6Z/2VkndU2bFTpIzG9HJlVi+MJmLHfOzU%0AnNmPwhIjb7vk3FNXHKlwnWQj23vHaUVtQlAEeXE5Y5i9BzWYo+XYD25z5LJEYvDcoyfOM8FH6Wbd%0A76heiLPAKaZpFtG10ow26LqfKTdNLRKzqK2T1ifGWezYJCLmZpwzpGPDxwAMdPDEkvj29SthXvis%0AFNtR5CVgBVH99tzQbiKOSjlpqGo06TQpuYzF6Fkm/7NDeFnksnELlk0NdJzkkH9elL0P2CAOQ83A%0ARaEYamtoJTOMoxU55PRyYq9bOt0nhjEU+9uD+XJhDI2PMxjHiBP1+YEJHobH1UpbNdfrwvsDJtVR%0AbmJNmd9++yvaRj72xCV0rpeJ7ZExRsnk1UWMsQQnwI7bHNCjYlFcLlcRpVuP81EuqT6gRmeZLpSU%0AJTp1Po9wMyUJ8EghmoXemnQru6IeIkV1VlPqwDpxOekQmb10MGsurNuKDgveNfa377gQSWVlip4w%0ABtXN6N4IPnDUji2ZUiWNoLSG/Un8/Jm8b6T9N0aViN119ngq2jgsje5Fity1lUGG1zC0PDuM/Ayd%0AE5F4rXKRpDec8/TRKWkTIW9vDLT0ppRQYdsp3rUhnAVxy/58oI0j1Q0bJ8pR8MayZulDLLcbX7+9%0AcV8mPhrYXjFKcXm5sX+8UdMKvRODh5z4/OnOcewEA1cHHYehYecLvQ+6cmCcTMBDpA/Z8PeWMXqi%0A14YOi3RiapLuhNYc25NSB9M80VsBpZgvy+luk05uPqT3mXLj2JPMKozjdr9Rv79J8f6MW029kbrC%0AaiFVGq0ZtWG8p+WE6o1g9LmpdNynyPUyo3vh765X2bxouN2uKOMEVGQENx+CZ1srnz9/YX08udxu%0AWHV29oam5SdWe0quTLOAnLbnhreagcAuFnXhuQupcpln8RTh2dZE7pVlXih98LHt3GLk27bjrXgu%0A3zbpQA8lfWyNIuWM1nLJtEbTcqaMTjyHWN79OIsYpilymwLaOF6uF47a+OV+RdO4xBd6q9xud/po%0AqDrAQC5wWSLTCYBw1nG5Rt4eB5rG55cLjyPzyRlSbaz7TpycDJa44fTOXhsaw64zR63cponSx89E%0Ag1XjZ8ooDbDGQJOOkDaGo0oyxdrAx3MjGsd6HDiQs4jyTFGeYxdvSGNwnWeiFcCZGgPPYGhDHIow%0ARbTzp26msMwzrRT254NhDdF66hhsR+LTy4Ifmu/bhm6b9KbywewspVj8JN1rY06VrTJsx4E1FqsU%0AKYvAPqMIJ01YEjae0TPftidfrlee6xu6a46cWeJ0xlvnn72/3pKoT4YMyLEaZQZWVT4+VryFqzPs%0AXlGqppXKfV747ciiSEq7EKB7x3knUAyjqQwmLx1qbZRoZLR0Rkfv1CbwM33G6L2BIzXZrp/+Tu89%0ArotYfOiIGTttVI4E1ylINUJbjB5YrXjulfslUofhNgXS+o5Vnedx0Oksl4nWK9szM4wmBhkuqCBn%0A/94qqVSUNYL7rw1rFM900LtASdw5LC+1ojqY4GmtyIazF4I2dFPR2pBaO0mYjUtEBnTGMk3L2YH8%0A1y9ff/MbrzaGiFvDIMbIZZpw1rLcbyh/4d+/fuFPf/eZ4+h8+8tfeHz/jVay4N51B615vH9I1E0P%0AjucHOW/nJqhJZjMnWs2MuouDoFVGTxgtPZXn23dqzlyi4uPbN/K6kZ/wx3/7H3j//gZ74yMnXD54%0ArJk/fHpBOY3SnVblAC3SRyl6O6PoQzEwGCNRgNQbxhr8NHF7+UzdD6Iakvd2EatlwnGsiePxEKlm%0ArTyfKzBoaoA1xHkSFDIDo4e0/7RcuKZpxgSZICrjKQgpizEYJ2p61Iadb+ynPC5ah3eRnApozxid%0A1NtJOZKHtFYK62RK37qY541RVDrPfRdENgoXJ5Zp4RIDl9lT0RgvdElz9mBqEhpirRllZGNmrDkv%0Ax+Li6a2JQV5ruVArkSVuH9/IuVBy4siFkmSCtOVKKwcFxV6G9CGqyI633FluX7DO0Y1hmSduy8wU%0AAqV22bK1Lnl0FLk00v9Nstp7F/mgscQzrmaNOf/uGj/NGBME44psRrSTOJ46RdYaifq0IlhXtHjW%0AapF/lJKL5P7xwXZ612ouNKWwXtxwt0+feDxX5mUhhgk7XYjTwuunV4l2LovEdrRmCgFhMcuWsqkT%0A8FLr+XeXh+VQivvtxhwczku3ASWH82mZCN6zLAvKyvbNWC39RWtwVuiZDJAAy0kM0wYXo4hcgZJP%0A3G4u5FI51o0y4CgZGxxxnuRQqqXHo7QR4WXTLPcXXu4XkYbWitcab2UbYkYn945WnM48Jf8Nq4nB%0Acr9epacWLCCb5j98eeV6u+Gt4TJPaB8YSiaAyzKhlWwbeu0opM9mjEU7K5h4hDxYDqHxpWOnHoLa%0A/UF0GsZRinSgfkSo8v4v6G+FZrnf5XC3zLKpVhCsZwqRyXuJllkrDiel8VY2UsvkWaaJJcqB54fH%0A5/V+pyjL7bpgRicGofrN16tER0bHBi+XZKXRZxzTxUlK9eekstZGP31dow/SfqAA6yMNOfj3AdQE%0AQ15eRinpLlovm1jn+XxbzoNPx6nBl9fPxGmmJ5FvlixxHG/le2usPjeFnslZciko6xgoIQhOC3Zk%0AAb/ESG39dO7JZ6wP8QkqDaNIJ/RfRNfymRxNZLDKWmoRN1nvXSaZWlDkOR3iNUuZeG4hSikYLXHI%0Az18+4az0iakHt+UCTjxHvTVy61xfP6OMYb7eKL3jpsByvWONJDOOKvGpmhLdeFraCVadygyDny/Y%0AcxM+tDkjklaUAer0CVor5LETbrN+PM5twaAWec/U1hlaEOD1jFW2s7fXW5Xn1gDrNJfblWDhdllw%0AqvP5ukik/rJwvUmnKdeGWyaM0iyXGy4GbIy0koneUccQ+l5vdGNppTB5RQwRHzzGyvPUR3l/9TGw%0AIciFuGUYhTDLkCrtT3mGt873t3eMn1HKkY5CbZ2GxD8bhvUQJHq8S0RfnXQ2rRSXecKoIReEs19p%0AtKGgaUombKVUQrDUc1ATQsA5ze0ycZk8y/XCIxWGkkJ/A0YvWK2ITgA1qXTCvDBO+JI6SaejFYyu%0ATJcLymhcdNJZKgPtHHsRAq3qito71gfivLCtOxhL1Zp4u3C73Wmj00fjNkWchmv0eC+DpykEGIh7%0A1ErnxprTVWdAo5jDRG9VoEN64K10r1CKJQa0ls21UY37JBWAGD0hRC63q6hDrMEHi3eey0WAD+IE%0AVEzLhHGBeZlJXVEbGGUwNrBcr3z+8kU2kR1wHr/MuOCoveGC9FWVGlyDxEhBIGRKm/Nzq2hKoZWA%0AYFLNaC3DiZoy+uxVByt0RrRQ96yWyKH6ETfX6uy4GeIyY5z0uq7XRbpYvZ3PsxOYMkfCsuDDxLCW%0AGGY+3294Le/M+/0iF/vgcT7QjMVH8Xw1RJ9TTyohQ3Gc70GQAV6whjzk8jVGQ49K7YnrvMjgbnSJ%0AnztFtMAoPDeJBdeeWZYJo8U1p2pjWRbSsbMfIpRfLlc+3a+8XF6Yb1d5Z/SCj46hYVh3XnRPb2SX%0AYcRkJRprT8eoUZoyOq2dwC6FDMcZahMCJQAAIABJREFU1DooRWi8uXdyaUAHbUR5ZDQO8E5xnWaC%0As2xHhlapvWC8DMLuc8QZSzBDngnWgp+5X2au8yJJoy5gpODkEk7vRG/I9cf3VQb2xlrxKGqNU4ro%0A9E+dxeiVyTnCmUF12mA15zm5n5t+oV/2Lu/iI1dJbGE4tg/RKP3wuP4//Pmbv3gxkB6CNjgUwzhu%0A0TFpCNrSpxtfPwr/9t/9gT4UNi7sW+N4brz981/I60bwmt4TtEzLJyGmSdm+0THeooyiK0utgt/N%0AtaJapzzfUdMVdCHvK5eXKx/rk99++0eO3/8ZO2Rl/OvrxLcjEQz85//233hU6WSoXkj7Clr6XfTz%0Axt8arQoVxvCj86D5NEcmo7hdL0y3V+kEjcbQlq/v7zLJniQLnXIiBk+ulV4VDIkmltZxU2RohZsn%0AiSmMTumNLsd8ifJ06KORS2Jdnzz3REFjkYmDakLvSiXTFVKoNYaXJeKcHGx6P0lqpyx2nI4PjZjA%0AnTGy/pdcHKM3Xu5XlLa83hYYGh8nai201tnWjX19yrq5ymGB3sn7QS2ZXhP6JB/pM0qhjGZ9e6PU%0ASjoSx7pSS+ZIB+/fv3McOykXnJ9wLqKUoo5BiDPOyYWPAZ/mSdxa8Yx3WRHIKjWAcQ6MFBpoWSbB%0AGMM4vVaL91zngO5NnCF9yM+jJCnt18JxiNOptiHADiWHjB+RzVErNUnGurfGtm5szycf3z+Eyjg6%0AKWf2Q8z0x5GxduL9sePjjNaG5fbCPN/4cruglMiio1PM0TN7mfpZY3BG/YQy1NbQWsmFtFa5cI4h%0ADqZSmb1hchanDXOMgpXWEgXMtbDvB0MbUQ2EiLKGH4Ja9WNNOCR+2M4eVi6SLy8duXilg3XbSbtM%0AoEqqbOvBfsgGTikHXTFPgZf7C/f7K9dl5r7Iw9cZRe6yQR0M2foivj7O7gZd4jYCMpDp6HyizLXW%0ABGdZZolFKiWRhaEk7qGNgElyzj/Fqa13OH8PxpDvWR8I+l2JL4fR2PeddV3Z1016Jc8n27oJ6jtG%0ARhNx5vXTKy4sXK93ydgDX15fuSzieRk1Sa8yy0BHn1tHq+T5ITFHRXSGoAfBiINNMuoGby2gaaWc%0A/hktDiSlGGc8aozBsW9oKaT9lLP23miDc6Lf8N5zHBulZInWlULaVp7PJz0fIqZUGt3FTXf59AUf%0AF1yItFoEna4VOReeb9+Y54jRQ2AsWpNrJWq4LRKDKiXhrVDiZm8x1nMcBzVlehUlR6sN3auU6fv4%0AeSBsTUAUnAdqepOYDxJZ602iRb1JB2/0QamVknZx47VCLoXt4x2v5NnktBbK7HJlaEvKTcrVgFJy%0AWVPndD7OkZaTgFG0ptbCfZkwP/7bxybbDGdPgu3Mtj1Rw1BSphyHyOubxFzKqZvovbM+Hhjr5D3Q%0ARHdRSkdpRy1FZKkpi1C5NtbH8xxeKVyM7PuBth7dG3ERMuclRqbbjTrM+bOO5JR4+3iwrStWga1Z%0AtmxWYoctZ7lURscSHLfrQuuVlPaT3CqOy+PY0Ri2LVNrpicBIWht2Z+rxHQGbNsuYu4maOmcinxd%0ARgTO+rxol5TYtlUGGrVBr2gjAICuNNFZJqcoYzCHwDJFrJdBiNGGmsv5fBjQGi+TR/UuF9wxyA1A%0ALmrROy7TTJwjo1cuy8wUPN45tmM7u4FGfgb7yjJFRsnkI7F+PKTH04ROaoNIio9d3HajD46jyPOp%0AdumDNznM1tZoObPvK2GeWI/EHD2uN9aUZDhmvGheBAiKGprrNJ3ReC0wGAW1d0YVsJNCLvy1Fa7L%0AjI8eYzSXZeIPn174n758xjvL/XrhOs9cLjduS+C2zLxME5dlgtpxWhO0Yb6/SIeyZowNNCWXv1IK%0AOcn738UZYyTSbb1j+3iQtydmnk/qJLhW0Epzu0qMXRvR19TeCNb9pOl5KykaRj8vZ0Jy9j5glHRB%0AOwKQqkp+p5WSi4zVmqNIPWKaJqKzKIR+fIkRipwLvDbSd7dyNpiniYFhWKlk9C5xzjnOTN4wx5lP%0ANwEDuTG43y4MY2hD/zwrNK25TgFnPdaKasI7SzyjbR3EiZfLWenoeC3v09vlxhQczjm+rjvp1Bqk%0A3uRse3ZpcqocObGvq8ic9UAPWC6L4Oo75NLl86JEGWOMIWOhVnl2SUmQ9TgkeqsE608fMizWilol%0A4qnOGLzVBqOkY/fYd0ZvojxBvp+tNo79YD+S6H22nY9jo2mPMQAa1CC1RutNvr8xyIDLeo4kw+j7%0AHNCq07Tm5WUmWMs9Bqblwss0c7lemS4L25ExRi7CXa7g8rxv/9JV885xiY4xFLMLDDU4qtSSShfn%0AHMrQ2nkvKGd0WEu//se5MB8b2ngqogz41/78zUcNtdZo5OWJ81yXO5+ixnRL6pU/3SK6Dd7+8hvL%0A5YoZmuDg99/fsS5SHgdtVEJ2fPvrV5ZfvjCPiN52BoZwneWg1rRIFz/+ir+/YEbn8fyOVgbnI2l9%0AZ99X3t7+ifvrLySj0Cmxdc/z2LD74H/9T/+R/+1//z94/fQrXVvevr+Rk1CoRq0Mrdm2jQ5Eb2Wb%0AlzvaKNpQXIJ8uC5W468TJT14uYk0MESNzpVxGXx/e2coTZwi3x5PYpCuUIwTPWd8XNgfO/Eyk5+r%0AIE2DxiKUrsbgqAetSujq6/sHyiiexyG0mnUT9DeKLRWW8EMGO3i2zLGnc7qtsEaTTvO8NVbigE7z%0AscoBgzEI2sAJb/DRoq2h9kHqg1tYeD5W1BVogrWtbQgc4yE9nDIvhHP63ttA23Eetop4dk5JYjp2%0Aau08Hg+MMmzHxvPxITjvIYfyx8cHzoj3y/tAqw0XHCFO5+FU0Nw+REKFVHaMseSc2HNi33aGkod+%0AQA56h9GQdi4tYo1nut0FIxwC67biXl850kFOGR/OHH3b8TEKoEBrBghFKMs2YX9+0Ptg3TZaSTzX%0A/bwkKYbW4okbkmXfc8Zby7FtzNMErVDywa9/+gP6r7+jNaS0E61iU4rbPLFl2WBoLbGT2Uf2VFBa%0AE5VBnUXl2jLBTaQKviusMxzn/y9py2M9paxDg96I3rI+PvAmECaNsZpUpADdegfKOf0fsmkejeN4%0AF+mslceRPiTDP02RruXgdDx3wkVxbDvxciVeFHl753pdZEOWDrZUuCnL98cT7zz7uTVso2OtQw2Z%0AWsuuQ2AJzgbBa5/xg94He6mC0A+Brjxm20katm3lslyJIUIfHCmdGx+HHgemOUEcWzlkpuMBSjNy%0AJZfCYGDNwTzPPNNOXK58/P6dMAuK2HgRM75Yw++Pxv3TC79sO3/56+9E7/j8+sr7Y2UodfYQwWot%0AUA3nmKeAjw6jwVlP8J558oyheLnM5Fzpzss0WGmezx2lBUbUeyN4+boeKYun5P3jdOTJIbQNdV5q%0A5SCYjiSXiH0nTosQKxk0LNtjlX5ObxKnVDAFS907Gfjl119Y9wNrFNdlZrrdOXLB0qm1cQuOOM3M%0AJ0ihjX5OozXeeEYbKGe5zjOjDyqGff9xGVXESaFbw8VAOhIhRnKWA27LArYoReJz0m9CXIOqkpOg%0Axc/CI2nbaaVQ4URUK8Ic2bYdbTV2wNCDVDP3lxea0mzbzrf3lddf/469K6wLTJcLk254rcjDcxyJ%0A6D37xyoS5VrRWuiee6p4Z0m9UfaD4AN70vij/OxztZ6YfUDbH/hwOPYE6pCOTpbJ9w8CZeoSayrl%0A7HmhcM4y+uD3r99/9ubq+Y6QqVCRi/w5sc9t8FgPjuPAvcwc+8Z9WThaxrWMPuEOSoPyAuh5WRbG%0AuVnf9swSHHU01v2g9c46BuqpCVZhrUfnip/C2b2Sg1pFBhx7kr+3NhZnDdtj5aiQ0oFWAllKR4Kz%0A31lb57fvH7TaidGzbeKi9LXyTNJ3sUZi7z+GM1uW6KIxngZctEM1T86J2+urAByU4vL5VQavToiK%0AwXoez1Uun85RW2PNmcnbn65E5x1+iuzPD6HWaZkH1ecDtJWe0tjOg57m2DbSkdhLlp70eVGK1vHt%0AfaV0mEI4v66zDxcsqhmcaXx9rEzO8dwE4HCkHXt2a7fnyhw8pTfs+bs7aY1eZj6d1Nk2Gq/3Owb4%0A9PpCOjLTdKH3RlGafhxn4kOSEjUdcmkw0ntWCpSxp69JNlXROgoKbwbfPh4y+B4DRycpeKaKMg7d%0AG9uROVJl8o5SMx2D7Z2AuMn6eSlVyIbaXy80JV6zBqiaf15igjLoaRIRuzp9TsbhjAysh7IMDTEE%0AHsfO5+uF6C3TPMtmfAz6sJQs54zoLHa6cLsoSikMpfDzRCqJ9CFycTXOzeKkqG0jdxnWGa3ZDkkE%0A7FneUQpJdeyloM/URx1CnrQhkpqoCLYsmos9ZaJVTILRRaEpfRBVB6OZrEUhJMf9yPQmCYFrkVTE%0AHC17FpCXncSX1dvAa9DzjDKOdX1Iv7lU1pylymM03UhvOhjL2jK1Fbw2PHPmozSclt/d6Ax1VKLy%0A1HPrLtLwjuuSUrjGCW0UQxdG7dR6kFtj0TKAMgp6HjSb+e195/N1IeUVM73gysB7S06ZT6+fyEfC%0A7RuTj6yPA1BcpwVrFFvKzN6RSycVidqmVvBxorQidw0jgCdbB8NKt3qUSnCOrXRyN6BOcrGSTuUA%0AUslMJ3K/D/Edjv+XqOHf/MULIISAHuIVejzfmN0ryhp+/cPf8+XLF0Y/KGnl+exs378zLQvWKb5+%0AfKWnBg6mecFqzfb2oKxPpvkKWtPVkJd9A7QjTJKPNcrIhF03nh/fGbWQj4x2gX/4839mfRz8w2+/%0AE4PgOoeZ+POf/0+2nPFGsW87znqKKTitqQ4Uhj3JtqEUeVgcJbHogDWS3Q7OsffOTUkBvLfMMlmO%0AvPNcDyqFVCWjnLJY7VttWKXp54oabeQDUSujK+Iy0XKhlIYeisf7g95lgpsGLCHwdT3YU4JW+f1D%0ADq6c0tHtEOt8N3IZq2i6tixB80yJWgrOe6xVpw9LNkStFpSXfgpK4jFzFA9QKYXJO7ZjRY2B9hZK%0AERRzbTR1PiyDoxaR17VescaeZXiZ4udSpPeUMo+3j9Otk/n9/eOMCHX0KChj2J9CHDtqZbGa/Tjw%0AatA7zDHw7V1EksbaEzsuG7s+ujysh2YomUI5g0xiEXJP0I5cZNuYjsQSJhEhIw+9vO/My4XWzc9D%0AQkkZ5eUALeS6yiiFbd14rCuUg++Pldbqzy3UsW3EeaYcGmU0rSRiiDKFPuNPbQzmaWJ7PH6CEnwI%0AuDKIqXC0gh7nZej82mQSiNCWEHFyPyMEMkXrPLadl+uF9cgCpRidVsVfZayh1gKTdFLwSuJOTaaP%0AIlkU6mBrjVoq6TjEqzWUkLnSQYiTAGWik6nUGDzTQXBWcthhoh4H1num+Yr2gePEU19T5WPducTI%0AlhJROTZjZNHVRaCMMgTvBCaSqziWvEiAs3ZMxvCxbvQYcWGitc66r8yTRGVKLVgj6gehx2nGuUyr%0ACIlpaE0t4hjrfZwIcqH+YaCkA60tx7oSp0hOBzbOlJJQ3VGPg9vnX3g8HoR5Zp5ntnVnFAHyjDEw%0A2uCtYyAbLucck3dMXhxOrctmLkbH7AN7lu/zeohUO3iHV0ItbQNcH7S2S4Q4BPKRMFrJ5cq6n5Pq%0AlA6ME8hBb518CHEtpyTyb6UpLYvYfQy0kilva/XskzjcxfKxJsIkxXOlOukhF/hhLSUlilVc1ZAp%0AaS3obpiWWfDuToYVtVTWPphiQKN5bofEMDU8a8GHSTazarDvB71m2Zb3zvPtHRsmoaEpGTK0fm57%0AraOWRG/SJe1nLLef0bN5Wdh3gWIc+8YYBh8DU5xl694kgny/3ynHwfX2ItG50UllMF0XdPrAYaj7%0Ak16kh8Z5say90pFpr9aOnBvGgVOKlDK1WVTpeO/4eHuT340m0vFxEu2Md0QbTscO1FrQdiLtzxNC%0AINPzo8gMuA25GLkQ6fRz69IILpDXjVQybloA+PxyJ3XYz+8FWvMSZ1YqlzMmSXC040kIAazFKfEc%0AHqWwl4IpDasd65GZp0ivledRiDM452lHkk6L6jCUCK1zlkijtdSeyVmONrk26oCWd5wPAkKpkiII%0Ap1R2mj3Pjw90CDw/PujKnDEiiRgZ6/CuCbBqSK8H4wi9iajVO0lAAEsMxFlE4z4GjJIo8/fHB5d5%0AJlrPvq9M1xu9NvY9YYzChwndO8/niu4dpQajdGqp1DEoaSP+VMTIVrsroSt6L5soUBxJuofaCZQl%0A5SyKii6HZ+mPNToCDvr+eBK86Db0UAzjJSJlHKkULtNESYngA6+3GXNGKq1zRGMoY/Dp5YpGoAhH%0ATlzmSb5PdIxVaCPvRunKwGj6/JqFRFdyxhh5Jiij8WfkGjrGehiV3uTnaY0mZaHIqVElRnlUehdx%0Au1yoZTiizb+AtnIdfByJX5TEDy2AstzmQE4758SNAVznia4FyuOCxyuD0R1lPd7KcM6eomiGDAX1%0A6HTVMEYGtvakWyqjGE02crIxkc+rMYpBp49dgDQ0bpcLj+eKGQKPSkmeP05pcutYpJNfh6QLvLOU%0AOlhTJefGp9mTx4EaFndKo4/RmUbHGI81g3leKL1irQJlWaLiaBIv7a3Sys7aKzALMXaeeHx/EvzM%0AH3995dvbO6Vaeofq3elSs2ANuRSWKQi1UKmTNm1luP2DXG01xmic9rzvm9BqlZKzEp1jIKTTrmgD%0AjtZ4DYZaNc5Kqqi1jvain+jDox2EMLNcLVEPjF3QY3C9TKAcoyVRoDipBowBahMv2dFkSXCbJraS%0AmI1Ha8W271irqaMxTvMGSpy6pVZRZpQk73eG8B0wlAIHRfDyWnGJkfctyVl+CmfE/hxe/yt//vYv%0AXkNeDLfLFRMjX6ZZJp23BasdJRdS3jGjUfLg6/vGtQ3248HaOnldcXZmmTdaeeLvn9kfH/zpj79g%0ATeT+5QtGFRGutoa/LbQk2ylvLdt6QC28f/1G2h/kWjn2nTkEwjwRtKwr//s//4XPceLX++Avb4X3%0A08VkveexfuCsTCoY4L0cKoVKZIkxCGo1Rly0XJarvPS8Y12fPLAswZ/kHQPt4DhjUg2D6RWtLa17%0AYrB8vFeid6A2OWDuSV4yztC6kl/mo+KMZV03gSvQidbydiRebgveOLa0U5UUjT/d7vzT929CMLrM%0ArGsin+XVH4cW3bQ4HtIunSwl1Kt5ijinWWKQeGdtaDP4+vbG/XqjD03nQdl3XHAUKw4V5yxaX86D%0ApUVZiUjVkjDWMUal10JOO/oENBzPnVSkANpHQwcHTeIVIThGreAcOWc51P2I+uSd4B1LkL9jV0/J%0ANZ+UqxMzJDhyI/LIXDvL5OkI0nlwEixbpbTC29sbc/CsHx98/vRCjZ2x7YQQaUhhdAyZztWUKemg%0AlEJrGVUTj48HNR0nclW2G9frgrFOLkVaYZVnoJhiwDnHc11RajB5Q8mW2ioxBKK1jBB4bitTsKf8%0AUEscCg3GnA4vfn4tio42Bn1OB2dneX+uhDgRrCEdCT9r1nUjWMvtKrLM1ooU/o3FOIlD9dGkv1Al%0ADlRrO83wg3IkAcYYwzjx3nLBXCjHTggBpWSq7bzHB38COBxtNC4hEDRy8T+L9lbrk0pkz/hkE/pS%0Al8d/9J7JiUTTGi1RnlpZd5mSWWN4PDfCSeCsvtOOjL8Jhtn0LhsVd/rXGEDBhSARvlOyLVP4M+qm%0ADKVkRjeMUXFeooh+ioxjw4ZAPTaJZyLxwegM3hk+fbrySJW5RdZ00M94qFICR1HI97ZVy2WKeKex%0A2pJzofpKKUN8e2NgneM4kgiMgz87wApjDLV3VK2oPiiI0kGdkbZaC8ZI/d1aA1bLAfW8YOYqzxHr%0ANPu2Mi8zo8mE3hjDvu/YODN6JThLOTbx45wvqCkG0Jrl9oLT7ccLAB89enS258rlOosQu3W8kc5l%0ALVUiU0ZRUsFOAY1gqkfvOKuFKGkd+dh/UvEG8txyViAIfZyf+/Og1UqjlErK0mfRxtLqwXFsNBkq%0Ay/CiFuhOojbG4igwNKkLYlhzdsu8E0DAEICI0MqEuFua9AwH8kywSvHcEyFIrPHx/mBZJtKRhD5p%0ALa1mkUP3InGXc8NjQ5QIz1M2crV1Si20Q6Lt/QQUtNJR1koclUFthff3NyE+nv04bRzeiaw+pYMp%0ARt4eK11ZwrTIZ69V9jZJ1+84qK3wOl9xVEoWmXlOCRXEfHMcDe8N5cjy2Tm3Tc45UqrkVPDeiGC5%0AVvHH9UEd0hdMuRK8bDxqa5Qqke7RO/UQyfEJhMeaRq8yrbfek/KOtjIomKPn8SwUpX7SXJ13pJSJ%0ARpHSCvMVVTKlyGX0JXiJeWlLDJF1S9yWCXqTzpE6xaxDs62bPH/OeHPvB91rjLaMH85DpaTwr8QR%0AlvcdZRStK8aQYYk+cfjr+jwPiIIU7wyOfPZyqRhnQEPUllQyW65CkjXipNt+CMGHUO9ya+heAIUy%0AhhiEajo4iapKMy8T19lLTNlLd9f8IJ6CwLCUUHKnaaI28R1ZY8G7s2d5dkjPjep+iEg4HemEG3XW%0ARyJVoWuqs0bglDgEnTPsTWjQznu+fTwxZ6TXGU1pAtlwRuONFgrxkD79c09n10beCddlpgLWSHfL%0AWREwXy+RaA25D/pQeCNJgoGQovVJV5680FhRkoJJ6WCaZ7Q1mCHPhO3oLJOAfvZNhOhWwf1yZc+F%0AZZlpvaJ65bnJxVIpJcmhs7urT0T+uiWWGBiAMZp2et4eW8JqizZwi55axDm3+IB1lvs0YbomRsfk%0ANPbIKBcpx44zVgbgvaGUDM8uYZbz0u1K9J5/+u2vXOfIHAXnvu8rW2l8eRH9zWQzqTTZlhpLHxW0%0A4mWe6Ah8LJ+9+NQhbwK+stZhqT/TE+4cXFZrUT3TusKamSM3rLbipbSG28uNUQfX60RNomAatWJ7%0Ax0RDVY4pGGqWPr4Nnl9f7pRSucVAGR2tHMsI1Nq4zJEPbymlykCHIZFV1VF9SDS0N4JfTlXBgD4I%0AXlGawmnDbsT52GvHWEljbaUwO4c1wj741/78zV+8lNLQCgbNJWj++Msn7i8L/8v//G9QvsE4GA0y%0AMHpmqJ3/8fad2c6se2KeZvb14J+//o71EfPtz9w/vfDX//FX7i9Xvv3+O3/6d/8Grwp2uZKOA208%0AJX+AtpSaMEOIU7l0cu58/f4AvXGfI+vHG5fbjV8+do42zr6AYz++01onl50l+HO6buXlnw/unz6x%0AHztOSbn10zLx5b5wjxOtH0zTJFM2c+NynUVwWBuahlMTqUome5TGXgsjbxgao1imyTGGpbUM3RDm%0ARbpR2nHklTh7aj/QGel6OcdkK9HfiPOMPSeee6k8v7+zHVkkmtcXatn4/eNAmQ71xJ0a2WAJOUku%0Aai0XOMvKViteL1d6q0zBA5Xr5YWX202Qwq2jWyaGKH6sIbQZa6BleSB7a8R/5N35MpFDVa9CnEop%0AE5zCXAKheYnh5YzzUlgurfOixDG27xK1yaWQjsIUZDqW00FeAo/nxn2KPNaD0U7/ldbkWmitkbOY%0A5pfo2FOSB9FkpRPDYEuVkDOtJKy64qzl+fFg2zbmOUKvssXtHbxH4WWT0RqjJkbNlFxQqnObJ7x3%0AUthXVi4oQ2TaP7DizsvBPqfMcpHoZi2JeZpEmjm+880a4mvgqJn//s9fiTHyWIV4xhgipyxJplhK%0AqIw/ZKx7LnjvCS4Incpr4umNMsYyRc+REyEJyna+Xin5QDEY4+wHCTNUXph6oOou/85ABytZ6V7F%0AaaYH2svkcZ4ulCQH62ma5MB0WUgoXCmUVvHR8ssf/56j/iPPLbG/P8hNKG57OoTeZ4f4aLwjWA29%0A0YfBe+kZOeUI3hCdvJS0kTz/QGpBtVa06qSU0X6Qk3TWJNoTJaaqLSXtDGT620qmayPblt4kTmgd%0AasB8WWhNEb1sa7Q2Qk9Tcgke/Zz4Gs8vv/7Kf/nzf8UHR+wDEyJjdJy3WK2YQ2Ccm2uLErm4F/Gn%0AUvD+fAphapoFXX72DdMYGGvpeUObixThT/x4TRJrAXnhh5Pg2AZoJ3Gu0YfQWnOSwYYP0p+YZrz1%0AKO2wxpGPTTw80yRuIaUEr20scTJsz515DgzjeH+uaMpJL5WulAi9RaCcj8RWntyuV57Hj64doC3h%0AJIn+9vWbHKK1wXiPYggxrySCd9gQxd+oOpf7i2wWWhPwSa7UesDZd1tPjUJrcphellkEnzHC6Oz7%0ARvCONipDK1Qu1CSbGRUuaCPx8uvrF3QrWHehHpW9lFPK286L5DlEqpVAZ207WsOxHwylCFbz7e1D%0AgCpHkolyCGzbIRe7VpmWmd4Hx/5dDoPGUo+Dck5wjZGDhrWWdXvKb6RStLicF0jZXjgDqVS8Pu/k%0AxhGiYmw7b9tGmCaOOjj2FeUnnNHYninHxnPd+eXTXdw/zsrlYNuAju/yO9H64DgqA03NCds7vRX6%0AtjN5R+3ieXJGeobWyERdI12h2of4kFqn9I7S6iy7C2X3yBlvDKkNjixRSW00pTfmOLPvG2Z0ypBJ%0AtkURtCIZ8NawrpmiBegyzo4mY3C/LtALS7wRLyJNH0q2NF51sIIFZwy5rPYuF041aEivr3Urg16k%0ARtFOL1jOWaJeSkGV/qg25uzOFUoR92IpErc0Wvxkox/koblfLqSc+e33bxxF4ABjDLa9Eq3mKGeK%0A4TxX7duB7pIU2I8DZxVLiMTLFacH9zkQYuA+ezQSxdYKukX6eMagtIznjFH0pmSId14itNUsxrKX%0AJgdkbzhSweaGcZbeGvM88Xw8ZdsYI/1MAlwXzbo+KN3QxszHc8UEgVnkBrfoeGwZg8DXLtGxp8wY%0AEi91SpPH4Nv378xzJJeEs+K0mrSmjs7nT1dm55kn8YQZa/HaIig76SgZZeQyi5KB7TmIdAZi9GSn%0A5O+NdPEGmeAERravH/iruDtjTGxZeqf7cdBHZY6Ov377zt9/8fz+9mDPhVtw7PmUXze5SEpns+Nc%0AJDjPfuyooYgGgodaFXG5SbyKb9FNAAAgAElEQVQQTZj92TePGKu5XC/iGZuqAHqYWOYLOR8YHxhN%0Auo3TPGG9oR6J+/WFyxJ4rBuP55PbtZKPidYUuSZaUxKDTIUyZDilrGDySyvSqVKG7+uDXgUs97Fu%0ABOM4amGO0n8frdGUISrNyImuwbaOtY3PL1cU5iRlS39rmjW1d663mauSJNLIhRAcR62MWgjTzOVy%0AwVvFth0YY0mHwKtuy4XUOs9t5X3dmZ0MG44jM7SWGPNJP6dXAWkNyGVg7UCMG4XS4bl+oIbl2/PJ%0AGIOriaxplyjpqNTmUP9/vnjp0wdT+b+oe5M1uY5szW5Zb6dx94gASGbeRipJ7/84GlVJpdvlzSQJ%0ARIS7n85aDfYhNCnNKzHJLwckEY6D42Z7//9aldsQyLVyHWd6rUxuYi8KN41sf/lOfB34+c//zC+q%0AEscL375/ME4DH98f/PK2sXx+sleF0+J1CLrRtMAFjDZYKjlXTO9Mr1/427/8Ba87GMO6NdAOReWn%0A15GOhQ7fU6OUldo7ZoxAZtqryFSt5q9b5nZ++dfTN5GyXBq01jirCEbAB17LijtOF6K27LngAa0D%0Auu0MwyjF796pWyWMEzVlbDE4LUXmcZ7xPqBOjD7akradEK0gQY2Vg2C3GKfwsXLkSggRbQ0TTvoB%0AqmOWnRLkxfS+7rzqyPd75+Vm+e39Tlf6jOkkvHMI2FUiJcrJlMloIRL23ghOpl7OSPfDGUeInnBO%0A9WquROfxf7iLjBEAgtVCE8oi3W1dpg+9yZdebg3jHLZLuVMdGRMcKCG75VIIurOuEjcIXghB1jtQ%0AG70nnl3x2Hao4jlrrROcoRQ5kLTWfhxUUIpcC/dV+m+5Su5ZA7pLPErDKQ0U35Sy9ozHiQy6looc%0Aa8QdobTDBSeT5qi5Gcfjo5N75zIMiIdKixMoBpkSIxvGfV3JtQjwpHemaaD2wPPjG2hPnV64TCvr%0AnvB/INvpQtbKgsvvXTLr2yF/lkc6hCKmFNGak5TlsN5zvVzk55onjJXPWAHOaowLHMfBEKPktrtC%0AWYNuBaXMj+0JzuHPjN6REr0JorzXRrcyGau1Yr2nqyzbkw5xngleQ7e0fqE3OSBTnsQgHjRlNFEL%0AOXSMA6VmSqnk1vGt4MxAVwZrDNEZVG1CjPOBMYprqrVKOw8/0WmZ4GpNb4VaNdad24VTCmmMPMOl%0AddIuG990HD9gKr2fW1Pd8dZSS5Fn1sjfDbQnxkFKyRWRKLdOcJYtb7x9feWxHzwQSa2zHqvaj3/v%0AbQzyvnRODgdOOm372VeZxolaKorKWooc3J10HZU2pxBXLqKlVrkQn+8q2y2kMy7YKnXbT9GnxH9L%0AgdobJS0E74jTSKkZfShKSvgxCviiy2d+PO4EJ8X0YmE8QRI+OF7MlZIrU5BLfVMIChlD1fI+GMaJ%0AI2VSShyHeOtoB8d+yHTZWmqvKCveP1CU43FuBDS5bnKwsUK8VSIZlM0DErFttZCLEFoPbWQIMI3k%0AtNN7o66nmqCLIwtjMK1CjKRU6PlJ0QFNYBrdGReuHPsOtaBdoKaVnA7RX/QO2mK1ISXZNm1HO99/%0AhmXZcc5T6NQs/ZHW21kAF3x7ut/lOQWWZZENZqnsx4pzkftjwTnHti5yeD+fkZzlGRiGCAXaCT6R%0AKL4mOs22JHrt6F7I+eC5lhMqYVi2XbxN1vByu3KknckbISieIBHRh/ADziJqApHeiuNKKK/7if/f%0Aq+boO8oIhfXY0zlVFk9VrV1gUR1alSK+txJ/3XPhngtDcDRjZRigPL1VnvcDTjpk33fwnjWJSqG1%0APy6oMoypHWKMmKpRbaFrI87E2tiOhFOK8aSBSizT0ZWhlcyeK9FK4R5tqLlgjfjhnNJ0JNGRUz6l%0A3JybmY51orZJKZ/Rd8OeoZ9epHa66z7ud+IQpBO8bpTeicOI8YXjyBhlmEfDYzu/L7ssa4bg6Eqh%0ArESmffBchwBFNvdDFNXJNESmyxXdJMpJzQxhwBpFK/W8xClJLpSM8VGGbQq5SCqFC0G+20uWoZ5F%0ActlAqdJ7lQGLYhwGieung+v1Sjp/Vj1PrClTO5AL1oxsR6EiYJRUzo2WEWfpmgq6N/EzKs0lekng%0AaMUwDtzmkfky43UneBmuzdPMkTJGNbzxKC8dM9Uh18w4j1TUKVx3NG2wQWGsxmuBfbnoyfuOMYo4%0ATjStGJVC65m5SHe0VPHJeregEdfVY91Fy3NkrqPEP+shf16lNrzt5HKwbjsxBkyvKOVQWvN1jjjd%0AqAre5pHLZRainxxbuZ0XL2MVqja5vJfG6+tXeivS8d42pnmWTWMcKV2SPcM4ErznOHb2GLFKiIS1%0AVh6rDDTXXMj7jnWWfctU1RiDbBmD6ey5sO7y3d9rIWMBJbLlWhlHUKqScsV7Ier2LmoPHw3jGJlG%0Ah1EwTzesg6A6R7cMVlNVxyiPp/O+L+JA647rrDnGg9xA32YhQCvDVReGKXAZE5XKtmeucydGT02N%0A3AXg05XC0GjWYnXg+bgzDgO1Fz4/FyZ/47EkhjbQc6ZqS0+aaJUMXlv9++54tdYwaPYjsabG21Wz%0APB8cX37mH375E2E7sMFxvV0gV4wPHHvBmM40zrjpws82si8r19sL3z9+ZQiR55oYxhu3i2J73PHX%0AC/vepXjqGs/v3whOcsqPZSfYThivfOSCbSPr88GxHThtUKNHPxfK9sBrBa3zepkptfDlMhGd4/Pz%0Ag+04qK0K9cWAzoJ41cYyjxNDdCijBe2qzemk0bR0/MAfBxflpt/PC4yu2HFiHAK1JLSVmA3KyIZP%0AS7nVGoVpna2cEzmr2I4mSE0lmdv92OmqUVOnW7lwHL2yrBvBWtajoDVYNKO37GlHG4XukpP9A6BR%0ATwpPcE6mgVY8MnEY0SiGOBBCZBglb3+93QhxoHuZljkrCHdtDNYNDMGcz8I5LW8ndl2JjHccBvKR%0AKKjz0iYkKKP62TOqWKmuQhdZqtaKfROSmFYGS+Z2mWm9kY4N7+cTEHLm7uhnd0+iHa02XHCkksVH%0AVvxZlhZBK7VQW+M2BDqa4OTy3UtBBcmFt5xkVe88isIfST9toOyFOA6YJES/3hQy/G/cf/+d4Xaj%0A10RJXQSQSl6g2nt6r+QjSfdEa6rTXOZJJr3W4Zw9kcqGwRvSGdnR57aytco4DeRa6N1gg0zRSte8%0AzhOgzq1q5zKKfLgjv0ethSxFb9S0SyxSSdystXJGcRqUylEStYpsW0rlTfLpWehr4ziQUiYMAw1D%0AyRu0xtEEh876KfE5Y+W5NEb8VM7Rs5jl93QAHWOsZM2NpSJ9Ue+kjO5DwMaR0WucETzEZRrPGGiX%0Ac8Ipgg7WYowm7xvDNFFSObeGmrQutA77sqCN5Pe7VpRc5AtFnRcRZ+Xnbo185uL7vqJoOB+kO1Ez%0AaHWWfSOwEcaReGSGEHBanRGfJt28LhGk3huta9l6aUMYph/yWOh4634g5Ftt7KXiPKLf6I1jWxnH%0AUTL76RCoUZE40nEc1No49k2w67XRm5TC69kbq62J7Nd5ahdcczkOslIYH6jHJn9vncP1EVM7e0s/%0AXFM1Z7Rz8rfViLS1KktpFVVkC562FeMiuYpuo2aBSATnsdaQU8EYceHMs1xmzSlwL+dzIe+pgiLj%0AvSOlzJ4SJVfUKWQ+UgbjoGacVnx+fhKHSKudl7c3tvsH8XLhuW6M83QS8ApYSxguAkAKXiTaCtDy%0ADDbjKSlhTvG695Z9TaS8gQ/sR0brEzmsTgfZ2WlTSrY09UTAqya9wpwrwVtSSvLcdMH7r+uGdo56%0AHKQs76TepSO3HxmjIfRON53n48nlepGOzbFTOry+vnB/LGityXS08bTSZdvtnWD/NfSTqPZ9uzMH%0AQ66CMe8pyRBPQdp3ais4KwMXY+3py5GOXT6/C/tJP52CpyvFsh9YZLDzPIRGfOwb5owicg71ci0c%0Au/SdlBaoQU5JUPBWYFa6ZnKXuPGSivxz24O9SvxY2YGUvpF6J2hIaUe1RkHhtCI4zzDPOOfxqjNP%0AA9ueMKqzHztayZlhPGFNYfCsyyLDR8XpZJPtXTl7QoZGqe085G5CoFTmj7kcuReBBeUVH7yQg5tE%0Ac48TP65alWi3NeRWRafQM2vO1NaYx5FcFwqdLWXeXl5lw+08cRgYguUyjRLltp4vb1fGOLA9nwzj%0AIMh1F35s4bwVEEjLBe0DylrynojBopxnXVe8NQRjz02/4MiP3OT3ScdoS5wmWkqEKGJeew796knn%0ANNZiqkCZjJaeUD83T+Lo07iT0LvlLKRLpwlmoDSJsSqjpEYwTsQx8Pp6Y98T8RJlaHj6TsdBLpVo%0ADQ3QCuc0ddeEMKBPSIoMsMCHSCkNlAiYnbboOEhEuVWcdZgZUq6s+4pWkGshBk9ucGuNz2XjdZ74%0AWFaMcbw/FtJ5Sa1dMYbIlg+mYWAcRwYD1kaUtUy2o73D+8DXn77gVGceIqplhiHStSbtO8MQhbjX%0AG1p1fIy4YOlYTKm8/sOfObLEyFGW2CptiAILcYr7p2Xwcknejw3BsADW0vfjhIg9uVwjHcM0BAGD%0AeSdRWJ8o943SEhd7XoxVw7sgHVpteL1F0n6gnOE1ymf9Nl/ZtgfjZeZiPT9fPU1DQeMwp9/LcuwH%0AOlhewk3OjKoyxYnXq2bPB6p31pKZXKCWhndP1DSxHZk+FUoXSfpysgqMtjSt+PVvvxJixBq4TX8S%0AdZEWvcKyJ1w8yN/uVN94pp0vtxufy4rTWs6hf9cdL+D+WLDO8jaOXLxhuLwwzpHWC9Fk7vcn2gVI%0AMI0Xlvs3hjlSU8WXg9/+9lcey84QR96+/CPLsnC9iXthnkfJzp5djDgFIeYdspVaPu8cR8aqBm3n%0A+7df+c/v7zQV+K//+hciG844fv18cuSCRbLUe5WXne0Pfr9vpCaZ4UYHLSTA2jvXYeQ6DszRYZ3j%0A5eWF2hsv1xkF5FRpPWHNgI+RY11Ov4zi2+/f0daKE8dFWq5M3qBoGO1OnKqRjYC2J0JbuiwlJ1qq%0AVKXl0tLg+3PjsR1SYi2ryI6VpSs5zNArzhqOXQhA1jgeh8AcaJ2mFI2z74U6EduCmb/EgXHwDFPE%0AGCQCsDx4ud3oCvZ1AWPptXMoyZgHqzHG0BCKVzSaVjM+RPnLX6tIUY0EzltvbJ8LOMfz8eD7+wfa%0AOB7LSteKfZcoQE4b18uMVqdhSjuMr/S9oYzl5fbC//Vvf6EodfYuhGa2HoInrqfstFbJSFstG5DL%0AGLhMAz+/XIneEoYB72UjdqTEOE60ruld8v01KBEv54wZBnpJshEqJ/TfOjqdj+/vvH+/kxH0/PfP%0AO6VUFAofHFopXuZJpJLOcb3eyKkQY6SWTgiK19tVfGp//ZtEx3xgzSsdhT8vyCXL9HXwVpxNrfDl%0Ay4XrPDDGwOtlwLSCs06iYMbwXKUb513EekcrRZDGacdaj9JNLjO1YONIPXas1mQlpLz74wOUw40D%0Anx/v3Jf9zLhbvt+fvEyBvEe0D4yDfOEoraipYJ2HfnC9XcWnpOC+rNyfy4/u2xg8uTZyFuRrcNJj%0AKDlRncWHQch5qv/wqeVSOUojOI1WMm3rp5Mj50TrFRoyvbYO12F9PNBaOiIhekrrtCaUyK6Rrag2%0AlFxom0Q6c0nUKr0FZy2+VVpOKOtxLqBvEdYFF6Vz+utv37iNgffPp6D8W2Vwljmc8VNkUxa9O+Nx%0AlcGIEiC1hg+e3ESSWho/nGDeWene0YkhSP/RWfZ9w1gjjhl2IWmlxLFnfNTkKoTKEAfBqHewQWh9%0ArXVUlr9v5gR2OKUI00w/aXX7ngjjSL8/5IKVEtdpwvTO6CUBYJVC94Yz7oxfOinVU3En6r406a15%0AZ0FDGCIlJy5TkPeWswKqUHCkxBAcqXSCl8NbyYVOl+5hzqjWOdJxHrI6w7k1t9Zy7PlHP62Uhm4F%0Ac/aDbYh45zDrxpYcbluhVfbHwc//cCXlysfng2sMZzxQPHD78sR5T9eKWjK2V1pVHFV8ON6aM1Kp%0A0KcEWfXGcTS8k34WXbpORsv7qZ89p3EYWNZVBmDG8twPqI29ZKKP6BOVXbPEu9O2cLTOOESBd7y/%0AM4wT2osv7ENb2vs7QRtKVj8ic0Y7Hvdv3IJniE68YSmJMFXLdu4PdPPjuVNqZR7lgGaCIx2ZbT/w%0ArgjivTVQnZqzdDy9lciZ6pKeCDKAHKzhsRzsSTYKxmqOQ7DxRit5357QolwyrYL30OgEJXCIeYho%0A6/h2X/C60Pj/BiSX8crjeec2DFyi58uXN450cImOyzyjteI2j+QTXX8cB95Kh7Ir2PbHDy9lrRVt%0AHUetqFawLlBqohpNcO6U1cqlNOed2hupSHeSLrHKWsRLVGrjqJ1wPgvWBvK2SFQb6KoxRfGQftaO%0AKuL97IgweoyeXgsamELk6+sFb+DntxfmMeCcYRrjecE2aCXDA2MtxyHvCrrCeM++bxLHt4ajNpxu%0AeGtx3lGaDCq18ZR0QCkcObFviS1l5mHEWDhyx1qJGC5HptdGzRXnLNF2HuUpXqXe+f7cGbwlFdne%0AlFqogDv9dC/zzLqvzMPANIo+YPaOcYx8fZ2JPnC9zJIWMAJaarWwZwEFKSRqb5whHZk4DJRTZ2SM%0Ak/9/JEIc8UqUM2l9smbpLafaoBpSE9R8SkJQfr8/aLWxrYk9HUJAtgc/vVx5vUz8+v5JrYE1KZ7r%0AgeqV3BqD9/Le8k4u7r0zx4F5irx4jXaeP79eOPaNcYjsO+SmqamQi2yAQxBsfSkda6R7bJzDj56u%0A4fXtKvf8Ir3r1hrruuHixNwMqR58/35Ha0/JmWEYSVU22kdtTJeZY00C4gge3RJTjLxePZ/LwjwO%0APPbM798+MCpztErXil47SReaCcRJU7timCZehgHTK//4X/5XSAfzOHKcQJycMrUcDGOk6cYwSwLi%0Ap7cvaCMsA1XEn/fTdaaVymuv7HtBBcXry42/ff/O1XmqVigUn8tGVFa27kme75++fmU5dgbvceZC%0A7Tu9Vl4vIyUVjtb4+e3BXz/ulEPx/f03UvDc14XOHxvs//Gv/+kvXlpriZIo+LY3Xt3AF6UYphln%0AI4/fvzG9vbIuB9v7B7lubOuD1BL/8i//zk9fv3Lfdra881wXvt9/5+X2xni9smwb7UhMt4gbboRR%0AMq+tVuI0sd43WoKeM3jP8ryjxwH7n9/56/KOdwYfrqR1Zb5cUOtCPTIlF2o6+LZvKKOZB0/J8P2+%0AS2nUOuYYedRd6CvacpkuRCcTldvlJnG9loXyJUMVvn/7nXUv5FrISaTEwRsMTTZp1mDsQQxCuXJR%0AZIkuRqwTQmPLmVoKXgfW8sR4S7WetBeOCvfHinOOfd+xRjPEEW86a2niTFk2vsyDEIJaFqKUhtSQ%0AOGWtIh8+hOo2nojs3MEZwzzMUrK1jqaVyCC95fNzlehbF+fGME7M0TCfnoTJeZHOWinFa63oyvEH%0Aqqjrxr6987g/sSHwcV/4eGx8+/yNfMpcNYppCAze8u3jwetlQhugSSTyZRoxBt4/F/709ZVvz/84%0A0a9yiXRWaJTaCCa/9obXitYkXhlClPhjLeTu4CigErl2rjZQSiblyjQOdNXJ64rRE2GY5MJ1xm3a%0ASTHsrfPYdv7lL7/xuN9ZjkwuleWQnsQfgtnbOEovbRq43a58fn5IXyleWJYnlyEyDh5059u3D17G%0AkX9fv2OVIndBk/fTx1ZOtHbr7RQtd3EdasmbP3NFWc+yfmKtZ4ojRhk6Ge/+yDXrE1XfQYmkVRuL%0AQgAoHUVRludzYc9FogwfD3I6SDlxu1xl6k0np8g8ZC6XxtIq8zxCl4tuCIZNCSXrcr3x/nFnjuH8%0AMqjsezrL2jB4B0qTUsFFwxBGjNZC4UtZQB1VsfVCr5UjVa7jgDGZaZzEgdSUXELK6YzR6vQlaayV%0AZ7FUOIpsI7rqEhfqnQqk/aCVDicqXAYjDqUgxkBrFWvcj+dLK4M9p4JUid/tWuI7sr8S5Hc58cS1%0AFqZza6uQbtYPCIsXaafzhmXZ0EbjXaTXSqvpJD5ynuErPWXZ3pYqnj6NbIuNwftKLgkfBpRWpGPH%0AuMDz8WRoAtq4jI0QPOV8HoyWyLLEWzSpdubrjXxsBB/RHNRhFGk5DWVExN1pOKNP5HvHGs22HXJB%0AEekL1tofUmB3dtTCMFByOh1cTaArnZMCV2RTUmR4YL3j+ViwRjZjqRYamlzlnZpLQTtPSZkYApyE%0Arhhl+zCMHuODELH2Q7ZppdCVIzp3kgIF/jKOQgFMz7vE2Gsi1Yo7Z/n1/Hw4vWK1VtYsCHlZasjh%0Aozb5cz1SRnVBaocY5YBfJDoXR4l8+hg4TnR7P3tRf1y292Pn5XbDO/Oj32m8UOG81Thr0UbJYEyf%0AseZSub298fl80s5nPw4eb79yPO+UnKFmAV80uWDVIq6745DnqpfGx3NlcI7fvn9Aa6KGyJXUiwwu%0AipBAe5Lv1N6FXvADaKIMR04SLy9FovQ2YBHaLdqdjh651CqtCVYom9YYVPAcRyIVSUYEq0lN0hal%0AyiZX9YJx58AiRLZ1ZXLnFufsfnZVyR1Ml3fBsgmyflt2euu4IBJfYy0cmRjkWU35wChNyZW0y0ah%0Aa00tjTUVSZBoxXNZRVtgJQp+lHPL49zpOGvsaRPgTe+kU7iczxiqs5plLczjyLrvJwX51Eig8FaT%0AS+EaB6zThOAYhxHVq/TBU8F4zZELW97J5/cQ/fQISlBSqHmqsq7ruZlVqA61dnRTpHTQCmf8WTbs%0AezqgGo7jEFdbzufPKbG/z+cdoxRDCFLnMIYjV96XFVTHWkWM4nUrtZwDUemPGmO5DiPzNDANotuY%0AxpFSGt6A8bOAV/YkbqfeaUeh5czmDEOIBGfIzx3nOv71jW3fKcUSQmTbNobrjZoTJgyo/KRWdcZp%0A4diLdN8rLMdOSuIZbb3Ldx0SvaUJWGccJ/Yi6ZEGvD/FIaiVFrpjrYTgaLXxZRqIQ2AaA7UV6AUf%0AR9ZFBs9532kdntvBdJk4ngKp8lZTW0e7wGCglp1hvqKMwQUZVJneKSkRR/nz2JZNzkjW0TjIm8Q+%0AS+0o5eltp1WJyB7rirYK7z2jM9Rc+entjY/7htJPli3w2FaGcaLmwp7l77bWco67xIHBi8ZhmkfG%0A6AlT4PPziSmarkSqfZQiDrXSUc+d2+3Cc1m4Xi+0pvDWMg+K3gwuKny4YdaVbV/JJXG7XUjrhneW%0A3z+f7OvK4CU62eVoy31tXKaANgFsRTXN25dXjrQxvlz49vEb1Ctbqqy68sKNo8ugLDX9993xApii%0AZU+JmndG7xmGgXGMlG1Bqy7ZVVWJk+Xb/c7z/uRf/+v/jbPw1//zk1wb19vEy+uVlnZ++/xAYRis%0AZasbQzSYqaG0p6pCmG+kZaFpR4+O11/+zF//n7+R8bQS+cTyl+/fycqw/r7LgV137u8fp/yuMM0X%0A9pRIvbIfT7Yj/6BnlSryznAKgKfREaMVp9AQzwJ+Yds3whD5vD94HJVt39gTQg07CstzRxnF15cL%0Awa/EsycWQwDnz8NSQzsvpewuBX+057HtmMGR9yaZVON4fzwFX95F7uydZ8wdXYu4bwbNMAZqh2tX%0A7NuBCw21LiIXthbo9CrxJ601xsDLNDNGh/P+7EN51uV5XogaR2ksqyDrjXd4Y4jLhvv5C9MoYWWt%0A/+jJWJTRUhRPCaU4KUaNlg8qhrQnvt9Xvt8Xfv98sJdEb/K5PfcNrTR/frnwcX/irZYpOxXrI75I%0A/29NiWAMh1ZU68gncUkmyxVjFZOVLkAIjus0cDQR5/7+/o528nL5aj37IXCS+XZhDJ59OwhRJvfS%0AVWtyqfQesgADzrCziJSLFFbfHwtLEZGzorLmwtAD3mwE71lzIaRMcOJuKiXjrcFYOayCwp/y0D+9%0AXPnL909almkqvf3YRORWmZ3QHa2SQ3tBs6dDDq1dMY8jKTcaG5+b+MNaKYxDJKLBSWRRIBAjaCGT%0AYcTLl7NszqiV9/uT3Drrnqgl8flYUcZwGyOtVdJxoLVimgzbsjKNA8ZYlNZML688Pj9xLvHllz9x%0AlMrwt99onNGs3iVC0RH3lWT+0EoxDzKYmAa5FO9JLjDaWDzw+32hKxiWnXiCKtQ0UI8kUVkl5Mze%0AGiknjPOEGLDd0Wvm8dxRraKMZX08qb3z8dyIzhKc4XK9cqRErqIKECfZxjxfJGem9HkA7LhhxPrA%0A8XiekUmhhnp39heMlunqUbhM0luYYsA7zZIraTuEPkWhK02uDfadfAglLzgjNLU9nzjfQusVqxXF%0AOcZpwjiP7lUIUNqikU1eCJ7HKnG/x0O2N8siglutFc5bmZJePKXKJdegpAvlI9rK53t/ruSUmMeJ%0AlJOQxbxjOTLBiAw118Icg+DWcwPlRPTpAq0U0EKXOtadcRyouVC7aB7G4Ekpg2rU3NDecbmMAIQg%0Av0eMYwpGYihYIcF5L+V6JRtP7yfx+hTpVRorMtg/BM+pNKYY+FwPjpzww8h6v3OdRmiVGCPHvfI8%0ADlwXimIphcEZrJHh31YK/RT3Bu/IVeLRxoorsfZKzvmMB8u7ovd2RlwT8zhQWyEMA8/PB0cuaCto%0AcmtFgeKcIwZBK+tzu68N50BCeh7ee0GNO8ueMlMM1NZZlyddaUzv1GNncJbP5cG2bYxRrpHGGJSW%0A/160gj3XofP9vorQtnU+HgL58D7wXHa01owxUPKKNY7orGycNaQ9E/xAKiL+ttbyWHa2Y2ccIoMO%0AlCwet67lM52nEQ2U1vHek1KS710jUURFh3acW+LAY9tEIOwi1CIXUi2ERKXUj03OZZ6xZ59SKYEC%0AfP940ugSx02JdU/oDib90XPztJKoLWJUZwiGBmzrxjwM4sY7dkqFLZ3CWW1O2munnu/qdrq8NFC6%0AwEfWY2N0TjZ4MQLQ+0HXkjpoU+NzyzwRt5K3opEwSnGdJm6XmcHLzxdH+cxCHGQr6yxVGVJaqUBt%0Alf28KHECkYJzKN1JR8tVZN8AACAASURBVGbwgYokXY5dJPbD9UpDSVyvNVLKDHGk0sm5Ukuja9El%0A/AFOKe2UoJ8/q7ZWIsXBEYp8f6quQWU+kyhavLUMQ2A2ooRRWuOUkjPj4HEhYB04DaUksB5lKvnY%0AQSu2fSdYTy2Nva1YNZwC3xGqwFKscydEpZ3vT8NepHPfnk8GLc86wH6Io2vZdx7PBasUKSd6rqAV%0AtQpOPWgvF9cm36Gta5LPLL1iDNim0VS0Dvz0+oYxlssg4JCXlws2jpQicdN6HGAsz2VDdekj6q7o%0A+wFxRHHQysHem3TXziFvyVW6y0f6oZXQvRHmGVsLx1FYSmUYZz7udxkU+oDOkKv8GV3ihNISkVy2%0AJ8MoCYYQDLE55mHimHaWI5GUIjgj0KsYaBVGP+CHga9jQJ891ud2YIdI2TP39ZMlZyiN6TJxnW9C%0AQy2dry8j0Kitk3F4HZgGD1R6B+MDkxIgzr7vFJcpShRIv7x+ZT0yvsvFeLwO3O8Lxgacjfhg2HfZ%0A1H59+4kKXMeZGCqYzr/95Xf85cZ+7Pz6XoAig5D/n19/FxevrVV+envlf//lK8E7fvnnf8K2hLaG%0A+ac3/vU/PzDbxnN/knrl8Xwy+oCqB3kKPO7vfP6+sqlCKJ1//OVn/BTQuRDnG91FaoNaktC1WiXM%0AI9u3/+Bym3lsB3/7/lduL6/kuuNN5OV25b/9+3/y9eXGr593XqLGhQupZYILjFa2PGM/+O2uUDXh%0AgyP4ke8fHzgF1Rle5oFgR0rphGlC5QO8/jFlX9ed1pX0Ys78+POxsKwbH0disrAGyV3Ph0znv/32%0AO19++oJSI/qkG6ENWjV0nHn5yWAXTzo6uT153u9UZXi9vIL2/O23X5kvI5M3soM5Gt3J5ccbIez1%0AKpPw0WieVrZuRm56QqJyBms90QeclWmONxCdwurG+32VjSMG4yKlFtY98fz2jo8j//Sz5vl8Urv0%0ApJwfsAaUagzhKkQ/DDntSDu9Mby8UsyTx1PEti/XidwqH0/J3GsjF53RW5E6tkLNRrwT40Voic6j%0A+MbqhCC45oTtSgroJ27aW0HYdtPwIUrZ9PkkGsX390TtChcHpufBX98faK35+fWVkjPHNMlnqkau%0AF4ke1jOGZqxDK43dM1kXvv/+G8+7RNhi8MxdMYt1h+d6ME2Rt9uVLy+vOC2FgOs4c7lIryUET8lJ%0ApvFaCHXX4Jm85TiMoM61dJe0EdS50YbBO6L3OG/F31EySnW+bYVxGMm58Nf3O947DIg2sEinYxyE%0Ahvk2X/BhJER/ynkHtHWwrdTeiD7wXJ6gLdM48vlY8VaTmhGKm3dcxrPcrUROKt4SQZmrmnDjldo0%0Aw3ih5B31mX9Iqt+XT6YhEoK4jOTJ7AxenGbWSrF9cp73+1Mwt9adnYqGxgsNS2u22nGD5zIGUi5c%0AR4Hc7CkxxiibTiVgimG+0Dts68p1buwpC7jCOXppeKsZnGGchehprcef7q2074QQ6DWjlEVrTRgD%0Ax/pEt8Y0jdzvd9a0CtZZW2iymZiHyPUyE6xGowjGkPYDTUQ7T08J5w2la9K+nXjwhjEKR2Lv5sTX%0AW8ypc5jjSOmVy+WC0ZYQhZ5obEWfkc/Px4KxjuAa1VpaqeKGiRIjq7VJ5Mxo8rbQtcYME02BaRVd%0A5TNZ94PWKt7LuyCeYlOtKrd5kqEMHd0V+5Fx5pwsI0OQ53MheM/2fAIWlOb+7RtxiGy5MhjIRyaO%0AI2nbmWYL2uDPTpEJA8/SZbPU5ZCnjOU1RkkwINt47aS3oJL4p9Z9J+5RtmGXi0zsvSPnDW+UiFxL%0AZrxcWf/t3xjGicf7uxxE3CDPhvWYXulFiXahywCn93ISTCM1LXSlWe6JKTqJWXqP6R1r1Ol8rIAi%0Aeov3XqoqtaONQ2uBe6jez8GOdCOPUxQ6WM1eCpcwnL0ZRW6dyUgZPg4RbRPayH/j/X6nNUXBYbT4%0ACnuT58lbBUYubIM9D9q5Us/eqzUC69n3ynSZ2ZZF4pPe8zJFuXwPI9HJwSVYLUMNbfDB4Z2mNpEx%0AR6tpXfxQaT/YS8c792PIuaxChXy9jIIQj160CGhBnC/yPnkeJ+iBztfbzHIkmrbMlxvPh4AQxmCZ%0AxsAQBkGpn5esPR2yQfZyKd5rpXXFPEXydpBKlYGUNaxHY/BRttVdSLTXeUQbg9cel8QVNMaMOJQ1%0A3jzZS5PvgWFk3Q+2lIhBBjPeW14uE+kQkE/0BmcHrO78fl+FjqxHUnkwWImjT9OMTpVekkQLbed2%0Ae2EaPKMLTFEGhiYG1vsT7TTXeSRVTYuFYRy4f//AxQnv5HtYa40brwzByOZDKabLLJvYdHCdRkKI%0APJ4LTUkPtZROawvDIA48deopUqs4BZdxZF0XGbC2ymWKLNsipEQNzml8E4DGehznNlpjlOLLy4Up%0ABL58uRJDZPBO8PUNTHTUXFFaoucv1yudRnpp7PcFdfb0rOqMlxmtA8exMk8TRmm011gnzrPWuygF%0AkIueUhq/H9JDR1D79/uC04raO8EHfIykdNBNJYbxjEoreruyJOmhLrvB6Sr6EiuDRoXjEmX5cLlG%0ALBM+BhkCtY4dAvnUhXx5fTkHTYrr2xveefQJrJrGEWMUt9evAsIIGjfO5PWJmSZondIqIx2vz34k%0AMOyDRJzjyLHvLMvCPM/Q5Dsh2ECr6XRsCWwmeot+OKZxxJlPrINff3unPJ6M0yix42kgrTDNka+3%0AkUv0orVIFW87pSmaUQzDyDgLzj8YxXQZCJcbOgsxeL6+YHTncr2Sj4zSVd6FCp73D+Yvv5D3lXka%0Aqa8v7OvKNF7p1rA8VpSGx+cmWzsXMM6I79U55vnGZb4QnMiRv778mWU7mOaRkqGUgzW9YrpjS8cf%0AWIb/4a//6S9eCtCtYXKlG8V0DaTtSZveUN1Tjp3JwmPfaLrzGhyj/QLa8Fye7O8r1/kqudB95eXl%0AK6OXXoQOO6QncXwRGEDNmPBCOQRRHvyEUoFUDqbbG+kQotX09sKXnkh7RkfPz68vODLPbef+/uCx%0ALOLIcZp9q3wZDIu68DyetLoJLc06qI28Z4ZguF5ktf/69atEhbTF+gFfGs+9cJ08h1XUrIi2o5xh%0A/fU7L69vKNWZYuAyREH7Tl4ml1YOz42OqgU3XamPhWYG4nFOslph25N0SlzhaJU/fflKHDxON1Rt%0A5CAXLYktCe1oTYkYPd/vG0pbtK40BI5RusLTT/hCxDnD2zwSo0dZ8eHEoZNyxQ2Rfd/EeaAQIaIW%0Amo+yFqUMfhgJg8TYfkxjtUJpueTlEyPau6IcBTVZysvOY1kxv/yJ62U5HQ0a7wzXyVMr6FZwRjHO%0AF0oWKWTfDxYnhDijrfxsKtN64zgPNoLQlQ1RzuksZXuW1LgMjiMXjMm8p4zzUuB97klEj/mEJlgr%0AL+jo8cNwdiVE2hmHg5xWLuNAnCfqv/8HWivGKITHlAsvc2OaZ77MA5fbjFGGIXqMMQzDdHphpO+h%0AlExr12fHeYe3lnEYcPZBoYjvCOl9pSzRlU6TOIR3TKNnTQfaGEGulnZubjuXeTy3mHKJa8aefrJT%0AbhkHufwkgRiUBAYjB+JtJRiNv8wE51ieT1LwGOdwRvxV0VouF0HqhyC9ExdHmYJqsN6jjkaMI/N8%0AcLtcGMcH7v6gKVBaLpitNoI1gjW3mjF4vHcsxyFEo1qpSKzDaMnUVzQWiQ6M80SqFW+kJB8vF6Eo%0AAvPlQs47YYj0knEx0qzm2RrROapzJ6JfYj1GQfSaIUacE9hLsA4fIj5EektY7QRnnaUMPVWof/1V%0AHIArkgA9nTPllLF6K502rTqlCyHtuUuUryrD/blJf++Mk/aW0dqzd4VvsKaNOHyhlEpwVor2yIVn%0ADBb7Byhi3SW+15AYVym8Xmb2XKm90U/QhTZKOlranIccAYnQJL6lwsBxPHFxICL+KuNEtp16A205%0A9hUuE4M3J3SkYrwhJQGz7FmgBLU09ryIKH3fUCc0yHfEBTdPWOM5tg1jLChBRrcq0V7OSbkAJzTW%0ARXLORGNI2p9i9J1WxWfUqybtAsZorRKjDHK8dXStSPr0ipVKdKIQCD4yThOPIp6/6Ay9ZbzTmCqb%0AOYVcIKrSOOdIpZAWoUXmJsOtZTt4mQZ0qwJf8QNj9OI4rBnjBo5dlCRKg3WG2Ly4rpyjtMa6nNG6%0AE7yyPJ/M8wWlpdNau6hGes9nt0b6Cpou/h9tzs2USObH6DmcoXuH0laiT85AOchd3JHbUci1/XhP%0A5QKqFIwSd9R1nmQ4EoP0d41imi5YxDvWjTgpfQhoK71eaw0eiWR2BaOXTqYPni0n9m3n5XYlFfE6%0A1XwwOEerGd2lB6tal8h17Xw8G8ZoVO8EpfCAM4IWr73hwiAeL6vxxghMBdEq1NYotUufsVRyb3Tn%0A+PPPr9yfT6xW/HwbhIx4esYuw0RtCW0dMQS+fxS0tTit0TlLtE5r6ALl6nRidDir5BKtQFu56AQf%0ACLqxZ9l42JO6uByZwQn4Zh68RKZRzMGStPgtffC83ma8c8STethqYrAX2nwRIbyyXKKlYWko2W7Q%0ASKVipkmekyowDzdOlLwzzBes1fQQhAbaO9M4gJGtaypNnEfa8vF48vZ6ZVtWog8o3cnrIt8fJeO1%0AdIWv08ieEp9rwhnD3hNKK+YhUioEdXZ5rWWcIjEOXOdJIGLzJBC24OhR3vcueYlddolm6tsbaV9x%0AccBajTuH1pfxKlTXmtFGMc4zaV8JUeLH+3NjiBGUppcDbzXx9YXlufK//KPh8/Ekpwy9sq0bt8ss%0ASa6SCYN8Pi/zSP588gRGJ5HLYA29S49ydpquNPMYMNbzdp1JpXC7vrI9hahonKZ00du0JnWUUivj%0APNOqYppnnDX4OELP0p3uDdU743UCZVkfd6Ej2pG+J6ILaOsYtgfPx840D6zLwS9fv3DUzJGk76s1%0AqBLEx3ps2DBgtCLEkffHk4bisWwC3qGzH+KyM73zj3/6Sq5IjWCIUtEpiiVtlM+NX375yv250Rrn%0Apl4Thoj3GjdM/PL1hdrADSPjNKJuip4PutbQCjf/hVbAB0vWFl0L5hLQ24oLntkblqOen+WCs41m%0ABfrhnEJrj3OW17cba5KzYzM7+1H4p3/4mf/89XdG9+Cbqihn6P3vOGrorHhwjuFCJeN75+Ox8Kf/%0A8n9gVce6C+Otc3l74/75iXeBvO8UpWgo/nx06hywSuPHSWRs05VxClJGnm7Mb19o5cB5mSK7OfB8%0APMipYjxcR4f++Sfu7++gDdtvv/K//fM/8/XLld9/+2S+DBjVecmJ/HPnv//3/yY3YW35yyEbkKPI%0ANGY7jhP523AGlLIEbwmDJ8ZIU5phiKffqoKZebWCDs25cByJoU7cbvDn2xXjLao1nDM4IHjPMHpU%0Aq/Re0NqjVEURSMsD4xztSBJpRIN6YbjeaCXxuWZul5GPj0+0DZgm0+TtcceHwP3zLnJPbXh7fWHd%0AVn53D6YYWNeVo0p0w+tOqp2rlYhodI5UC1d/ERlgFVHgEL14ppp01JSdeL1euMSJ2zXyer1gjRMa%0AWm5C+TOKpkQ6aqwTRLkJ9C69qJe3G/tRmC4j65Y49pVUXknpkMy+hjmOoOXiZZQg2uuxYEPkeRRe%0Arhfev33nZfQ8VsN6enOgC6Ciy4u9VolIBOcYnRGaYilco0NZi+kdTcFqx3WMvE4XYrTystcGF6O4%0AQoyViWkUjHnNgfn6gsJQe+dPf/6FeVlFyKsV+owvGqOZhoHoZDMV5xEfRlrJqN7xw8D+vJNTIkQ5%0A9GkFl8GyHrv0I84i8Z4WctNSoDaW1iSa9ToNtCyiyz0faBMEONKbdFa8w+so/+scRmtCiHIpOfuZ%0AWoEegmTUx4l8diBeX2/SUzkS2mkpg2tBYGsFIUgm/3abJQZ6IsaHaZT8dO8oa9HFYIzmdrvwegn0%0AVphiEDJfr+e/T9ORCbFBiq+qSY9LBh0yXZ6niUYndc3YKtGdRFDtGOPIGAyXacC4ADTxyyE9TaM0%0AfhoEUjFNXEtnW0R8OzaJ5cUQCdaAMgxBtmwuOIIPxDjigiPGAeVPPLySeJl3hpfbxLEvXJP8ngfn%0A2HIRqIp10tk7DiFa1cIQB3qvHLkwhMje6hmNqigaPgpq2xqLpvJ2uxL+X+reZD2OJM2yPDKLqprB%0AANI9IrMih17Uot//jXrI6qyMCHcSgJmpqky1uELGpqPX0dj4R35OEjAzFfmHe8/1lt76z01oSIll%0AWVAgaaINQ0wDMzpYS6qd1hr72Xh7XXl/fxCTglKNs2xLFLBlWSRl80lZYQZardrcnSqcvHfsx049%0AD95uV1orXCfmuJ4F+uCyJj4fOylmHI3edoI1PM9dPhuEZs/e8jwbn/2hZrmqKUkpskRH6wOfpG64%0AXFbqsDQ3SMtKP3aa1dT8eZysORKshep/wgzWbVXMRZGHqhV5eYaxnMcTHwOXJXDsk5QV1JjV40mI%0AgXEUPt/fuW4bj89P0pLZd2XkbClyDqa3T7K64zg4W2MJke4TpXWS1ZbZewO9cb2uopU6ZTz1KiJo%0AOyvNO5wZdGPhVORErRok9LOwBBVqzg6C1zNk5say90peozyVe6EbyClAiHjXaW0QLD89OKM3cgqU%0AcmJ8ICXP43kQfWS0p76v4PHeKqTeWcAQGMqL6o2YA29fXulNQ6OVAePCsxw8n09oHTuGnvFeCdby%0Adt34/rkTUqKeigYJVqCM2+2CR5u+4Cyn8fLMWUO+XPjL//wzzjnyEhm7GrKzNJYcsP7KY3+SQuJ2%0AWfFmysMNnFiWZSXag2bl2WytiZTXGt0YgrH88vYKo2GamvR1WRU4PuXmWMPn5yeXdaHURgyOHgPH%0AvnPdVnp/8Pb2wsf9zmIto1i+fz64zPDmnDI5OHrvkzInpUybcsoy5eTM3f9lS3w8DlwIWBf5enuV%0ATNoFEXeNYXt5IfqItZ3w8sJwlnM/2bZNcKKz4owgQ97r8538PHcZtHaj90ZIgf3xFMGxDcUitEJc%0AV/rnJyOq6fnyemXUyn8duyTD9YSYdU8ZfU+9CTASQmJJA1MKMQjGMozF9EHesoiGw1DORl4WjDFs%0AL1dCDPjN42mEkCi1s14uamiXC70Wehs4LsDABQ/DEMKUe5675I9O5NMQIr2KTLxdX8Aiae6yYo0y%0A/NYtsTZHPU9YsjI2ved+nFzWjDELR63YAdZFrtvK4zj49KJHlz54HpXrdcXHwKCxH5V//Zc3bfzy%0ASoge8+IIZhDTgjOGYRxEz/E4eFsyzkfykqRKyIm4qFbwQeqKwcxEbBr21f3AWHBTCWJMxPICJsBo%0Aygocnf1x5+kdo7UJ6nKE7LG1ToiIU9j486mB8mXh28cnrQeBxoY2dd15Io0tL1xf3zDlIG+efX9w%0AfcnEkPinXzVkbs4RgmdLitqxIWB6Z7tsxOSnPxNMSnirIaG1mf1+YI1njLtQ8V71sXeR0wfiWqF1%0A1u3LBPjAmPd8a7ItnMedbBzGei7LynE52FtlWR15SdAMMWjw9/e+/uEbr4HlT7/+C6bv7PdGM4F/%0A/eMfsWjqfrl94eMvv/Prly/8+uXG57Hj2q/cv/0X0b/xT3/8ynlUhvWU5wdhvbDFSN4u2JEFu3AG%0Av7yAcT+x13nb6C9vDDo+XLA+cr2+8Pv7O8t243pdKOWfef+XDx6PnWAd5/FXztOzeJHnvn0+uf7+%0AjW+l4Y7E8dSEpo1BcpH9LPzhbWFJCWMSl9sLMTm2640xOm8x8vj2ydv1Ik2xC5TPO7VXwrJyPJ94%0Ar2mL9zI/3l5fsQ5M7xhnMcbpcHCNOFae+x3vMs5UmpEHy0ehV5fwpDH4p1+/8ngXeMN2S/96o7eT%0A25Y5W+fxuNPunWW58Mevld/+j/+TbhzOytNz1kH0AJId3V6ufPlyI6eF63UlhMjjU5Os4C3DvgJW%0A+R1vr6wpiRb1Ni+DlPHWEFJQwWxE9yqnsMshenodXLcLtXe2F8f+uPP25jjOA2egHA1+wB7OXSGQ%0A1pDWyH5/Ym+biqZ68nHv0jgPSd6MMQr866IB1V55no0tKHiRSUe8bCvBe/70y68ML8DEsl3JceGX%0AtxdebxdC8Ly+3rBOCO+YEyF4zDy4DB2fVrzXxqOdhZwCtyKp0GTLz7gAyddcjKyXRaRBBtaujFEZ%0AGJbrhVAq3377K701lmXjslX+8/uTP7y98df3DzWW1gthboDR8S6wLSuvl4XSGpd1ZbQLLgS2dQYz%0AO0u0iS+vF9ZlIaVAmJuJOAMcez3xecPagVsWetfF659PorcixFUFYDtrZxAlxBQ0rUuJy+vr3HJa%0A4eODSFQAHTM9K41aKsvLKzklLtvgr9/e6cOw5aghhhlEr4nhlhMvl4w1ihhYUmLZFo6zknLCDhXe%0Ay7rgLOToJRlbNyyQoxP3vysXx+UbZghz7HqH5OF2UczD3DDVUqi9Kcw4ZNYlEbO2EtE7hrXEZZ3+%0ASAEOvPNYF1k2i7WWbbvw2AvBR/rovG1ZmXBd+OWUE6MXtnUlOsvj6Lxc9LoztzNbFPHthzTqsmWC%0A8yzrxugF7w2lDk32c8Y5y7rdsE4St+v1jVYbtZxg/MyL0qb0er1iZiaV8Ph+kkm1nbQ/4haMcPjW%0AQ8yGff9GXjecO5SLVQsm6nkf5SSkAF2fjeuSZ6EQyElSvuCUSRd8JHo/ozwiwQfSHEz0KsDBdbsI%0A3GEtMTpCTAIVVHlvWwqCrZTGMMpTypeNcpxYDC54znKyLZnnfjJ6nTJVIdVzCBQrP5FlNiOl0IbB%0AtIrpajq3nDifd20YRmNNCTM692dh1FOelaC/x1uBLrwBZwfrZcOAzkXvCF44/xQk1RWiTJCSFB12%0AYpdDyny8f87zwRLyoqDtUjHes2yZWiu9efrQZiSlRBud8jzYtg2MUPQf+4ExnkvSoOZtWzmPec+O%0AgY1OWVbW49PgsT/ZUmLMhtYZfm7m6J0lOi4vF577wRoD5SzkFMmzQVau3yKf7L6rBsgeZzcBUJxn%0AjaLmOp8IOdDOE4PO2bMU4cKdIXvLGFIs1Nq4rZmzG8JeePQfpFr0WRxPTIy8bAvWwGURlTJFJzLo%0A6JwxKrrFWM7S+Pj+zu3LK2ZmdDlnSetKO570LvlYcD98uBHjHbeXK5+fnzgr5cexV/J1ZQz5kGtr%0AbL+8aUA7Bv82Bs/zpJZpSWgKXR+T0pfihf38HZcidcCWFs7eKFV39NvLC63uvG0JMxqvtxc1KEnn%0AaytFOVzWSx1TGjUtM2dL4cDn88EtfqGWJ3bA4/EgBZ37KXkGUqgE5+fQWYAY7wSRuPzTH7h/7Axm%0A+PV+kKPjeTTh8B8nz893ajecdeCyJMi1d0Zv8s6HBXs2KrIB5BgZo/OyJv74y1d+/eUrYxRiSNxe%0ANlqtpHRREH2tE4VfCMtCO+VtM0PDORscpjd6k2ctROXBjUlwbUfhOPcZKTIIIeGdITZgXVkvG95H%0AHvd3chKhuXYNaPfHk/vHdwA2K3vJ7+/v1Fr4+vLCs1qOE+rxRNTVSrxsBB9ZkvIzcw74mLheroIN%0AjUbvgrK0emI6XH79BWuGtrvGCaATgiIr0sLoAyQ4wocoKuqjEZeV8zwZ48S6wJIjaR3c+ouGKi7Q%0AykGtL/Ry4uOiTWIb9F7po1POEx8Sf/7P/8Gf/ts/k/PK//Wf/5Nnj/zH//gP1qDg7dctc10XovME%0A7wkM/Ja55pVfrlcGhs/PB69fbpzlYNmuUBsuR9wwbK83gkuzZ2jaWjtPKwXjIm4oG9F7L5hJXKGB%0AdYbXX3+dcA/d5yZ6LIb9OIlR8JuQI9YFemu48Ef25xNnnGJImnzez/vOcjn57//2z/QZrfT3vv7h%0AGy8DfHt8w9pAG42Pj++UeuIHxLxw7jvX102rVdtYhi656x//SHgWvCk87g9Jd142wpev1M9PTSyM%0AJy+RfHvVFsa4KYsp1Mc71lRK6VhjyWml98Jtu9KOgmsAnm25Ykfn837QRiYmA8bxsr7weX/gQuT8%0A/M562Xi/f6OPLg26cxRzctSCdY79/h3v/5W0rNAGPjqcc1y+3DjPp8J4a6W/rpQypA2/vShHp1vy%0AJTOQRMIMrcaH9QTn6OWEqe33PsjP1lXcOSvJm3cOmxUgaYwj3F7oreJcpPZErSdxufD9+we0ynEO%0Armvg9++G4AxHVVGUvAKYg7V4Y5V94h3BKlxzWzMNWLeN64sDa+hnnduMGx3L9XqVTM15vHP4CdMw%0AA6xVkWKsJUQvWVzv2JgpxwPvvRoQs9F+4JX7wFsdmqUcuE1ZNBjwUZfMuR9CfddBKSfXJbBEJy2/%0Ad+So1XapZW79DMFZBpBj4HXb2NaFl+tFcrjkCdazbRu31xs5JdYlka8vpKRLOqaImQe2xczcpoQx%0AhUbDd4tfF0JSiOFo42dWmnFufobVeMQlK8fNOWiDgae1k1oGo9dJybOkqMLMj85Rz5k3AR+/f5/0%0ARklEc4yE4NjPxvWy8nK9kkOitsLtcsEH+UhSyqzLgvOe4DW4cFZTVmPtlPmdeL8I3+8GbTjyZePc%0AVYw8Hzt5WWfeS1RjPd9zGY6Lmu+YVbiHwJjo9TEMvSpQthShcHOOfNwfXDeBE9psmH/IBpecNCnG%0AcF3V5Co03LJETw46/M2EVqSo7LNCJ1iLmSRC5zzWS9PvTMen/FPXbSb8oznFOTgvZH+fQdcYTfqt%0A7bRW8ZdXjNHG0ccoKa3xnMeu8GEb1My6h4pCb3juleAttxzI0RNCwI5GmOhvgG2VHMgFh7Mqdp2P%0A7GdVvssQzv7t5aLA2xg1mS6SUsTg8FMGyQx6FkXQ44OnHMoo03OnKXOa/28fnXS5ijv6Y7M2C97W%0ANYEP3nJWy/ZyZb/fiXnBB8fzPFmXRPKGvC4EOj4FTeS7PDS1FrYla6NWDn7//snt9TI3K/JabUsm%0AhkhtJ6PPDWNwKv6Cx1qvwYeRxMV5TzPQrVUWU4e0tJkPFHDWUGrBhgXrHbdtY1TFBvgY2R8PMJ4x%0A5CcbexEkwQvPPeL8AQAAIABJREFUfZaD5+OJH5WUdL4FZ4hRJvd6nNxeLtzfvyvvqBxcUqYZT4xJ%0APjdnJdezol/G4Kb/V8Rc7IyraPXntrSclSVHzlbJa8ah+I8Q1NzGpGl6k4IPv0TGIVqZaJRdxVwr%0ApBw4inxLPyR4BpFQH487a/BSFqyLAEgog+t2feHx+UGpGjAlb1hiJqSkz0w5oXdeNnnmXm6KVLHB%0A4/CSkNZG8IYePdasGGs59gPvIx3LZUk8nwc+RXz0DKfv3XoLVjjtGBztPAVscp6zTcla2bHesuaA%0A9Yl9f7LkxMf5JKdITFH0uSyQy+iDnALGRcJ5sN/vdCsIwtcvL7icWFKGKYM0Xbl+vXXWNWlgt6Nz%0AH8EetsssdvvAmD5zCoOyrPYnMUS8NXgveXSpHRMG67ZRa4Fy8jgkfx9GqPvPfefYC84pQsKe8uoy%0Az3kXgsJyg8BVfQxSDPjgyWmZYA/lPDlvWLdMWhZGEShmfz4Z1tFq5Xrd2I+DlK+UQzmA7dBrvW7y%0Aalrn6NVQTgGfUnb08bf7/vCeZe18fnzgb54QLOfzyedjFzHUBZYsuMyataH85fXKn9/vWCCGTPSw%0ALCvDQIgJ7yQndF7Pu08rIQZ6qUoaNpbgLPntDWe0zWpdRNwxhkKLGdSy05s+3845CI0cL6pUuzIp%0AjZHcvnfJ280wXC4XYlxorWKto5Sdcrnw8nJhvz8orbFtGvo7DH/59p01H7SWGSi3zbjAmlZul5V1%0AXfBRcUjYwbKt9HLgvDK7bIgiS/dKXDagkZaLwuKnH2uMH/xEgPEz5NgYDblb74QYMCn/pN6GJHCU%0AmfmZBK9Gz1lFySSps859ZxjHuigU/evXr+zHybfvnzjveU2W79vKflb6Wblur7xk0S3zdsHFxO22%0AEnzg3J/YDl/fbtgYuUwvbbpt9HKwLJu2ftbgYqYc+1R7GeVvOoNxC2YoqN2nzLnf5X8NHjr46GEo%0AjqUbq3zYbVWNHDohyfaizSuEo2jA1StL8jzjAiGxhITd4Nvn4//fjVen8/XXN67OcV0Tj0flt/96%0A5w8vaniulxs+JTyOvh+E6wVjB314bl8sj887ly+GEHQQ9d4oIUl20RvGi24Emh4ab+EQiaxXOGsh%0AxEQMnmESYdUDvT/v5Lzw/fffsLxQ2l+5VkvziV/fLvzXn7+LqBS88OLPT4JP2KFk9OAt67pwu15I%0A3vB2eyXFrANvOLy1GFNIl8xWAn3m9nSbCE5Tgnqc8u84S1o2BpqG1qo0b+ss3Qy8TZRyYk2nzsBK%0A74QuLw2WmBjGcUk3WiuMJtyp9YneLK08sctKOXdM23g3hntpPHbpmJe4sE/cbxlCo9Zh8Ay893w+%0Ad3755ZVtXcgpEnJi1EJOCwajYNkxiEFTSplzBiELqqEJRmCYwThO6FUhh9ZOHiuMcigctw/RFLOm%0AqNjlZ+DkYLAMTQsNnVq0Zu/e4Izh4/jkcnvhfjzBemKcq+bW8dZw9k5pnd6hWXjfD/705YW3y8rr%0A7cI//+GPbFvmn3/9A/08yZcLpQ/e3n4hZE/KC70UHf5ZmmnnLdY7Bubn1gIDLiQV3wOtxGNkNIWf%0AWh9nULHBugCj6PfM9JWUh6bYJmIXw2MG2lontP1RmrYUpTJq/9nYtiaPjp3kri0FvtxWvtxeycvC%0AL1++Ymshrhtmhtw6Z0hLxht5Fnqv8sV5S0rKiQohCT1sRRFkevW8F+XLex16WDd/LnkZDDrQvQvY%0A4LRxtGZK+6wgBH1gQ5Ts1BXM9HkE7wmmaYPd9N+0ZEqXH0Rm+YyfBbHpg+1y4XEUQl64RkNFsiR5%0AiAr5eiNEj0XNClPG42PAoAZMmzkHDG0psrYpPy42Y1DwZ9CAIOaMT0kN24Bhxlw6NsD+NGv3Kpmc%0AdyouwbDEgHeeYR2Po/JSK9sSeckRnApukGSnDUhpI3rJZG63RHBOm0MrWar3p8J1h7axIUraGaLw%0A9fQhnxdq4l0IuDlBHa0rIHYo8yzGiccf6Gf3jt6qAJrT05OyCKkZh68KjH1+flJLZbsuwk2XTjpO%0AXLAsM3OntoJBstBStT3wPvDv20Y3mgQDkjsO+SJzzJQmH0OISZdiH/isz/GoMp2PYYjbhXN/YnrH%0ADkk9W1XzVc/Ctl0YRn6n1ht+W2lnFaY8JFyIRGu47yfLqkLUW8vvv/3O29uNFAvBRfbP71yWhKML%0A/JE8i19gGMa20trg69ev9PKkNg3KYpqwpCGAUYoqwOOUpv4gEZ6m6L0dGi4ZU/S8noeenTrADoVQ%0AO68NYKmEGJVf5w3DLwr6bpKUretKAz6fJzklPp8PmnWKAzAacqUY2J8fbK8vjCnlNmNg6cS4EF5f%0AqKfOc9AUulW9R8vtK/vzDrWxLjrPjDG4GfmwpEz1GiKBI0VtJZyxwuwj6b51XhtWYzHeUlvFYPDG%0AYZLFuUExHodlN/CarrybT/AOu1e+tQdHFxExR8+ndbrnto3o9HynpPwfR1UsRPR4d9G/MWMTXMhz%0AADJEzBxW9oiXLzzvCkxP60YKgVoLYQZ5xyTPbwxPnDPaSAS4rgsuBvanshCXGKjnydmMYFbJ83x2%0AtjWzHzv3vXJZFGXQcdQGey1ct4Wvtysfn+8EH/EpsW0ZYz3J67mPTrEtozXCmjWccImyf5Cy5MLV%0A6TyOOTDqgU+BMWDNGZcWPU+10r1n/7zrnKMLUsMghAv1PNScGniWQoyJ6BQTEMIvHM9PojGc3kpg%0AUBq1V16WRQCKUtki/P48eFkTtY45hNLPkbeNlDzBSBkTfJCHOC2S/4aO85nNKkbI+oABWpHvzjr9%0AbK1bRq3EfJlgFMnyrFHchHOSoo0q+Waryi/rfW4gXca7JuplbTga0WuL9OENvTaejzvX9SoPUym8%0AfO6UUx7QWiy/vt2wVLoZLNcXtkuUD3d660JcCSniDJgQyetV92YtuJgxFnrtGCOlgzzCAmvRGz5n%0ArHeUx5PuLZRT6gyne8Q6D2ZgQiAuVjVUU7RKL4WeI9bOIZbTogRj8fHkzAv28523r1/YjwpHZbus%0AhOeTj95wQefR9vbG169X1nUjWdWB2+ULvTeW5BjWEGzg5euvnPudcH3BBd1RgLybVt/rMPanVNJ6%0Az/5Z9J5jpNiJHqx8wz5Jlu9TwvnEoMuvZozoyNO3qofCEC8b7TipaSE0yPHkdUuYr1/5j9++8WuO%0ApJT+bl/zD994jT746hLvxwNvB9d88poNfl3xWR9w5xasq9htZbS5Lh2DUQvL9cJoJ/088OuV8Wxs%0At43z/sAHJ+LX6HPtfNBKx+dIKzthiQyvlftwFoel1krMwsE2Ouv1le3V4v6jUsqTYSx/+a/BUSvN%0AOL5/fAijGxaiNzyPChUZ9EPAtsHleiUnBdc6nzCtYGxndI8dDrtFTDMEpymEcaLnSE+rS8wGTXmx%0AXiGQtU0qlqMOBQPDwNSE7ZXaTvCJYI0yL4bBe4tzGWMHaYm0s4JvVCtzK2lhxSgcsldu20UZKL1q%0AKj9x5MEq2SM4hzeD65JY8yqilbUEb7HuQtoSPkaoMtU3uuABtcE03BrTMW3QqEI6gw69WmfgsqaJ%0Aw0d6OUkxMFzAMjAxQjfY4OmlSophwGDUoBwHvVdGVWBvDI7jfBImnrkUyRRzCjyOogvcmPl3DNYY%0A2OfkY9suXJbE6/WF7XoFa1hCxDRYb1e8hzEsZG1FLMorwlr6APezMJ84fh+wQw2ZHaIa9WHkv5p4%0AfBfj3LCIaumDo50H+eWF8nwy6qkg21EVzNuFw/eoUNuWzPtjV+j1bE68lVa6F2GCv3z5Srbweonk%0AGNi+3mgzGsGYeQCVQzIwI8hF73qdhI7XRsqFadA38iMNFANhvcfHrKFIOedlZjEzy8oYg4tBdPUf%0AG05jlJ1ijaZbM6jbUonWEkJkWxL/+ZfvarywLDlB76xL5LrEmfPiWJNnzUkSTTq3JRBn9IHzjloa%0AMTq6tzhrMMbOxs9B7aR1xVnlSDk3se61M0YjrYs2Br0JPDLlX865CZLx2KEQSqyd0jCrv9taeQJG%0Ax9Do+2M2NBHjAzkGjkNNs3eOFCSpO1tXk2VFcGx9YF2c294q74HXdswMSZpSjMrEyTJZt7Oq4Ur5%0AbyhnUfjloUJFdh+DECQzMyGqoHDa+JtWySljYqAdB86JkGpmMYJTqLHzgfP5QRtC5Ju5kVpS0gaK%0AgcPgfKTUTo6dOIPCY44sGI7znNtwS+lG7zXKRBtj6HuyCmV2VmCDMZokpd79DOntQxPeWhvr9Up5%0A7prkT1qfC05ynulPabXgjaM87pKWWE3t67kzrCWnhfsumEetjev1wvP+kFxpFNaUGEb5eDlogx4c%0ANDy34HDLQtl3jtb1HjpLO05CUGHRS8dkK1IbzM+Rw9KmlBJhpJHEtncLMVLOg+12k0T1uWNoKu5b%0AJceNUk9Ga9TzmE2M/Zlb1HvHDTVjOS8aUDYFXNvtijGG4a0GLHbgp7SWZoi+07sjZWH1n3d5T+0a%0AGLVh2imJYR+kJdNrYb1eSVERHNZAEPKD/v6JcU6I+RCordNNx/RCygvlLNr0es+6Zs79BJq2zrVB%0ArzyLCqvWC5ZBL4XRNSy0YxC853p9Fcp/Uji37ZXHcfK6RkxVE2v6Qcgr2/Rl17Ng3MyVCwZaF8Le%0AOvY55F2mXNYaQz0LPlh6MzSrJre2xpI8+17YT8kxfUq0KhjB8dxx28qaJL3rvTGaMu8ex65sSTcz%0Aus4DMyB7q8ic+TMuiyBF2VlSzJJWpQvt2GkxY2jkZcWOgV026nmQYhCuf4gw6ub5fFoPRpmXw3ic%0As7RTnz3vA3FJWDsEiXDQ7fQRJp2zven1PvcT0zseA7bTneXo85w5C7UPknUMD98/Glv0fCuVl3Xh%0A466YghACOUfWGEjec54Nf1npQExJ+X6j4EzCRoFETJefyzqpKUJagEZrA1zE9PMnIXq0TtkPXJKP%0A1fa5/aJirCTywzTFDQzVK3UUhhM5FueoM+6gom1YORXOWzs8nx84BA+LwWOHYc1ZG8TrSnKOwOA8%0AGyF0rHGsS4I2RG42fvrXKg6LiWkqZBzDDep56P6dqqTRBy5vYKDuRVs7O3MgUTM6uvItmTJeTQkd%0AwQNz2GGtZUy1Sh+G8/7B6NqO+d7JkwgZwsAFix1Sk92uG/fjYF3eCMYwkF/a5xVnmpgEORLXG9YY%0ASmv0bti2F3BWSHunMOaOoid62XH55Ue5SK8DZyPWdOUzpsQ4FJbufMSMCj5oUDTx1V2yMAyiiVuX%0AMRhqrZS7SMX+LNgl8tf/fArqEwfrmojMYfLf+fqHb7ycNfx2/2BbAt8+n/z3/+1fOHzn2N/x/grm%0AQj8O7CVDLbgQMMFjW2G4lfpUHgg5QG2klyvtfJLSwlnOKe/pmFGxcWXMizJfX/j4DWr9JLhIrx0b%0ALD5oCxFfhCUOftD3J19e3/jzbxYXLdvrK1+B8n//Pzjn2HLGjMrvpSgIsPV5uMOyRPbng2FudG/J%0Azko+4BZCDNjRpTNnxziFzxrmYRDRhTXBAJggIEPTQ1+7kO/eRsrzwOIEFrAeg7TLpjcs8uMYwLkB%0AxiqELmq1Y4YR0bBUqgHvLNZ4zLD0/ZiSF31foyl7BGZBaZQr82OK71Mgrze8Mbg0pY5Bhaa3Fmsd%0APmpq/kO3NcY8BKp0MMNKnmdGF4VrdKjaVIwmn4U1ek1MkETRpUhvbk4stPFQQpLB9sYohUGndUPr%0AhtLNlGLKd+Rno/vcd0kvGlTTJIOylgi8vr7ydnsTBtk5Ul6IMYIxhJi10TLKSBIJUmt/5+VhcCnM%0A3JKJe0ZBhmGSkuLcpFg7p9tW0lhRCAEM3o9ZMAXGrunx6Px8Lc+qA1+5eMKs97lJkxxR2T7wQw8t%0AKlrwmZw83oro5+aWDGc1KHBGstTpozFjMGqjW0NcZkPZJaG13lP3p3oN9GvJRaPW/1YeFRfDPAUs%0Ag86oB8YqHNw7y1kGIWXOQ0QxMJSzsD8PvPGsKfwNPw8469T7YYgxY4c8VGFmDdmQiX7CNLyTVM6N%0AiQHuWOcpzwdx3RhtqFgqOyME/JL5G054Zue5gHPy89TzmFEFyjijd/pAU8YZBMz0UqiIapoc5kWb%0AGmvxzjLG9BUOSWCDdwTnVPC0zrKt1Na5hEAt8iT5tIDxXK6aVBurTeUYcL0o/8V7bRRxUbJehCl3%0AzkmyNbp+3xj9HHMb+2PDZXojJmG9e+/4dWOUE29FL3Te07oK+TEKzAKh1kbwkRAiH98/ccayZU38%0AGZ2cFEfA9KyOVrlcLzirrRlWURX92HEx0p8P6JIROmf13o85yLAWa5lnh4YrzkzIxhg//ZrOG1pr%0AuJTp9dQ5EKXvN8GILtdODRRiItoIxs1t9aAZearOPgg+UGtnWVedQ8FzHg+ul43j/k50hm3bcOZk%0A2hbJXu3muZ+zgY08j0ODmQkhaa2xrolWKsMKENRbxcyA8nVdtKUzlv3YMTgGjV4qKauI1lbFY7C0%0A1llerpI6WTXPhD6DmkXVM0bnjPUB1wzHUVidx+XE2Sqj7IQY+PyshBDlWSsKvW5VTWmfqgtrBnYM%0Aej2VDWkETVDw+iyEjbYMz1J0DxgNm/q5c71e+Hj/lHfrrJSyk5eFgSUFi+namvspe47RC6ZlDN0l%0AXHeYGcFhRqOOhNnLLLoG2UtufJwHa46UWjQMaZU1enIMNKPPPK3L32kG9IHiOT2Lt1hv6QbJv3sj%0ATImX95ExN9HWW8b0SAfvGG02hA1AFEDrgzbYzuhMsajBDvIj7p+fHF0UO2ecvLbnzkfraj6afIjl%0A2ElemWwD5uc/U1rjJTqiNfi44p0hxPWnp5qqXKLepcxwOdFsVQZU68QUKLXPLeeYyg6LjSvUyrIs%0A2nZbgcVG0RbS4BgDZY+WE0LFY3g+G8boLjBDmY/bdgUD9/sn73fBOthPOl6+LW85O5TWCbVQmMH0%0ArdKPg+UmZHxat+kRbnrvrMf6OHPwHMNZxuj0o6qmQTESZnToDWMs7cedYubdagwxJw1rRsP7OZAI%0AUVLyEMB1qZ9Kx/pIMAZQXqDNK6PKs/xXG8jeEUIiFHhZBYJr1pOdpL1ldCkWxsC1E+suWC9ZpfFe%0Afi0DmI4NmTEtBGMMrPXggnIPAeMGxgxaHT8lhUyipnNeUkdrfio5rLOzTrEM6zFdksUxayuGYZxP%0AKWBw2BDoM7h7WResi2zXN/5wVj4/7jyOg3/59Q/sx8H748n6uLPkjKsHhqEMuDaIUX7b6B0pztDu%0AsNDORjMdFwI+bxz3T3Bq7N2EYhjncVbWhJQjrSrX0MVIL5XaBsHKl2pskN661Um2Ruo4DL3sWBfw%0A60IbHh8qx15J1xdeQ2IYTz4QMXHm9P6/ff3DN15jwPfPT2oN/O///id+f39S9z/zr//+bzrAR2c4%0AB8Pg0sJoQ5PppolfXhL9nJjLAPQTMwzDamrajoP08gK9U54fuLzSz4Pz/mR/fGfZLuzfvnH55Z/o%0AveJzhOeT4/kg5ivDKrfDu8FbDjxax1WIPfAff/kNeqcOaCRa+2SvByklyYTE+iWGyLZdKY8nT8CM%0AgukJnxzW60Or8FKDT54x0HTZB4ZHHh5E9amtYYLyfbzRlqUdhd6KJkk58fy4Y71es4ZlPD7lrUiZ%0AXqrQ4Az8kinvD0lInOP+eMhcPtfswzS68azBs5+BRzn1ee0dH5UFNJqmTGNKshRe2wk5Y7ET1z5m%0A1tTcKIzx88NeW51G30qbBZiflMfeOr0VxlAL1Q5ReGzVgWCt1bQuBDWEQzkhxnn5MoxW/rWPSXeL%0APD7/TOuDaBTQ2pomQ2Z0nvsx5XWO1irgKPNAS8vKuizEYHn7+isY4dXVnKhgbXNV7YyFPoRYv2TK%0AuctHMak5wzp6VUClnX4NH6y8AEaSLRcio1Xp5UvDDABtNq2Vv4M2ZgGvrVk9DrKH0S3HvpNzYu8d%0AOyCFoOZC0CsBAebUm+VFaPcQMHWQsiRw1llaG9pyjU49dhhIHpEyo3faKLRStWHxk2ZXiopIH+h9%0Akr2sUyEchfjtXb4RMw8BGwKMmblkVNy7EOn7MT+TndHU8FwvK0f5zjCWZU6hnTWcteKWJIT4oYkx%0AYygLaVhsk2fKdIWzmi5DtbOWMQEWPk4qp2nYuKjxWUSjNOqj5/a5MsqBnSAL9zPUVNKHUVVMGga0%0AhplyRJgTN29w3dKOJ2Y0fL6Q88m2ntzvn6TocUOYYGO6oApA2Q9CVqZTCh5vHdFZ0hpF50p6BoP3%0AuBhwXnJD573gEVq8iRo3C5A2vZ4YQ6tFF+/cVhrAz79TwAz9d5RDP2epuBQVZ5GytuNRxUg/T6zP%0AxCVTzoN1y7x/P0WiOw7WkNj3O37bhLi3A+/VJP3YwuU101rHpgttGJYY8UvGIcqejNSRVk7yJopX%0A2Xedda1gXZiRCxPWUo752fJTOitCm87TQTsrJhnyeqHmNs358+fpuuBDKRPn78g5Uoa2vMYY7Hlw%0Ay5H7+2/4uVX9+Hjn1y9XbTRD1IDCDFz2lKPhvFO+m3GSdAWPiVpBqrHQgNIaR1pWaplym+g5951l%0ASYDl8fnJuq5z0KLBjfeeViplnJyPO9v18pNw1p0y1Yw11NqVxTegHpUQHNcY8TFRjoNsDfjA/niX%0A/ywEzvMkW4MBUsqYLgLs6CfHXri+bNQ26KXTaiPFQLVWz1c7BV/BTCJkU4jtKJjtwvPzwWXLnLXh%0AFysyZSnYMWh98Hrb6P1vIb7ee6JLdBR3MEwi+EZtg+ehAVfOmTIOrpeFhih0S0z0LrqcnQVoSJnW%0A6vRUqti1IbPff2d0zzACPziXcMZDf9CNUOj0LtJk1fb6OA7ZIKaE3MVA3Xf8sOxnweYkmbjpM9PN%0A0KphuVyo0wu2P+/y1xrHGgP348nzKJTSp/wzUofkbNdwoRnH4gNtWC7bQo6BNcmvO4Zei+W66RlH%0Ay/g+GlSDcSiKZb7WfW5HFAPg6M1heqeNTisHZjh8TPTpM+5npRY1fcZ5XO+UY6c5C+XAGZ3/KUfO%0A54MxgUa1VLbsOU7BSFzshFNRB+axc90WfvuE89y5rBdSlIqkFgUSB6vhsYa7GvDqrGJKC3dFWcwz%0AoZ51buIaznTJvU/dO6ML7c8cYsUt0s4m6weqYZyVt2iMMYerihSpQEDZnWHZMLZg7a7XdxiepXJZ%0AM/u5473hqCfVOGL23NaN6+2VaKRk8s7+zHP00cuOYZ2GawzcxNwzFT7GuDnUK7OREJhrGIfBwDgx%0AhjkEXTA0WpF6ykyvtUEZg2aSuR0OvGXMQfWPpmyETECew9EL1lhaPemjsuXM98+HIFWXlZNJBebg%0A7csb3npMa9geyNMzfxwVZx23V/kEB06DGOewdtCKBr31vGs7OhufMSzWVKmEhsd53Rt4R29WNYPV%0APea87sgfaH0XktRVRkOOMQZ+vVEedxgWM4pUZc7jTKdOz+xLijSjwe3f+/r7Ldk/yNdg8Mfrhh+W%0Az/3J/v6denb23z6ww9CPp3TDrdBrk752VzYCx4kdFZ/UtVrnGaXjc54IV4ePjvJ8ag29XhmlMmoj%0ABEc7Ko9v75gQ+P7+G+U4OD8VAhryAhaCceS0kaJj+3Lj7eWCH43P73/FtkJwAUPDW6FvlV5fCF5S%0AKjsMvRb2xx2GjLfeq1jrx44Bwrrik4q7XiSzM61pYjcGGEMvknHZqUFF21J60RRPNcjgfNyxA877%0AQx9Ob7ExQilC6qeoDdqosKvotG5A00TYGJR3ZizRB0KOfBzH9LtoPqQcFDRdpHIeheMokhoZFQij%0AdfySNLFLSRraXhnHgXHaVo25xahHpVc1YKPKm9dqBWdnkdim2bkJnVyrDnqnzQJDlB/rnKbm9RRd%0AZPTZQATA0kYnZenSz9Ypvc5cJPmXfhAOR9cBrqk7oolN+da6XbWmD16TtRAIKWm6WdQk1uNUoda6%0AJHNe+NNWT2rRJL0eRdK7KQ8cvTOKfs9OvGsvOkSNlTRvjC45wJQRuBCw0wPSB5xn0UTUGeX+tK7D%0AalK2Wmszn2kASnQ31k7ZV6KXQr6sulyspuTWG2oplNLoDTWUrdGbDir5zixjyjd7H5NO12fDLNlg%0AO54KgJ0bFFDTaazFRU2VmdPXMRvl3iQdar1Si1DJ9dgpp6awvTVaH/TWee5CEtcmDwxWEgsG2vxZ%0AZC43YLw8VS54auuU0qhzGt9q/7lh7K39pGu11rBevq/yvOtn7npWxyRiMlvJdkq2Yqf/Q8bsPpu1%0AfQbhMl9DmbXr+aTWyvF4CibiJZWMThftPousoxYhpI1oTM5YyQRbw03cNGZgvRWcxSoCwFqraanV%0A5ts4i3Ha4lini+x86sw4ng96bdTnoeemVBEO5/umS0uY5dHUnNRjp08wTZvvDUhqBWCs5MExRlKM%0AggJ1NQfBqfBufTCGNPd0pAiw8jVa7yUH9JYYE+YHmCdIBqPGcqfVgosJw5z89v7TQ9fbJF85x2iG%0AVvTeGjO0Ee9d9MNSOJ4P6n7QyqnhT9cQqJ8H7ccUnelBHENnrRnkdRVcwsh3Nprk1aXouatnxQeP%0AD4HeprTUWNYtq9BKWdKfoW1AiEnUyC7KLyhHyqqC0ok8hmSR3mu7GDMhRH4gl1tTVEDKAtjUMmE8%0AzvwsGo01lP1J60CrlLPQm7xpTDM6zlExOrP6mBu1qIKv6eeKWb4n7+XfWnOcdNPEsZ/Tezw9hNbS%0Ae9V7FgI+uCn78cQYUKSFwztP2Q95QZ18ojQNdJx1rOtKWlb89Cq6IOR9H38bqvmQKEX3GoOpLrCT%0AuzD4fNx/3mvnccDojDZ+nkXWIYx3EH0yJQW+OysglJueXB/CfI91Xjvvpc748Sx0ya/G6IQU8VaU%0AWFCjYK1iKEZvpKi7OqREXhacU66X7idFnpRu5rYsADo7be+sWyIvkm3WelJ749jPqQPRz9iOHZDs%0AfNBpdWeU+jM/TsxLnS1YnTfWSW7WapmDQ73W1qjINfob9YzVom17VDB7CIIYgQrTvK68vH2d2Y1x%0AQoNmBtxr+7dWAAAgAElEQVRZGUbvfYqJDmwxEX0g+jGlrpZSTs5S8Tn/fM/HlL+a3kQoNJ2YFwCd%0AW4e23DozRelrpc5Ceg6YpmJAZ3zXIG2MqQyQfLjVTmfi2LvOFjcHtz4t2qCbPj/jTX++I8ib03Mj%0Awp/jOE6iNyw5EPLCdl05WgUrNQ8DLQasmURU/doMM98vPcOmdzB9sgE85XkwWldcx9Az+wOVP/qP%0Apu2HSmKqa8b4eZb33rXl6mp8xjCMWtVYWDN9pm765Tzr9oJzgS0nrNG/743h9vrKf/uXPxFyxi+R%0AfHthe30RiKQ2vJOtoNzv9C6ffEoZUxugoa21P74vLSbqWRi90qpcjtZpuz1+yCtnRJCzVr7MoRqj%0AjUFvg1HPefYLOGddUH1qJ3ComXn2aTCWtiutN5oxOLf+f8I1/uEbLwb89f6cjYrhy5df6MHhLsK/%0Am1nQ2SGzNE0FqfVe+l3mA2+sinVrqfuTep70eWk6K0lVrVXbETqlN5zXpVT2J0uK2OB16TlPWFei%0Ai9rUmM7wmpA9H995fP+glkHMC8/jIIfI/f6NMSf1tQ3WuLCmwJYipcFZO3jlGLUij4wNgV4KVE3z%0ATTcMlLbuZlq5QU0FztGOQ8WsUcNaj5N6HpTjCYAZUGvBWAUQl7NSjgPTKh2ofXA8n9ihA773U5rZ%0AWqjl/El/SzETrCAa9KIJg9EU2hgrlP18Ox574eN5yFPVmmhIrWtDU/qUegYYVQd1ypjSdejr9KCW%0AY3pgBsYbbSzbDw0uP4vrVgq1qhiqren1MCIF9SapEn3IV9Ebg0Y7z9m0V8yQ9l3FksN7w/v+nIW2%0AmixnDX00yvRE1TnFdM793NCYPgheIAmDoR1PbEgyeTK0VfohhbTzzzmvVX4fk8IV6ENbsR8N2hid%0AWk9tbMqJi5IzjCpqpbFav/fe6KdCZNt5qqmdwsq6q+nfS+E8T+nhUxKrxAhNredu0JreE3qnH6ea%0Au9KmZO7HtgZNiGbhOkyHPjiOp3794zJpfTaKjdZlcmzHQT32efmpgRqzMZA0sf086DHzwG9CbY9W%0AAEMrEyIwt1iMNqEDgZSEXHfeKjNomuSP42B0NfBhfhZ60cVo54S+lipTrYFzPzBGh22thfMs+t5A%0AG2LrBASpVZeytZT94DwenPuTPnQJtFIYRYn2vagR11efP5M2jIIlFTCGsu96Ps9DMiwnmuRgUFud%0AUz9PCp7H88maFUB8PA9arRxVfrwQflymA2cF9vgRHjxQAVmbQjBxfg5SUO5fUTSBXv+5XW4FY//m%0ALellvv+1UM5T33+vYAb9POYl3ajHTj0etN7oM6i+nCd9dM5dz2tphWGNyKvG00tRQO6PK6F1BVzX%0ABkj+04o2vMY6nh8fGPQ+G+to5VQTaX5gqDutK6tszF/7vNDOE+d/3BPMIl5eu78NJfTn6nFC00Do%0AuN+px0FvlVoPPaPl0EYrTNlujNTe5U1bViHW6QK1eE+pZQ40ZFTHWLydEKDjZH/sjFYnxKPNBrZp%0Ag1cKpcoDezzVXI6qc8NOr6SfxFE1l2r8LEZbToOM6BjOfdeQyqp47B0e799VlFigyQ9nfZQkEcmz%0AYpZfLQdlUNr2Q6alxj2mLMltUXBxDGpM61k4j0ONO4PjOPVnUO2s11tb8nM/NBR7PPV5Qr425yzb%0AtijLMmV5a6ybsJSO84H9864cwZTlnUSFXG1F8tBWWZIGMt45+mhsS6IZ3RfrspGXjB+N6KU6wVkN%0AZ2rhfEgZYhmTxBsxLnA+7xqqdGCK62hTotf1LGG9Bkb7QT0rw/JTxWFG1RodxWWU/aAPTdb1/jfV%0ALwNJx3r7WwPgPdYi77b3bMtKSmG+lwas+ZuHyzDPCKuhkLNzyyEacj+e1F0Nie6TH++96NAGeTHr%0AuU9pZyBtLzpnz8J+n/eoM/KI9Ul3RfTAuQKbZ5IMFSo+VFP0UihFw4uUozL0mNLeJi/Usx6StY6m%0AJg4IKWIZ1P34CX4YrXLcP6f/1et56l3yY9RUWacA3Fbq9BC36e3uc5AwGOUQ3GR/MiaIwUzJSCsV%0AO20OWKfXcdYpqjXa3LoJpGWNFTW0HvC/qHuXHkm2LDvvO08zc4/IvI8qdpMUIVAQqBGhif7/WIBm%0AGmgigBAokt1VXfdmZoS72XkfDdaJKA7UHBezcFEFVN54uJubnb3XWt9CKouZk+gcBA3Rj5zJvQsa%0AM6tcIVZW4Ymew7N3eh+6H44pGz9mLWX1TLErSjKayrp7b2vBZNAQoyVOX9bLYbS8aa0g2//86wLU%0AGnXWmeXOanVBwNaQvSx9o0mBGmYdc8fABFGNLVqeXbkQGJ9nKycyBs7KUi/CtuIQo9alygdRGp3T%0AgBcCrSqj3HpVRMY7glsF3sNSkmjjY+XJ59Q5Y/ShodeYFWrWuc8u6qVhnU0G9CKBACyjFDqGMz3U%0Ak/r6wnFTf+U/9+dv3mpojWH6yNuV+Ic/fyPEwL//d/+O3//Lf2H/H/8twwa9EFi8NfRZMM4oFBci%0AZB3WYWJRIL49HsvqtDEb1HISX39iNk3+JQlXbm3EucqsItRgzLpZOsrVCG5ieiQcO70Wch84M2nG%0A8P35xl9++4a3hj/9/oMxDC/bRuldhK/R2W43au/rDZ6MUYU3tkHDwdTPPJnqSTg8vQzw8kZ3yzro%0AKg9lvZOQM3UAGV3Tu8HRSl74YFkA+5z41XPQRsMuupHp6o1grhsbXYOsneTadIhckARjVkndBJgq%0AXqwKguda2YNu8rVn3h4P/sUf/0ArFbfBmI4xGnYYhhkiGQKYSeuLBFQyfWV+dB6XQtFYN4n1QGtN%0AilfcAr2okDesTbPzy+/fMx2LWcoOs0pNsPKt996otfJ4e9B6p/alDhl98EwXbOLZKkxdl6l1fvly%0A02tphkole2aOQ+9lX1bBuT7cvYtOaezKx+jgOxqEXSHOMbU5Zw56qZSSuFnDNFoMhBhpKRH2uIYq%0AeeRnretm2Nag4mnpjZZ1CO5ddp7UK2/XJeXJqmvMGNmy5hyLVOkYBuoYmNGUsbFzAQzm2nB19D+1%0AVau9MxkYvTzEuDGnLINygEvZjX7R687vsvNZS236Oj5E+kjKJm7KxPCRj2hFlgYMLIBFSSfGGs7v%0AP7De0q2uoZQLZ1OHiLHKh1kMYw5Sb9gGKSdeomfQMTYuT6NKa/2EY9toNcvaafWDmKEH7xiGnPRZ%0APe430nURgtew8KGIjY4xTla5lAV46evgVau2oAhcMWyRV35O5gIomODX8NLpPtCBfD7IJdF61xLE%0A6H3PRWrTcYvUPnB+HYq8Qsq1d/U0WUOIETMqNQ3cFlUAvu302emtyJKLwQdPKVUPQKuKDowRIKQP%0AETHjhLKyTl6gI1hwoywYwljLDhxSiHrDBE9NCbcdPJ4P2Z0nDOvIjzdeX7/w/u03pjOUVpmb1LnW%0ANHS43WmRU8pCnU/mVD6ml84wlpJPgvO03hm9QGUNHgM2sw4bg9kmk74OmJbzcekYMxCSPkTA6KA8%0AB35okLfOKfuwBrc5IOdEuL9gRoMYqDXrgGAjHsPLl6/0kjS0OsfzuvB0ng1u3hIOtw6TotbuceP9%0A/QchRErKC+ABra2tVpB11xllH5wzbM6RzpM57ML9p3WP62tppMXRx6FP6oMqHJyzUkXX0q5/qFfa%0AEukgiiHlKiUnRpyLq1S0sEdPqobzHLw4w3Ul3PTscdM164LUGBcpvWI+sNpVdkprDL1UmjWMnqRW%0AGsO1CtXJZR0aIUaHMZ5S2qd6OczAOdiOTc+FUtiPG3Ph241zXI8nzkXO86k+yZTpGByG96z3ZXZR%0AYJ0PHCHCZuk1MY3yLk43AuaY9Fr0d63Ua+8jJSecKbQ+MN7TRsJg8KvDs4+GaZPphfKvj3dG7QKj%0AONnjZzcqigaMHUQjS6z1QbUyTffj4B21VnLKOKev50Mk1U7pnd05vl2FhqXzV1S4MZboAlc6ub2+%0AMvF4iXzMVpkmsOZqXPzo4TO09GBiKNdDdFtZFAB1ormg33H2DvWpWoNSMfH4698rldo61jjCHtbn%0Ap5KTFAY7P1SWSboSMQZ627hZz/vznVQqwXmCsfzoqoF4PNXNiQ/cd/WVNexaVDTM/QAavXm8HZ95%0AW7MWB6NL5S1vJ3bbmeXSQmlUUTeDcq5jDRSgYc1uh1SkOSnXU3bgueyZTYu7XlcWvanSRsPmxEdD%0AzxN6W6YHI8CVHsjgPLWDHVAm/Itff8G0QfNQM8wiF0Lcwlq8qp7H+xt26nu3fOlsWIZstn2pVD0r%0ACxejhjZjP5eY+bzU4Wo8wyiqMkdT/nUpfTr4aYM8W18gDk3KLni5d0rW8N7bX/9uHYS4023g5bjh%0A55NxHPzlz9+53yL+yxeOLXL++IEfje12YE3A+EDcDp3DLdQrC/1eqwY372ljLQjrScPDYvywlpQu%0AbCqMtkHKnH7x5TpyGLcpjmKkNhq3loyt4Y+dljUwt+XmqTVTrowJHjc9r7cXzIBv39+5zlM/6z/z%0A529+8Opj4GhM62iz8/395Nu33zi2jSud3MuO2fa1nXMirsUd0zujp6VySA4fK8zbxwTjmPmCMcjn%0Auy5aZz9Ddy0/hYDfI806zqux30Tr60kbW+M3XNRG39Kx252e3rUt74PO5HmetLXROYs8wFjh1sd1%0AyQ5i/o5aqzbBBtp+0+aiDdxm5TFdwwdGwXAd5HUjHQNalS2xtoGNnpkv6rLHGBfw0dHbIKUCQTmq%0A0hLlrHDfsbUQR9cwlxvTreDomAzj6AvSkFOmlKZ/WuW393dKH7RlcfLeU1pfNhG4Vr6nVdlTSs4i%0Ah5W6ygjnstIpxyMLUmd2qFlbHeiYj5ueFcnQetkMy/WUcjAmaTbMygFNp8JQ6zwuTAzatjuv4GQ9%0Amw4xpayNFrQqy13Kemim1si9f6qK48MCZ8z6B749Tv7Fzz/z/e3B37cGxv/VxrZ8wR8HF+OEVi6t%0Ar84t8PuG5WN7ND+3oGNoXeKsCp/t8oj31bPWsgYt540O6lgNq0kbM1kdtMnpU69lzvJaY90Kjutr%0A1N4prXPfguArY65C3J3aPhD3Fh+ifq4usuDsGvhLVzFpzlN2k+WNn1YQhZaTrLmz00riw3JXS1sB%0AasE18vnEeS+v/RwMJnauYZSBaYAVlWz0pk1i0xBzPn+oSDRlSinUUj7LTacxYjms/w7OaYD9sOP2%0AIRpZLhi/tma5k2rFea0fSh2Uxxv7TVUIY05acVTv8FuUWu6sBq8PxbdKKWZHREnMKsZ2sk85RxtO%0AfvZgVq7Ng7caXLwe9v3K6kWZRhvxMQkW3lLjWN1S3lvamHqYOk/vqksoY7JFfSbN6q3qGKw32N6p%0AXaSxyWC0/lkS3Gsh7hvdGFKreBeXGhYITnbQ1GQfG31lIU3Huog1hWGlYm9+wUKaABd9LTCs97oH%0ABB2Se604A9vthXQ9sSFi5lgdW8u26SxjdsZ02D7AaSM9xofFpWNDwHnVYbDdMWPZRrp6f2qVpaa3%0AgvWqOZh98jwTYUFFrIVBxhhLvgoGWXWD97BtlGrY97UMqRXnHTlfKths2ji7AeF+o1dh6q0PnI83%0A0Ux7U47l2PHGkK8TazU8haBnkPNecBRjKVdaerVsTbhA8FqstVlVc5EL8dhorWoon+Cb1323Vrw1%0AHLd9lYFu5Osibhvlygzf8MFRqtS37XaQS1G5/Rosy5WWXWwRLY0VlTduYD0hemWT7CrMPe6Kl9SL%0AWou6s1rD7SLNGgPlPIm3G6MnWs4YL8LcxyZ9jAU2YHClpLqXIELn85nBOvLzibcQj0PEzFoYTfCX%0A2QbdSfk7H0m9j1bo7G3zpKRrsTXda44t0IbBH8oHb/uNJT/Ta6UyF/DmTn3/hguW6byuTTqt9GWT%0AlAPFomWXsWYpuYNashaeXcML1tHWgiNf56q9gV4b1/MJoK7DZ2XfN2bryi7SsN6Rszb1fdmVe83k%0AVJCKruvI2EIA8oRpDHuIlDaJ3vCyKVtaSqLzFUoFN2AGnTvmWDlHizWyVvvjhqmdmi+sU9WC3wIT%0AoyL7dH7mmlttzF7+CjmwGlhbSvgYyWlo0dcnznnq84m7H1jnpXBi6aPhgiOVJDqdEYwj14I7gTkJ%0AMXAWZYiepfOyWe67nDi5dW7DKLe66zBsV466DYc1HWJYopvTkm9BsOayRNdcGa1iegUfl/W/MD4+%0Ak0bXa83qiCUGRs7Kt4+PTLOlVeWkMFBa0/0wOLEKRsX5jTFPQlRh/LZHrpx4OQ5Kt5jZMaFx3ETm%0A7V1K3Qe8qpdK3AUJYso5YlcP38yF6eT4UoeV43x7x4aA97qOS9O1Xq4nbtsYZeCCoaWMiYE5vAZD%0A4zC2CSpjLX2q9oQBdZR1ZnJS75djxccbPmgRFPad8HzwQGTM/QjLZVU5bnfqewO/YFAYampYo5/f%0A+YALTi6poYVvelxy0iAXXDlP/BGxzcuO6D09ZQkVxkCuTLOcV9ZCM2AK/ay4KIeWczsmyPohW70E%0Ai57lwLITQjBUDLVe4Dzvb0/O5zs5pf9mxutvfvCyTvapPiZv50U9L/6Xf/P3uAFmHfi348A4Q7su%0AYeFnYw75w+2M2pCPhguH3qhh8PtkVCN8+K4OLDOGgpXLMjSnIeXGFhzp8R3nf8ZMw+22E+gM1kDS%0AoZXB9f47z/Pkx+Mbj6LtVG4io7TWcExut4P3SxCI6Cwv+wt9TkrRBtAt6Xd0r81A78yi7YdbW/te%0Ay6f61lrRlI8yL72c5Eenj0J5ZPwesLZTyrI7mMnzL99WX5O2aDVLUt1iknRtRG+Sz98xWqIvO4az%0Ak1pl6Xo/M8YF5TiGylN3Z+jMNUx0eodv3x/83S8/r2yWrEhh26W8dVlsrP/4Oo1eO71mfc0htTKd%0ADz3Q1vdy3mOc43w+oCs3Ipz6E7/HRQibFGfwc1f43Krkb9A/pfUxB9NMSi0aZtd/3q6kpRMamK0V%0AHniMibNOg7cJWCylaui8UianBD///Ble9V5e7l4bYJTh6kX+ae9J5yV6UNeQZI1b29S+Du6V4Ryk%0AyvZyYw6VmFp30FKiF/+Zy6nnU2H5VtdvITqbNqUOv++0h8hxV1L55PO8iD7gDbSuA4/sgbIy9dF4%0AnBevL3dKFS530vHGM4KnlKLru5YFCdH72KqlDaReAjUldZcNDUAtJb1GxuJDW1bWiPWe0TM1yVaH%0Ad9gJo7cFFunrmpMdr9dMW0WIcQRZPq2ntVMHAu+VzwK2oQHBzkEpBTs65xUJN0epnfvN4oxsBCMs%0A62Xwuol2od3LWh4ct53nlZjLbhriTr6SFjNzLHtXkM++SfUxxkgx6w4fgwaI+TEITGzYRNPzUrta%0AbZTaWEE0nI/s9xfS27vQ6m6pnRN61wbVGS2BsJsyTFYP1MHksLr+nA8KYk+wU3a28/GUZdkYUqkC%0Ae0xt+5jgbJEC7yzN6RqwzhHGJqVuaoGx3y3dWtwKNKfnRzdKXErzslHGG2NWqAm3fdHCYsJMCYuU%0AuVwKJleys7xEJ9uV3am1YzfHdVXMrvtM3ATZML1j90hPmZJ0DWCEAPbOMa0jnRfDwDjfmUsV771T%0A6oWPnr6oZC035ccWbnAKiQlzcrakHjPvOZ8nfhO0xdjADButXITtkCUvREzQUOadoa7S7z4rrld2%0AJ+W9jYHtUp/DVF7HoMxWb+rYM95znRfMoEzYyu4677jOhA8BgyxB+7GRSxPUwTt+vD0EC7gS+xZI%0Az5PWOxjdKxyDPhrX40HYA+XKsjAaCxZSE9SH0thff0LK6EYbk/cf75gxPpWtt8cbrlciXc+nMdii%0AJ5eCR5t9vBMFrjeh4a8sJb817HQ8U+a43SglkVJi23fcLCq6n5OcBWMItxtnSsSwsUUdrGsuygLV%0A/mk1HuueX9c9Qyo/WoRhVMCOI2yHcnYxfHY9+rBrAGPw/fffedmsFKs+6LNhUERBB/aOQ5auafm8%0AL36oHtNYriy79OwTrJYGrMxwyYXn46nsiTVrGeyVDfVRz7XWZa0FSk6y9Pa2hhtHvjLTWM6qz2Wp%0AnWO/kXJWdnd0rqtSrePr159xdNJ1cQte7gRjcXYKFDIntRSsd+r2rE0WQ6RQhk33PkYnpZV/q1kH%0Az6Ec9bwuRRlSwlvZ0mqtuAG5Z5wVAMcYVu+dzh89a3lea1FB+L5xfk/8eD4oY4pG5x3PVIje08Yk%0A6FyND/AFIztgqXjrCSuz2HrBB+HB+5zYBdiZTmAihgjNvXfZ/Jcdb4wBpa2f1cKqDuh1xTaMKL+9%0A6bUbYywbp9MysytPaEyn54bbNrmRVtTleT5ELWyqIDFD96JJx9Ow2x3vAzkn7reNYQL5eXG83nFB%0ANkez3AUgAm0rWtDPZROd88IYy/X+kFKXTsIWGcPreZp0PbmunJhtDsukPk5RPCe4bcNOi3NBZ7i1%0A1Jy9yvY/0RnJGXUGMqnlWs4lQyuZs05eX7/wrb+RW+V23KFX3n7/jSPutNIoZhK9I7iItQXjD/L1%0AlHLYpKDmdDGNIGPWTOpopJKJo5IeP/DxBTsbNScNuXYDb+ilEY/ILFr692rBDnqGeN+hFdkahxZl%0AvQpm85FpraVQW6JPy3Z/oZfOy5c755XZfnn9b2a8/uYHL+bkL79/56f7QbSen77eaQb+9A//kV/+%0A+Avz16+c5w/u/lf5TQ3aPnx6Syt2yL/eHg9KTWAGNTXe/+nPbC8Hbg+ULPvVSImcJTOnVoje0YwC%0A6HOs7Wi2BAPeCsfaR6XXi5oS9ez8eGaejx/8h//3P1EHRDPpBlKZlPcLq+UL1nq+n4l9e/LL12UB%0ArIX9dqP1Sbve1dU1AnhN29YGpvkANaw8wBYFATGT2juP72/UWnRonysTZg25NnqvfP/xRvA7X+8b%0Ayi5FgnGcORNsZos3nBmyXjapWz54ntfFldXZlMcgmMFmhBUdKODdMToIe0Puk0CjjMb7eVKafNqh%0ANhKXKIfDrazT2mobyFfCjEkZjXolqRjnOznLNjBmI+w7OWWCX5hnK6IRxvPT16+Mm7CxtM6wDeMF%0AENBBUirO+X7KDtSU8akl83iebMHxum0EM1bZq5MiasAtK4Gxer282/nLj3d+nBe5aLtcr5O475iw%0AK1OHpY9OSYXZKmdKjDF4/unJcX9h9MK237Skak2N6Di8/8C36vvZ5JlR9KuakuxOBlk4Fk2ul0of%0AcyHMldlpuZBSIudzwUdkCXl+b6Rh2JDVoK5uNGM6qXeu2njmyr0NHmfi5y+FbgbVWuoo+jmNpY9F%0A1KyDt8ePBW0Jq1MlkvPBbA2/RXrtHPc7FgX+3RbZ5iqNncgeOAb2kP1vzklNedlotUHqa2jrtdCq%0ACGjlSjyvrMPpCj1fTWXXHwpim57SZUFJtXHbd65U2Vzhvnmu6yL6KDW16jCYsj5HfQ5KLfQ88Nbz%0AeJzKUOVEjJHRv8mLHlWKbZatN4bAsEMB8tEZ06zeLFCAwcPUkNnSiXGRcj6XairMey0Nt9/o5w96%0AU37BeUfcIrUk+tTixYdI7p1gnQLlTIatVDsxPmCSKIvWQynqTIsx8ny+U5q6sGpTXjFnqWzxEGxh%0ADjiOTYd8m7DWsu87xmhw9C4QNsENZm8Mt2HjAaNSzgtji+xu+y5oxGEJJtCxn9a3sdThhrJGwUfU%0AU6j8Y+2FKyWi00PwfuzrOmhgOy54UtaSyBlDH4Pa69oKQ85/VYMNhlJVfjuNWcH2Tmi61+cryz7a%0ALN1M1V/sos9pSdfpqcnaFTcBfQAn0zvxdsftEeNkZ/PWcXt9kX26NoXNq2xrZU5mzgKKGKeDSauk%0AnFepvKUUZSzNmMRNQ+nkoz/eYPCkUmA5EnyIPM8kiAX6992i3t7ujvN5SvkOS7Exjen9uq8YrvPB%0AdntBNNZl2/UH3nuuUmk54/YbuRTqGIT9Ri+XFPXZMa3jvaWmd5xjEcYmtMqP54mbUjf7VCbVbxvs%0AdtmaLblrcZkWuW8aS85V72mp3O47di18Usrsx3oPgqM8T+K+iYg7Db2MT6VzzK48ih301iit4aMn%0AnRoUxtQgVDq0XLl/+VkDzZjLBhYws9Ex9OeTl9tdypwZ5FPwGWMCLui6LeXS9dHlUKlNh8Le4Tov%0AjJ2EsNNqoZSG4JBezoFN8Ig55T7JdRBQjmusvOCYgxg9pVZKrgyMKk/WuWRO4fxzl7OktEEIom2W%0AYnm5BX5/e+PXn16VuY2O4KSCtdrYjxv1vLDBrgHZY62yPG6/MU2ktaQs8pDLQgrjGxPwYZON/zoJ%0A+04tstGPPjhebhgjtbqWDF2Z14DXkgZlFNN1CZYw5HoJm4iZpXZyrUxjKb2Rsux1WIun4+POMIZS%0Auu6T+xeBguZYriHzafd3+6HFz+IB2GNnPN+V+1kLu5w0lJSS8EF9eD0lBha/RRhd75Vb5fJ+WTqj%0AKiRGq/i40fJTrpXeMCXL7bSyYHbKVt+b7nV9gncCsOTeGc8f/JZ27l9eKbljfIXXXdUtXlu4XpQ7%0Angs6Z+NOfbzjvGVUDeYlXbKMl0K6Tt7XMn50VUG0Wun1T/r+YRNZNUa8g+r8qksxtHTq95xQ0/Vf%0Anb8TDEtnrqVsIT9PprE8UhbMafOU1ZP5688/4aZhGhVAD5yWCbXR5hSUpkpFZjbGcJ+VGGMMRhNE%0AJT8eYOF6e8dHnREn/8AENh8wITCLlLMYN96/TV7uP2Gc1Pew7cr4zUbvhpbfVStC1dI2OPrzhPUZ%0AcfFG/vGDNi1tSoDZX28iQf73PHhN5Et31nFm8I/G799P/vDHPwoJ3hrGeHK6iHETknT1Arntvvzt%0ADYasGsZNRh5rU14w2dLqN1JOuuBaxRvL9Xzyp//4n/j68ytffv0j6f3S9sx5brPSbcAdN3rXNuj9%0A/cmzPPnx/MH39wff3h5cOTPRYB68bAylFl6OF2rrvLfBPTpanzyfOhx7vxHKgNDWg1L9Ar1UrJmU%0AmnD7pk6h3MB7Rmk4p4d1T5nRZadsy2pwpYSZg9ol8ZfciE49QgrWGy4a9roIt7uChVXhSoUlG4/8%0AoEEhqf8AACAASURBVK5Ad8OBcTxqY3TRGoMPGNM+37Pe20KuR87zIpfM+48nX16/6vu4F2qrKnBu%0AQ3bMRecyc6Ggu4K9xsD5/Y0yVSyZzovjlnXoGCr1nHOChfvhaL2uYLFlWKPAcZ8r1GoWVa2t5fVU%0A9ue6SK1Tq4AEqVYdaIe+Pyvk6+zU9YRd2YpC3yJXLuT1MCitYHtgXhdh26jlQjE4PczS+4NUinIb%0AtZJywbvvjGmVoUIkpH2LhP3AR6/OqNnBfJDnpED6ZW0cvS6SX6G1psLooWGyNylnH+W/bUEuSisw%0A7cryBOYUnKV1KKXRo2wbUp0t78+T17u6cmSh6HQzsdZxvj30+6esA04f5FMb+vh8grEc9x3noyx9%0ARp08rXWcrQpB+0X/CupumkOHaanAdWUEoLX8eejSuVObSkNeBaOTOvoiTW6kpKxEH4MxVIJeq1NH%0AkXPk1onBEsak1EqwEVgdIKVKtRvKJJTaMKFTiqoOWvvIwKhY/NW+6LPZO/sR6IiIF/YNa1ZnmZNl%0A5KM+YUz1zACMJhBEH/3TAosLjHFpmMwXz1M0wTZ0ePBWFpZcKtFZUu04MpmdbgbBBzbjKFMUy2ll%0AWbzdb58KRXoKxlKycnHpuvDBc6XMaOqMybkygC0qz5JLJd6EGGepq6bkRW4TIVWwEUer6mCrpXz6%0A6usCClknqpkWBhXrI9FabcRn40qJck1ejwhjaGED2q4bo0EpJ2xTDtfWKksZZhWnL5jQIpM5Y2Vj%0A9Z6aK967hT/X7yQSohSo+GH5C4FeGy5Geq34qNyVDoanLErWsvkoAqLz3Nf7Ylcx5xjQ0WG6XCcO%0A0VmjtXQ60epZMGthO3bZMVvl/JEIIazS4kiri3w3VB8xxrI3WkdnsN9vykK1zsCy78orjjmJt4O+%0A7i/G6sYmnL7Q/601gt+kOOa0spEy/Blr6Rjury/06alNCqaw9IIY+NZ4PN8IMfD8/g1vwNCXZVvw%0AohA3RmuUpntVbZWXKFIfU2CNyaKMsTr1hrbozlmGW8AAYDsOaqtLdd6kFHhll40TcdMayOnCWk9t%0ADb/LEi2bu1QvHwLxfuN5FVJtKvk1uuf77YbhpOcTs6ljzixi6pUS+7YWHTEyhlO0gbWQ7SqcHr2T%0ATi2MWBY8HxwpJSYF5wxxkyU/Fd0fOxM7OiF60SQxfBB9nTWk88IYAUn6UhjqlAW8VD0DtSgQMOJZ%0AOnNVCLSJIgTTcmyRdBW2+46fyvpMpwxgTqfokH71HbWGodF6Jxojh1BeZ6761/yjcu+dNhr5fOC9%0A0Pmjr4oYY3n/8Y2XLz8rT88U7RNBsvbbsWBNVucIa7iehc7kOpPyh0y8N3w7G30a4qZaB+sde7zR%0AciIPx9dffxGDJydq2pVxs+oc4yMfqMPEGi4j7XxndFlApzVghpap8Jm3bk32/RAD6TwJQYo6feCD%0AVJSPhUMvbV2PRV2NXR2arVc6uk+czyfPK/H98dTv7gOjFe63g7f3N253gSjK+RCAIip/ynpfXBsY%0AGtO7T0aBerXk5FEeUu6R0Ttjrooea3AhkN9/4PxGzgLs9LFgcFb5ees8fov4La5KHd2HWEuutroU%0AGX3Va4h0apYNc2BJzweTwVWWA6F1cpukUvmXf/wj13UukqtT9rslzBapxtCcYZsHwW+6Ro0s+a0N%0ARs0LTlOWHd3y4/s3go+UcnHc78xF/TYhkK4LMz0+QM2J4+tdtnfAzEErazdqDC2fUgxbB7vLylgy%0AY1RyG9i4Y3Im5UJtjePlzvl4Ksfwz/z52x+8prp5SrP8dHj+/O2dv//2jfLlJ2LcSDmxuwOuk2Y9%0AwRiVHVsRz4xVoJCJNvpziIyH5/b1K7033v/yZ8Z0zL3S5uTKhd/+9GesmzzeHzi3064H2/6HT0LS%0Alz/+K/LznW0LjCIc6/NdIfc/vb0JZjAHwRjOKhS6JEtDG1Ue0pVXGHNQOgTnIRj67LSkQkg3HXNK%0AZRkL+NCfTw1fwa8Op0E4duyI9GH4ertRcuV6fqOVTmgImV4q7ratbqEJOLboGTVz3O9scZdPu638%0A2BzLytLVNWgA7+hnJuWMGYOrFGrrnCtMv/uN4Aa5KDM0GXx/P7ly0bagNyaeNist6eCp2cgyqw5d%0A045VCKugZpxDm/eU8dMQ4trghgBWnvrgHNtxsB0HwQWF4pdVkjmZDN38jKFeD2zYaS2tkGQFb6gP%0AHU6uK1FzEQZ76lqyViH2PBoOZe5q6Ww+8H5d/Pb2xl++/c7Xr3d+SgfBe4bxOqhNPsOYYxSMhZo1%0AED3PjpmG3GTTidHpZlG1cbet8PL1y1JzRSYzxjAWOKK3jnULWz47tSwMej4ZA4Yx6oYZg1za6nYz%0ApAWMmRhyrXg3YXqMUSaMOcg102vlz7//TgyO22Yo3mBNoLpMb5MQPaVOFRgaUR9TadAazjmoVXAH%0Ab6jVE+PGQOQvawzHy1eMUdebW318IMXKOKOsoxpFlRvrukZaTnx2RrVOLxq6Ru389vb4KwhiVF6O%0Ajecle4Uw5Z3gDM/zwcseOUIg14YzlbgH8nly2zfKecmmvDDjtS5iFBosP8pQ6zpIeL+6tEoh3g4R%0ArqaC2X5ttb339GU9YsxFPZPN1G36d8banA4GY1pqueilkmslF3W3OafC8dIdzhmM9Z/B794HI25M%0AM7U9Hx277DPeO13bGHLJsJRTY2WFMQtQYuZa3CyU+7CCF32QAycwph68zjll8KbImnPdM/LzqeGh%0AZuJx1yBtLR24nk/CTYuxvnKo9IkNkT1G8lmJMVCS0Pl79Myhw0upjRgctTVMrux74LoutlVLMUbj%0AfrtzPkWvClY5RGsNs2tA3u8Hz8eT1/v90wLpQ2AhM9j3fRXAqxDXrK6zPjq1abtfasMNv3IrslSV%0AUrDre7baGQghbrws3AYVX3enQ8PL7YDRGFVVAHHKTtseJ8ftILdLuTDjcE4W4DG60M5GxDHvPblo%0ACWCcrK/3bach9aaPruwQELedep3Y3ePWRlYdUsrUSGEtugasW4rUoBtDX+W7TLjKxXb/or9jrKiN%0AvdCBbdv0THm50c4nqWSV+OZCTomw6zljWmWOSQyB1ipMEUXtUt07k17HUpyVVfExEgPk1kQ7HIO4%0AbepJm+YTYd2zFifTGOrKgRoMYYuri87J7swgXYlhHT0rv1Y6sgmvXkTvHCZESrqEtJ9Gu5Y5YN2D%0AGVPo9hXgsWNIoWGimphO3ALpWgTXVumDZVvXEtSyQDjO0j+uhWFpdXIclkZlzDXslAsXd95/fGPf%0A94U7NzgzsT7gmTyeF6mI5uutk0PHezBmLRvcwmJ3wh5lcbaTY9u1THUq7WqjLduVXVlrZaRqqVi7%0AqiP61LNuHeqVLfNQK+F25/n9TYNS9AQfyCVjUQbIBqHf+7Lgvnz5qsPz6p6z1jNbwVnDdWWu66Lk%0AQqr1s7JijyIul9ExzmHiTj2f3JyWdnMPDGuYs9FHwDnZuc1Sbqy1jCqsu6HLpm0WVAPREo3QhQxj%0AMOnC3l9XLgn8f4VbN9ZijX7mGS2jOwbmsxajpIKPcVkTHb1eqGRW+eW5lh1eug99Du5fXnmeT8a0%0AeBNIj3fKy8Gc8H4Oji0y9pvUyFLAe4xVHMKZse7rK4fVmhYwxdPHg917SirE+8vqSdRyrHmdoeK2%0AYaxje33Bul2Lkams8bBezoqq992OsRYadoGoJ62uhd/olFrV2Rgsf8mD7hx233DO8/3Hg22Lgnvs%0AEbsdzMqiI2/YLghXMytrP+VGGDWD90Bj//KFUgpxm4Qj4o3n928VhsAg2/1Q9g0RFY31bC+74kYT%0ArEMwGCOHFEMEUBEkHa0IMGfMxFjZH1tt5NqIMbJHzyM1lTLY/44LlI0x/A+/fuEv7yf/+Ps/8j/9%0Am39NDY6H6fxf/+H/5t//r/8b6XFx+/Vn5sgqx52iHJrSmf3CLFUgxIjzO6U8sQ6Cv/F8eyccd2BQ%0A08nbOYmIHme6xU9LS0/8/cajdI6ReH2508oDZuP9x5OWTup5YVzkf/8//w/amPw/v/2GDRv1urgf%0AN54lcd8PUpH6dJ4Xm7d4v5PSD+IvN74/3/m7PTAPz7bdVp8KlPSO9YZgPW0atngAg/w4cZvXRVfU%0A13X7+ipCXIyEYJjYtS265PWfardvrawMrcVMKSvTWKbplOvC+EB+f1ez9zCS8893uvMkJu/PJ2/v%0AmUcplN4X9VGWkD5087iqiFN79Lw9L/7Lf/5Hfno5ZFcwifjqKSUvxLrDGo+xC6BRK/44oDa8i/zx%0AXztqbaTnk5QuFROb5bDDEvcb1mjQcj7iolTPXotoQaYvlKs6RR7vouqpv6pSS+NRMw2ja8ScfDsT%0AqagvrTYBE7xdh+2qA3Bugy8h8PZ48vv7ydffvvPTl1fGkNVxvHV8UF+KD47p74RSub+8kFKR6rpw%0Aqodz7KuTxW4b+67Onn3f1UHj3HrYC5FvpraStWlrDVI9a6tYF5k9EWLgx/eLaSBugfr05N5IpZE/%0AbvLGMFiAhT4xSzW57ztvjyf3fePtmfhy2zHXBdazGYErWlGajK4+lPvLnW1oSAkOrI8arPaN4Dzx%0A2NnuL+oMCsrifZRHY6E8HlLDQmC0yTBm5SgFUfAhQOvLSrM2y3NS6iC3TsqZMxXanLShslMpHZBa%0AJzYNiD+eiS04fiqN02Y2b9j2jTakEJWyMOsVFUxaAVas98TgcTcdFqVMbgRv8ftBCB7nN8xsfP31%0Al2VzWyjeORY2WzUVbdVBCLShxQMsyAyycabHRRmQ2uDxeCovOPX/taEi5NIazlpln4Z6ZFLV1/ZG%0AoIUxC3HbYJpPwE1O65DQB62r9NyszrH95VU0wzkxN0OMsp9su1Uh6bZRcsY6HdSd8/hFd/XBM7JU%0A9/x4qIbguoSpHkjp84F8JsKXg5YzfcpqNTDUpUQaC37buXLFoWXM47w4YiTlzBYcdnSuzLrPqUyz%0AlkryojCWUvWeOilg23HgfaT1we244fcNUzXcGfR9x3oAj4WQ326LyGbtAvsESs5ryJUy6ePOftzJ%0AbcA02hynhI+bgt5reGFaShvs9xfyynyWmtk3T1nLhDk6Me5c15M+HUfcFyWtUqZh33actwKmNDDB%0AEzenfOVcFsvRlA3rGraDDysMWNhusnu+P54CqNQ1iLRCW0raAMasGB+Evo8B08G7wOPKhLDBEKRk%0AWEfJlS0exEOvVapN1/4WGbVQasVEEShJF90EgnVsh9RRABd3mPq5U9JBf98sZUxmXQuPMfDBE1Z/%0Am7dCyffaKbXAcjS0PrE5LwVNG/W5+gq3LXClizZQf1Mv9NbolkX71SHYWI91gZIu9vuNL0b2vplP%0AWcO8Jz0fmPuNOQaMxnROivcY6lFMAvGMKavi8fpCTRX7Gmlz4KZdzhLlaXcvCBFbYPMqkK6lUVbp%0AcO+d4IagHtoW8LgSz/MkOqc4wUe2LURMEUihzMGZKrfjwLttIewLWwi0nhlDA1gpgssEA3URA+0w%0AUkONWxkJz6iF7XYDI3WxD9mFt9evzN6IfdJb53x7U93AHwK1ZK7rxFh4vd8wOKazlNrZ94iPE/wm%0Ay2etskyOQWsJ+uTqlffnO8O6vy6Irac0qRezT4Lz2DE5nyf7HhnLZi71V5U5tiaGPzRAlEJ3jm7k%0AXHDbLpL4ogSOIdvuMKibdI8CAD3ecCGSHw+st9T0VPeWhVm7XA3GyDp+XYQtUqoiFFhPPh+UnPAu%0AUFsn14veG1etPB8Prtr+K0It5DaoqXC738FFmoHz+cbLtuNvP9NDpJeE8Z7hVUw9sZhZ6MMSjju2%0AyGFjV2VRPA58DOTnyfHlC730pTLruWomjNl0DzB8fi74wKt7weXTdeKXytZKEpBtTtx2o5QLjJYQ%0AtWSYRu4aPyn5uyy8IZLe3mghsG9/5O06+ZdfbvTrCXHilqqd0jsv7hdifFGfVlAxvXuJAoQA5yOz%0Ahw0XHTd3p+fOv/7pf8ZbRymZ/eWOJeD+zjBQ+fkcTY10TtAr4zScEkT7Hblive7dvTc5NBi0pmqH%0AdD7oUwuUbDz1euJWT+8/9+dvfvDqY/KPb4lj3/jy+sI//PYD/I23t3cNV+3Evf7EuC7s61cReKbK%0AgP3xlTGypN2mcGWfAxd2ldv1zP3nn3Dbpq3z16+0//wnmI4vzmLczvvjO4SdL19fFY6slYmBKcJf%0Aq4X0OPn+/uSf/vRPpNr5y483nHN8//7Gy7HxuCreis4TnWwse3SUbvnxfOfl/iu5DmZu9LZK4JxI%0ANWNObQtLhpcDPyq1FuzmscGBi5jZsFvUdmaI6GcZiySk4eTDGtdzodfO2AIpXZg5CdsOrdODYeRV%0AjFdPXAi0JqrgMOC3jfdvv1OuzHldvKVz0fcEPxlMMG1VhKj7wVqPxYhG+fZOqp3YK2N6Ybgjq3Ud%0Aajox8SvOW9r4wPMGqskEEzDW4p3l9vWrAtZdmGFrFfL0UV5jG+yn9WYu/HNOnVnrwkuLVpRKEaFr%0AzhU4FlK99MxsmTY1lJWqHFv0jitXmB3vPEypOqlWHjnzT9++84fXu7a6PuBWHufDqoR1zNLY7i+M%0AeeFiYPZNXTVYXHSryNHy8uUL1gW8t4Tt0DayV73WuYIRerqvUt0PbKsIRzCabIMlJazVcNraYNbE%0AlTOpNdkq+2Db4qIvKuMwaiW6jdobqXe+nycv94PHeeHdHbNC5cYJR48zUnVGpzYdToyZBO+XmmI5%0A7i8YYD9uOBdWTklFsXMOjJu0XBdkRejumkW1gmU/bSqH9ps2rlA1WLeJi4767cmPM5GL/r3cJ9cl%0A8pa12ii33mHzUtis1KpSwBlPymUdJvtScgw2RtLz1LUXduaU6myHwzshu+MWiVvEx40YItZZtv1F%0AfVki/GrrN9pSshqz6Hdh9VeF6AjLEtSr0dZ7DUPp+dSmmQ/bnhh3IQRM76QKfk6Mc1QG0XkNeb1R%0AqmGzygqO1ri6IVgDDYyNzJqVYTRQUhJV0lkNv25ZGYNn33bmypaFGP5aYjvAOgX+QVSw8/FcdhOp%0Axer/aso9hKAeJTM/77v4wGyDsO3MmgneYYahGUcwTmX2s2GmxRkFz7ewlDIzqTmrADdnwamc5/F4%0AJ64y4I+MWPTqprLWsseAtRDDhj2c3ARdwBA7oNeMCRG5KqUIpSsxel0kw8BAQ97Xry/UoWeCtZ7t%0A/kJuA7/tDONXOaew0r0WbsdOrsorzQnxuNPLxZxC0m9OylqvFR8E75FioqxFqRmqgWnY7y+MMVBj%0ApRV1bosEt+v1slW5VKP+Q/UEOYYR3t46yFjRbpcNrZRCH7At65Sotg3jAo9UtKVHtu+B8s77/UZ+%0A/87x8kKbela4LfDjz3/S4aYmlFddhbqol63krJ/fb8KsG0hX0uLIrNLh2WnGEvzCWbeuvqbVU3Re%0AWeF+58lZlEnnHLWVNS9r6MF6ppP1bts2RlZ+JzgoM1D6ZNt3ci4aMAxMawnHQfCWq270XmljqhMw%0AeEbM9C68+TRjDa2FuSApfjv0Xs6Ot4FWZKnfY+R8SJmPMTCiZ1Qvy1YVjVdKsKP2hDObus2CYzSp%0Am2NMgrMwLC8vd85Li7YVhcWbiY+Rt6Sf+dhFqd3vgevKeu6cJ8cR6X1SxiDOVd6LMnpz9M/P6aea%0A/lGEviAJjIpF186YE4wjeIO1nq9//FWWyAG916X0pKUMOsFj1mtuVxm0ehN1KG6tUFa3m7DuGy1p%0ASMl9ci1nRS6FEA+sg9IBqgiL267s7nGTnXACzi5LbcDF1eFa86oErPh4MEaTIobUOAOLLGyXAq7F%0ATPj6VRbjYyc/niqQxoJBtNvadL9csRFWXYDfNmqr5JppVYUG5+PJGLI0vqU3ppUlMYbAGJ2zDnwr%0AbEDJA24HuatOxK187BgNixO5diKVrzVa/obfDpFDe8L6NTwZp2WJ9fjNU1dNQEtZy22vcnmmXDUu%0AbHoegw6Wq1NO/Zt2ObvqInMm5VWXgGDDRnt7J9dMro0tBlIX4dkfO19fX7EWfvnpF+U1Z8fZnfQ8%0A2Y/I7csXRm+0kpmz4U2kpIfsjq0wnMMEK7z75hkD5a3GJOwRsiFuu4asEHATnHPYGKViz4adUIeD%0AIIWcuj5M3eCiUyXFda5MsqWnCxMOwlqe4AMa6eyne+T/78/f/OA15+TX+855nZRy8q/+5d9T++DZ%0AEndeucqFKRtuPxbtSNvHNgZ2ZEy4rY4GDaA5Zbb7Desq7vairo99Y05PSRdffvmJ/Hji4h1rHPst%0AqkDzehK2G3PXQyid7+z7phJgBm8/fvDt+z/xj3/5TbYw63i53/WwNp3oFirdqYso1UqtgyMEqJm3%0AM3CdJ7V37rske+M8s1V6VK6nl6QuFz8ZuRP2u24KU5uIVhveGyGx8Rg81nZZOA5DSU8V8zmhdv3U%0AzURIzdWzUxrbTTmGvvqmUs5MOqmh/A+WOS0xeKGMmw7sYaGj27Ii0OUF//E82Sx0/sDz+eR+u1Fb%0AJUbZN3p3GHPHhKD+HQ4hULvyVMZ4jAc3J3G7U65COPwiSakIeQ60legTxmAUFRhOpgo3q+hd46OU%0Ad/SF1K+kpO4oZX6sym5R+XNfOOWP3i7r7LLsfRCyhIN9XJnHefHbjzfOnIkxrkLND6uHLGQ+qndu%0AO5SBCveb7B8YkeaMbg7eehWAIpvAaFJDZtcmdrQVyi0iLpmhB8SYXT0vU30xA6i5LbphYQyoQ3jt%0AgYhBrTU98AfLfiRP9pUy5Yj0tvM4E7+83mhjkJ4PQvArC+PXe60NWwh6WKsMVtaGPUbog+3l+NxA%0Ag+7bvZdlnalC3Dp1iKXrwlkvSpJdRa/WfG4jVXjYpYyZxnjvlKpC0SNGnmVVERjDlfNnp9MshXkE%0Aznzxh9cXzlTYnQh+Y8hmfDs2sKpRsMYqO9AGrSRc2LFORbfOiFYYgh7ejrmGlkWGRFUTbcyVdbJC%0AAJeJi5br/U1LEefwPizCXlwLi2VBasIP15SV75hSI8BwpuvT7oRRRiJ41HFVNYBNZJOoVT+DN1Cn%0AOg49g1Qahk6M28LXryzjx6HXu3UtG1zccatgWzlOkVHdHFLQujKwOb0tyIayl/txCP2/CGEYcGEF%0AtEOkZeWqau2CGvRJ+Ch4HpMxKzHYpfrLKvZRgvyR1elrcIrHXQj+Nnnmp4Z/K6Kic0GHpg+7adhx%0Azq7FjZQf5qQj335rldv9xplU+zFZTgoXKLWyR8/2cgfrcRZqqxD0deLLIVuSVfatrP4cF1WMPieY%0A2Xnmwt1CBHAWuhVtdr2WKSWVh24HV65sYSrTMLosySkxjeXYD4ypOBt0YM2ZuEVGM8s25qWuh120%0A1qnMkT92akm6Xyzl08xOdBasp7chpLJ1uBB52e7qOzxPjl//jsf7E+zG+/Pi5j3X431dH4PWlTkc%0AC/IgwKTs96VV/CLKTWNwQ69Jb5XoPTgpfwO/7kcZ2zVUHLeDvipbzP9H3Zv02JJk53bLenc/J+I2%0AeatIinyaSICG+v8/QVONhAfoEVWP1WTeJuI07m69abDtJifinEyggMoC6mZknAh3s72/b6154Sy1%0A0oxlCVbe12oithE/W+8S++wl45aF3CSBcJwnynmMhouWiXZHkVvFKZGR59FZlINepXhvLVp1Wo7z%0A3WCk36g0xkI8E7Quh330RHXL+SNcNhRCRw1eJufKWAzSL1y8ly1hH6R40EvB+CDdojrx6ghmPMYk%0Af1atpBjnoVd8Yc/WaEoTc8Vpgx5Nun3OEZPI2pV1DK3FB7ld5HukrMTdrPgxnZNYMXN40gfyfLdu%0Azo3EkVhbY6Tp4dIS0+y14tcF7+T33vlVIBCtYIei1IpfFgSl0OlKYmlygB/kLL36UQsxJlppnDFx%0ApsKey+/P+9a6PKOMYihROyjnMbXjTAHn6b1Qip4/D0p6d70x8hwO/f6enyh2YPSM0vLcNMbM4V8R%0AlLjWWB/oJc/n9UoPhVaTpGKsbMedc+R80hlzMA5jJNI54SsTFJVTprTKHhNHrgwMTssAMOZCaZ1t%0ACaSmeRwHH7PBKsWXXz6QapM4JUPUIlqhwipD+FylZ6WtEBa1KEUGXYYVPgCeXpsMiLUR8bIxAplC%0AYZSh64buItYeM84pvrep6+gwRvvd5cgYMvQ38ruXc5avc2jy3Kzl1nk8T67rhWW9clTDq7Pcbm9s%0Ai2FdPSknNu/IKePs8nsMupUqF52hwFnG0CyLF32Q0pggBHMzBkVXajrx2sjvqJ9EX+uATj0FcT96%0ApqMnGKOSU0G41oqmOjSJ82olZOlaBb+P0tQhfU3GwL+88HZ/MsZ/4YuXMZozJ/JQXJYLv339zmI9%0Af+6J9Nz5P/+P/x2tf+bGBefL6HhnyGfE6JPefprIO8GvEs9Qbm5DPPhVMsQls64fCHajnpGxOOoJ%0ApZy8vIrjolnP/njHhcBzP0nPJ2/f3vnt2zv/1//zr7y9v/Onr+9AZ6iJ4LXyMtiWDcYg98bf3h54%0ArbFXxZ+/3fhSGj8+vvLLHw7K0+GWDVPFxVERXHApVQ5Zuc84n5lxOzNXy1AmvltZS58Z6FoS1q30%0AmCEP8kiMLrLHMyd6OlHacpaMpXEWIzMT7Ri1UVoV55PzKBso950zJ96fJ2fMnKUSjOHMmeAMffxE%0AyTcAtDJ8fR78/ds7/+u/RK7HgTWCeXXO0nolnjvu52q3SMdFuyDlSmUxQ6iHLeUpOJVNnEY2A5RC%0AiZqhZKo1NByPd3ngMH6faBszp/9NHjx9DHIqxJjpA+73B89Y+H7b6X2Qq4Aacp20n9QIztF6E/R4%0AU8TaMaXy6+3Op9cr3779QM++QR+ySvdNiExNVyHtKY1zlsUt8mBrHa2dkLN+2uijrL1ryRL7mZe3%0AWoQO2ZoQuTpaJpI1SQkaiQrU2ilZPrtaM6UNfn1750yF2AbKCAlNLjKS6e+jQZVN0FCWM1X2lPDH%0Awe0p6HDFYGkrvg+M6dRjZ/QpvZx9OoPGVOlBdD1wo1GfER9WUR2URlGyDtJWBIitFvn8awc64Jxl%0ARwAAIABJREFUZzrpNWOtkUl6OhkoQfvnDFpTS+M8dp7PXV7IKRPb4HZGKU33gTZWnDSqorTmfiSC%0Ae+ERM6s1pMWhsoJxii+vNV5erpR00mc3TCtxdNkuEJ6WBPHsrws1FrxbyHtEN1FC5DRoXvoaWtZt%0AsilvWUrmRSaq3jusURK/dbKZETfOdKyVwnFEjhhxfuVID86YZTunNH52T5QBozQWgR4YJXFDay15%0AP7huCy3BukhE7Lk/0Uo6d1ZL72lblfBLNKh1FRl6R7DuATCD3BMhLKA72kk5utKJN9ngxlwopUES%0AOuu6yYVOOkBCBEQpibQY+VrD5XVCLTQ6V5FvNwMtonVjDC1b597Bgh4I/rsWnr3hrGXzHq2kEyLS%0AbMN12wQ00zMaS00Ja9yMk3rKXmhKptq1i8TUWZH7BuehD75//yGRLm0o8ZTncBYVw9BGpPHI4Wwg%0Al8w+FCkVltcN71dQyKVpXYm5oBkoJWCRqzGUGLFO0Zv0WkdOQo2bgJDnERl7wlpNjAbvJabXekNV%0Ag3MiPe0TvhBVwaBo+ZhAEMuZGrUX1mURMICSr3l/7LJJMRqjpX/oFy8bXqvoyMbabSu1DZ77gQ2e%0A68cv4gozRhQbfmFQCWElp2/0obDKYl9fKfEk94E2Q36nEBJqSrsQBpX0Iq1b0APOkrAVeYqNBMhn%0AZpVcitr5mNuozhgiJRe6Hzx6Qf8cLnaFsZpSKqUOAVisQo+lN/nZWwKp9gm0kSvAdll4PA+2zWP8%0AhkW0La+fv3Dc3iSdUTJWG4xbUKOSapb+rJbe1Fk7qnVUPbAukHLCYEjxnbBu9FoZTWK15fYQbGHp%0A5JHoIL8LWhOzxNFijfP3JovTrUu/6tgzJVe8X2bXdPA40+/grN4bsVTZyruFgqgnto+f2U9JQ6zX%0AK9aKQ6nFSvEDpx017igd0DRx3Ckn2wUkXZH2h2wWs7gb6xkZGowd5CPK5fFx0NtPDcPJYOD1wgDS%0A/ZAzjYyoaEnE8K1FuVSOIQCLIs/CI0uX5u3+mMfhITUH6yUWOGAJHr1c8XR8MOgQUGHhPDLGOM6Y%0AZgRQyyVRaZRychZATSz8V7R2tFzRTqOOExuW37t8Y+LitdNQh2wOnaMm6e2VHlFJ00b9PbpnnPTd%0Aa5ZYecuJgp5OtsHt+eR2e3CemZREKv7b+51SBx8/vKKs4xbFJfZ5DfjgaMrIm3bA++3Gh89fBLQ0%0ABjrniaHv9CxxaJDutF83OUckgXAJ0bXTihQOyhExCMxCafm8Wy2gBro4hiowiuiFrEi/xwRFMf1h%0A2gdU60KZbZ1UhAj+4+2dWBr7fnDfZZB523ciihfTKTXxel04z8hlMzxjxFiP7lCHDL3QFmUQwEgt%0A5BQpObO9fJQ+pod6RnpNZGVxU5FEH5R2MKJBB0fvmd5lOUDrKIPUR6K8861RaA85Jow1AoBDo8wk%0ACu/nHMwonud08NYu8Jec+el9/f/76z/9xYsxWFZPjwJ4sNrMMnPjcnnhsT9YtGFXDfdZo3CgCyME%0AbAiMmmbRUIr6x7kTLhujCjloNIV2hp4LpEq6P0FVnAmk+4OSCtu6EM+B11boY0NJPydmSi6o0fn1%0Ax3fy0NyzUMNaFWDG4gx55lofSaYhtZZpww48joOUKy+LxznL/XHycn0V6duQHhFAz5XeFZQTFVZa%0AbSSSBI+z/BI5KzhSZQwtZnSXDkHNld7fySXTayMXoS3GnNDrijEWrTOpNKJqaBTWgHgAleBMvePM%0Ag5hlzZpL4XEccgAcY24MFLmKtG/MUrbR+vctyu0sHPvJ8ZLxwWFHx7y8yDrfKGI6GR0KGeM840y0%0A3w+Ykt2utaKrTKXH9EO00mkUyfUbZFo9KgON9QI5qbXh5BkiEx89UEOwvNrIAT7PUuV+7Bwxkmud%0Ak9sxMcfSM8lV4pR1EhhLlxjEHgvf7k8ex8HL9YJ9asyrQ7WD3gKtJJxfOB4PFr/KZi1kNOBcwJxJ%0ANptmHk5KEgw5ShC2S6C1LFPPSQtr1Qu+ViuJP42O8Zae4twKyfZrf0Z5wICItYcgxc8ofpQB1CYb%0AY/cTSNI7CsWRCi8Xxdt+sFhDrReKlo5SCGGKuuV7pJrEGtclsMfEyI2tbAzj6ApaqCg9u3hTWumC%0Ap/YmmNsmqNnRG9aH3xHtPwluxs9yvILehsR42pDo677zOBP7edCaEADFnVPoDJzW0r1zQs/MubN5%0Az1kq1iiCkqL0sGp+L4ReJZE5Qyudi3ecpdNKZds2DCcZaEEuxjXKlNiGgEoK85MAhXQjxhDiE7Vi%0AjYBllBYSmJ4x5JozrTViPCm5kbNEM85TNpy9yVZ5tIoejeCdYICNwAlACdXRaI6cCVqRcsWYwdKd%0AREtLnZuiyqjQciMzY8ZDEWORONYoWOc56onWUpjuXWG9FY9imzCXNnBaJp56dvSUku2SMhJ1MzOa%0Aap0TEps60WHjOKIAJ+aL6rmfeD1F4gMWayVG2BUeebEfMbFYmUy33ng+dy6XTeTdM/4sm1zpXBQ1%0AWL2SWI415Dr7CTFjvWW0Tu2VbAvGW/bnjrIIWYuBtV1iw7UQvMevC8bI5yyIbIn6SOzXYRZPypXF%0ADlADFwLxzBin5edQL2g6Le14H0j5iR5CdHPaCxxoDoiMMbQhfedam5T1lRAZhxMq6WI9HU3JZcI2%0AEmgp9LfZudDOUFKdUln5nTVWGIJlbmB08PI5Wyv/TCOfeU2ZhsBvUi4YtTCQDfrPeJvzEhveXj4Q%0Ad0U9d4m71jKTCxLD0s4gVHSJp6faqUfk9cX+9KzQSqL0Jg6tCWxpSgjCXSl8sCgMtcvzzTshy+lg%0ASbXjugEDLQt0yHsn25sBpYu+wWt4PnYKRgicWnHmQoo719crsQ+MDWjVeFmvlJLZXj5wPn4ImGg0%0AgQw0cXkqL8CKEitWa1IWAFUf8n1rY6A6HPcHQxtarAzF7/Cv0Ro/3YZdT6lxk027tppSxU1mnET6%0AWhaflvcSO+5FcX88UdrgrGWPGa0di5fw0/vzYF0XujKkKJ9/6Y1SBi9bIB6Jxa+zv5KxVsMUrytr%0AJslx9n60puTKsCKgL6lilaaOThoZPeTsgdJycDUGrTooQ8rHhMVYzmOXGD3Sf9VX8SNR5SAMg+vr%0AK4/nkyLrNowyghg3ls1r9p+KgW0l1UaKGeUttmtcR3qPQ4abrcmm0q0bYObzojI/CEopaDTn8RT5%0A+tFRHbQ+ZAutNMoqeh3UhzhalepwGkqXd2mKIhsvpdJUkf+PBuOCAIeMRXuNAdJQ1CHdPe8DxiS0%0A8aT8oNSKNgupNmyQoeayXYSwOiz3+87HD688nyfbdZOtjrsyuqQDepON4JhUzXrKdjzdboxJbC7x%0AxPlFnGuto7S4U0vK2BnHHsNigvmdONubDEiXyybidr+irMEoL1E/NeFL8xk8Zj+uVEl5HSlRBpyp%0AY0cmhIAxjuM88MsV7wfrZSHXwrZ6rNHkJuAwPWS7ab2h585jUpRbruT49ffajIBQOnoYircop9Bd%0AEWtlWVbUc0BX6CDUWusWOUqfSbZ7ysg5PnZaLOgFqfNoQ+mSyOlKMbRD1Qp0jkO8h3tRXNcrxvwX%0Ahmv0AUcUX4NzoJXl7Ty46I2v39/5+utfCcbxT3/8B5mWxzv+epkxl4pzlvp+IzZNOg7pEIRNct/u%0AlXq/o61i/37Hey3FPwPx8UasB6pbHkozuhTA47ETPn3hfB6468bx9s5fv9/482+/8bffvlF7J1hH%0AUgbTJB5kRUyAVULVuW4y+ey1ymbAKb7dbvz561esM3z6/MqLd+htFSmcVgw6Qw8hF+aKQhGfd0aV%0ASIBqkIfIU3OBcWbyY5deyOhCnGoVZQfP+0FFqG9uPUhDNhcirx384Z//KIQ6H0B1WpSLznFKv+2+%0A7+yPHdTgLGlespjELkstIhpmyCWlzMjCj9sbX3/cuF43tjVgXq7UKmXqkiRTXEoh50JL75zPU76O%0AITSlUTs9zthcqdPcPjdPWiS6sYgOQK9eLiFBumLbyyvbxwvOi39DKQ0DVBOZ8DCaoQe//rjxiInb%0AvFSW1mSipX8S8TpuRit6HzNyJtP3weDtcefvv/5gCwvOGJY1ooZ0KGKMjH4j74maf4UmXTinNU47%0ASqp461DKoOaDtg8pSY+fNMPpv7CLx3nPdpXpvvZBCKBWkY8HWlnieXDGQmuFphV/++079/2QC3bO%0AtNrxTnqPzjpaU6jeZ1FaCE63M/LJGn48n3xcP0lkqDaMKXjnyLlwezwkpvc8abUK+SwPluDx1vB8%0Ae8zvn8X4GzbIit9fNoGGIHGj1tskXMH1esVqhd0uuBAYo8HPnlQfE4qSBeuqDceZ2I+T80yU2kkp%0AU2dEpM3ta+vIC3Eo7mdkC569VLQebFYuXYt3oKTLcEb5TNOZhDyZC31ZMVpe4j0PTiNC0N0cLNcN%0AjYBE/CLdN18E19sYjCHxVDdLwW6V6J6QwQSMINExxTAa4wM9n8R4kkvh7f6kDfU7zCb1QUOGRwZD%0AHuDG4HbEeZnubMrIhmpS+3IV6ESchE+VG85ZnkcinlkijzM+WZNMeLFRcP9qyOX+lJeltrPAlrNc%0AqIwIlr23+JcX/PSZmd8P/x3tA1jNsr2QUiaXjNKBlApDCXGt9Y6cVe0kp0asESJqV5ah5dIkYmE5%0ABDojUlHrFpSS50/OlVxF5q6B1isW0LWLFH5GQUdMKBTDALnCCdZoqJqck+DzZ3dyuVzEoWYVyi4w%0AtGCjrcOtm0Bl1k3cVkZiT8Z6lFMTe95gTs9NaZxFcOPaODnshpVhNMEZGQRphbWyBY+pkEuiVzhV%0AEUR3EcDJQWTzTkA0Q3GWTvCCwHfKcMYIWtKMaOlAKTVQ86KzhAVlLU4Lwr0PgTKN3sBIT8ktnrgn%0ASjPkQw74yi0MpTFqoKyh1hlVRlGVxiB+uVw7qSeW9SLPeitDpN4bfcZxn8+T85SDIErhrEf3jmqy%0AxXTWk6sMBodzjDamIqKR6xBFzBkJSxBARZHntl8W6Ry3QswDZRWpZGpTaOcJWnOPEW0dqTRqaxzP%0AHbu94IJl9Y6uDA6wzvD1W+PFTP9Ul4uhvyzoWomxyLOhddpQMgA63slZLu7Oe1LMEi9GS+ojBFLK%0AOG2oQ2oA0uPt8z5QybHPi3JFHwfLGuRMsVjymSldUYqkNnJtsnWeXk+05n4WvPUSy1uC+EyH4vIa%0AaErz7cdNYCWmYTOMTRxduRy8Xq5yYZ0xMunHV4yz5HP++47OUYsgxCVfLd3GLr+Lx/kUXUQpKGtp%0AdZeYuLakVMkp0kpi3w8Z9DqN7ppUO88f76RS+H6/EydoZE+J1uHMlVQH3ntSytKNVgOtGo3AEQvX%0A62UCqYREGswqg9jFwJCOd++dWiXKn2oSNUtuDDrx2KV3q+X9cT531m2T2HeW2B1DVD/tJ5gnS+++%0A5CRfj5bhi0LhVkUrsimp8eS2R1LOHMeT2/NOLAKqEvBGphWFNpbb48Yv+gMng/fj5Jfrwu39wXh5%0AYT8rl4ucIZRr1GzRRk8lTic/D1ovnPc75RQ+htaQz5PWFTVHRlHY1aEnMMUGJy6920NAZ1Z0J2Hb%0AqKmT9iTn6M+GnsBvHV0kJoyC87mjlCIfO+dx5/1xEHMkHge3PUnHrWlyrnijsNeL9NT9hjOD/SGA%0AJlVO/LKJk9do9v2GUYZ8FHCGfiSet3fOI2KUMADy/oSZkvKz47teFun5rYJ9N2agnBd3mC2YWSfx%0AVsmw8BJQqmO3daaXFEpZeouU0nk+ngDE1ogxk1Nh2V6wYcAcOvxHf/2nv3hprdjCijGG1TS+7Scv%0Ai+NbqezvX/n1Lxu/vP6B8/aVFK9c1hVlA8vHjXqeqCqI1pwyOUXGcXK8PaU3Ub5DFhdLHY1xy+Tb%0ADWWCSChD4/m+Ez5/4v3tN2rpXF4/UMcP3CKwgDNG/vSn/8Fv90N+kod4u0zreCc/VEoJIgBEEqu1%0AIlhLqZ2zJL6sF3Jv/Pkvf+dl2fj4+o4PC2bILVuISYLgHrrDkBw+pZFbR1WRyJUkLqd0FnQfM4Jk%0A8MHJdNEa6JpBorXGuq3c4p1YpO/lXjy/fPyMQuGXhTEauYLbVnpODFuoZ+d2v/M4I2nG2NqMOQY3%0Ay/bacsQn3ssKn97JufGIlufxZNRKmfhjnAdlMFY2dVYNWkw8YmK/PdBa4QA19Iy1dHqvDC2WcT0M%0AdVRqGbQSGfOzzG9PrFe4ZHj5fEXPLLoxBryjpcyZm0yFGOSSuL/daDXzdn+yn3G+1OVS8vMC9tNV%0AvARHzfJia6NPyIDm9jx5ezzYz4NlD7y+vGC8mz2dg3Mv3G53asxoNMF7tmXBm4bqUJSi9cLqV3Ip%0AYDT3txtKKXQQLPXSHR+WlWAdWmvC4lHOoWiz+GwkQjijiYrOfr9Ta+Hxs1Q94QmpCPAhBDPjM4qm%0AjPy8Srifx3GyBsd+nNycZVs3kQZ3AR2MXiln5nmejFJJynINAfGrGWIvbH6lKfG1SC7bEPfIOCUX%0A7cIiAwYlZEfFkKjV9Hnpn0VEZemqUGf3q+bMeSTOYwfkcOCsxbtKTnX2vDRaywEtOC+4jt7JrWLo%0A1NI5JvXxp8urdwheMOWtDUrJEhXKBa0ku19GlRy3toKS7206WRoxPlhegkwttUGrMbcHCuWX33sF%0ARmspLKt5QexNSsj5JB6R87kz+LnJko5Mm/6hmjNmXWYh3OPNIDjD0SpGgZ4HijMm1iXMy6dMjJ3R%0AGOPlcpIl1pZTlkg2g1gKlY61lsU4AUp4OexaqyTLr9XE3MsGfVk9QSucD6hWwTiM8aClcCyX+/rv%0AtNEhg5qYZZIKipgyZzxBL5iW2BbPkTrXa6Dkzpkyy0y0HDH/vr0soxCsm4MuS6qVgpA/Y06oJluB%0Ac0g8TbQMlmD/XYheS0QZ+Z3sfVBLIrfKUINVOcLq5yWsU8vAqkbKhfVlFSJWq7hF3GgYL4XyCRwo%0AMdKUEoQ2CqdhGMM6O3NqOLRS0CQKlSb4p7WJOK8FbzUaIRW22jhjlijTGFwuG/fnLvTCKof8MTq5%0AdnoXObA3Uhg/zsi2BcHNK81iFW6RS1qcyYnGwPtASY2WIhjL4/GkIPLhoSxtdgZba5Q2SF2xOkNM%0AkgTYvOVMCPjIJNrQlBTlUj8Fy6N0tJIhTUlCAmy90xqMGrlsGxVQfUgPt4F1iv04Z4z45yBIsO7L%0AIh263AbBqNkhaig0pSsUXSANWnHGIn+G85QqnQ7vV5QxpFqhZM5c0dphg5b0Smp8uq6onkV0OwS8%0A0KtszXWXyJWaU3irFXmoOVAYHE+hGvsJPrDecZwnrRuqyrSSOVKRDYQGWkUusl0GNMNxCROHrpt0%0AMc3cCE9yIk36qrmN6RpUeOvIvbMY8TH+t7Byuz0wyfJxkY3gtnq8lnd5LhllFdYH4v6Ud5hWQhv+%0A2Q0rYJw8R2senEdhNNn80wc5J1oXCEpNO7XLBrsr6fkKeMJKB9/Oze3qJb7bKtMwQCsisWdMVLnS%0AGGO57U9hoBjHUJBqI5QiP7ejYul4J9TA19UDjZoTxVlc16IHsJqhpAPnvGMYB1lRYqKMSt4jKVbK%0AecrWsjZaz5znSUldtipAH4r7eRc40RjTkwcmGKwxGK1xq0bLHY02Om2manpNIqxvSgi2pfE8hEbZ%0AlQbnOc8oA6yhsKrjDUI/VpolWEZL5NFwKIaS84a4UEW4vVyvnI8b1i/kfHCeiXpmjscNawNquh1H%0AhGC80B+jxmjN2/sdE+54pVDG8Xi/sV6uNCKXKRB3QRxYg4FWg1Yy2mie9xslZ4Z2nKXx/ty53XbB%0A+HtPK4P9OOhD87x/I6ybPJuHvAt8T5jF441mtC6kR6N5Pp9YNO0c0KGNhnYLt/t3nvvJ1a+i76mV%0AZB1+8dQiEvnzjATvuBfRX2wGCBeCszRtUQq29RU16zbGyCBqdPGFaa1kGzwaQ4kTb8+F3kAbx4/7%0AN9b1wn9pgbICjvMg9s49Rl5fVlrJrNsLqUTequbr23de//jKl9ePGAvOKOpx0I8byQTGpGuFZeFM%0Anba/01Ln+P7O8xlZFsvbtzeGHTgMpYAyg69ffwPVWf7nX3j55ROlVu765NUUelg4/vwX/t8//4Vf%0A74fIRWtmKE3wltQrpTRCCOxHZFtWUi8sYSFmQWOXnGgoau0YDMFZbs8n+5H5UBrODjwyRUZVMclv%0AATssJSfsFrC5cM7VfImRclZ6zawh4JeNfCS0U9I9yIPcMkE79FC0p0zGl9ZpXrNaj1sczkgJ1XlP%0A7RXdMy1nnNUcKZJa5X2K/kppQjJqnTgyl2Wl1FnSnMAChnQ7zlx4ex78+dfvhLDw+rKxGTnwLyHA%0AkEOGWVbWmIhKBJhnG6hY6V0OlsM4jGoYZBWuikS29iTTGxMsrncCgfVlJfgFu3hxAOUoGFll6G0n%0AZ5FRltZIKGKDZ0ykIqht1Rt19m2M1mSqEAAnLlJEmbL5yqWxOsc9Rr7ed14uG2WAahVrHZcPn2jj%0ARn9T1CJY82HhPBIjOLxayH3MQ0GSg1jKBKVkkr4tBBdY1gXvpOuhtZGs8ynYbgn3i2ciHQe1ZM5S%0ASF0R26B1JVuTGUGwSqOMdIl+QiG0lkNk7Z0RK2vw7GeibIHSpVAaq5CNrDYsy4pWhktuPLOQJkcf%0ApLPQm2JZPQzpWJ6ndLN0kS2XQrxhemjs4tmcxAiWOVG0aHpNUgRXzFK7OM5KLtSuuO8nuf77pXg/%0AdmIVP1vvg9qaiJm1IddG1wNrJHb4PJNoHaaP5X6eXFfZVpbWsMHjy9zoTllyKY1aB9dl4TgTl1dD%0Ar/JCWJ1n1IY3lv3tIb0tFK+vG8aK82rMfqY1s59SZbPRmsBbZPImiPznEXnukd47rWZi7RIzax3v%0APKpVQecPQWa3Lm6j1Do4iZBao2TSuwTpqvWO854x5LPKrWONxThHyV0E4FrTTaDUJJPkD6+oNma0%0AStG0ppdOI2MUMDe/SsmG3VkvG9q51WBOhbURv10uja49o3RxJg3ZXlgrF3szmnTLtMZYx9vtwBpY%0AHOTSpLvTGq1o1i0Ivnjit3OW7txxRJyRTbV8ZvKfVDrrFmg14i5XtBJfke7i2OrzmSa/Y0ZG2AyC%0AE5onoxOWRb5e7yk5E1YvWwavSbVilMIr6F1E9H7ZMErAB9RKbAU7BJrl3AItonSjN4EO0BrKCTkN%0ALQj/lArLGrjfDkZr4m/rdnZHKkb7CQgSsbvzAU2HBqp3iaoFyxIcqje2VfpnWkk8WCvNdr3MKf3c%0AuA1ACwillkxpncuLJxU5XKbSWI2ezskm/QhtcWGjFgM+Y6mMHuZzScTHRksPzlkN3TDQMuSoRRYm%0ATeJ/tVS60qhJaQveEo+EcdBzZ2hxKPUqhEurGqMr6Y5NV2BtEkdVs9dWakPNLaM28MyVI2bZmmTp%0AUPllwxjDZV1kS600tSGdcO1pxlG7xjk1PUZJImuCu6OOgQsW1QZ7rdRciTFinByWc2loIzoPGNAz%0AtY2pd2hTuN3IuaMc4uBSAgdrWlGtnhcYeXYPpSht0OpAKXHloRS5KcToXGEYodgFoR5frq9CBbaW%0A6+sHqJGunWzmh6GWih7SCRp0mNJoOzcf55mki1wK+YjkmDEotBHJsdIGVIfe6GVgLKgq8eRcp0B+%0AVNZgeD53YimsiwMGWhmMhR/3O0eSOCldzhBKIZfm6UpVynGe4vNbQ6AMcG5jW8ykEDrqUGgjsfyO%0AIqciSaSwSqRQIVTVWiHJJlyPIdWNLtEzoQaPOfgQ6h4RVFCC5ldO5NY2oEdFdYXOA3uxWDMhU0YO%0A8LWI+7V0NQ/vmkdMlNJlA5gztSvKMLh4YP2Cs4Y4NKvx0oM7E8uL4f58or1Hv99ZfvkkkuL1gg1W%0AaMrdAQ2/rqSY8TP+ba2G7cKxR7ydug0TZPjXFaZJ4mZR8vvltiudhDeOEESE7kJAK/nztJEteSuy%0Ajcy5ot1COSpfv/6dGIt0PEelyZGVoeRZ4MOKenmVWHFJnKXy5dOFeAxyE2R7LwmlYd020YIYRT0r%0AajHEFMj7weIWdGloq0n3k8vlZcaCO6Nqhtf45sV3mma098MrNWWK6iwvHjMMajSsfxUyth5CTRxd%0AXLbKEHOjDenIH/uObtLd/e2v/4paPvHiBDT3H/31n/7i1XvnaI3r4gmbI1jLn/72zh+V0LtGPfnb%0Ar18ZulJy5ss//DO1weXjJ5S/YJwlvh04LVOGxQe0WznefkPXjBud+Os7ZsDYT9x6YQuOr1+/sypF%0A94FVa4794NPHz3Qt1Lnb2zceZ+H//u//g7/e73x9RHLNBOs4joR4EBQxVfk6aZghBxOtumSJjeCN%0AW6s8a+GvX+F5Zj6/Xvjy5SOLX2jxgGWhDDmQx/PAry+U+pSybBq8vGhKhKA9lQf0C4oCeaBeX9FN%0AvF1DCZp+r0bOQR6s8fgPBrde0YvGbQtDgzMOtMaYTmqSt//+9cbt7cbzEXkckfOM/HxvKK0lbjcE%0AY29n/0l++ETSC4p//dtXXreN//mr48NFqGI0OShpIxhyYxvLeuXLl8H+iIxUGbpAlYOQGXIhMtMl%0AM1RlqI6zVzkjBSHt2avn8uUXGgXrRVirtKGkSM4ZBuz7kzM3Ho+Tt8fBb9+/89hPkQc3IWKVJghl%0AbcykBhlyzYD899Lk8lVbRZH4t+83SmmsVrEtKx8/vrJeBEN73TbKy5USAunIbMayhYWSO9vFs9lA%0AZcp5u0QljdaMrrEfPM5blDesr5/oRi4ajCyI91qJ8UCNQcwSezizlJFvtxvHEbnvT2KRHsHoHWsN%0AMSXWdUM3hTea9/0Uq9cYdC0PyP2IfF89ZypcVy+0u8uF5bpRn3Kojzby6fVKPAt6wGVdGF2j2sBr%0AIV06FzBd47zDOkOJmeXDRTLiwbJ9esEuC7VlrFNo1PxaxzzIS+/x+dgZSkreJUZujyf3PaF/Fmmp%0ArEtAGc9x7Kze8Th2keIOIVMqa8iqEGzgqIX7/kQDVkFwVl4mQwYfq1NCAhxKHsQDaqxEJxt9AAAg%0AAElEQVSs3uGqfI02DXrKeG9RtfFhuaCtYmgtpKUhPSfnHc5p3CJ+JjmgyBSt9cGRihAGGaQkE7ZU%0AkJeTaTxTwS8Lqg/uj5tsRmoBa6QfN4a4x4ZQGh2Qs/QjrFFYL1sZEYYOgvOYbohdyE1+WMxQ+CGi%0AZq0Mas90a/DOYIYTaErvQpKyEltzYcUFzbIuKCMY+jYGblkARTdB8v5KUPwlZ9yy0fUkhuWKsY4j%0AN9L+TvCe8/HkHz5c2T68Qi3EePLhslLjQfCWWirHvnNdBS6gJu6514rTFq+NbE6NUPNMU3zeLgIJ%0A8JAfMv2U+OAyY6QV7R3WiprCeIcy4PwUV1tDbQ1lDc5ruvZ0Lf7AnBvee2bBTbpDTWCrpQtEoOYi%0ARNx6sG3iHzwfDaUs66JpNUPX5JS4bmEqCDrOa0pKMtXWFqtlE680OAyqzA2WCRQyQRmGM6jWadow%0AemG7vEDPsnT2QXyWXnouyyUIkMrJAbHlgv/wkZwzRxMC2tLh/XFKpyhXXFhhJgl6ThM20VCqs14W%0A2vFO6+CXjZaT0B8nOdQY6cFs15V8ZjZruZ+ZxTm0CbSSRasQhYDbcidsjtWIG1Av8n7pJePXVWLK%0AyOditOLyciEdp4AqlOG572CM/HwMBWNQ2uBMhcu28TgSSneaXbDakKpAQ8gHqmvsdmWUyKd//Ed+%0A/OVPeKPoTbqxPniO28G2rXSNEC1rQWu4Xi4885M6FB5DcI79eDBiF5T5aFyvG7GcgMUqR8knysI6%0A2eXOyM/PdfEsq0AuRq9UqlAMc6O2itWwp0Rusu1cgmM/E+/HwZc/fOFxnFyvrww0Sg+uTjF04CyV%0Aj6+vQj+MTzQSH1RmJZ471hroHbfIIDtcNgGv5E5pOwbNHz5+IZ43aNC7Jc+Idq0ZVKMlSDmyXmUA%0ANNBUVVFNBPCfXmXrm3NFWy0XK5QMDlMiZjkop9pxzuL7Qp6Ov+26YbXjTJk9Ff63Ty+kXFmvGzo4%0A3BKwPUsVI3fsuqKspcSEsVqeifHEOM96fSUsjeO7wr96rldLvj9lw9k0uSTSfgh52cslTZkrys+O%0AtA1SexmVqoQU7IL0r8WV1SgdSTwdked50LtEKI018jkaz9GnbFsZnPEi5D7u2Os/0M1KKpGmX6Rb%0AH3fiaMRLYFsWcVMpofcxGtp6/Bb4ZbsSv94o20l+nGxt8PljQwPavpLOGy01tNfy7OuGtp3Yl00G%0ALefJsIPt5YVhZMj9kxDdapuVCEvvGfTgfJzEeIh6oIMzlqNmWk+gZIOnVSfHnV47L69XSVjd3zhO%0ASQ70/CQNzeIszhmct6xOYrNONSHBvnzmw/ZCvO/sMeKS4b/98Z+po7GFD5Qe0UNonMv1hX5GzKeF%0AgaQ9GhZlO8v1QlMd4zwt7ajgKEfGrAFtxMtbRwOacBxSkaH9kYmt8/0s/Mur9OKN+Y+vV//pL15K%0AadawElSjlM7Xtx/SSymNt0fk108ilTuz50iNHz++88svv7DwUaYmw+LXIAjM1jBB8/KPn3GmEsJn%0A3Pc7lz/+E/uxk54Pgrbs98a//OM/8Pdv3/CrIRiD/6c/0HNi+8fPNNXpjzvPx42KkjLhXMPfzkhX%0A8uBHaflgjRystO54b2gtTKKedLeOlKQXVmXCeH/upFjZzTv25YU8BqOKT0MzaDXhTZC89hpw1mJ9%0AxrQL1Wvas1JOg180zVZMbpx9YIqmKIMPCmMWtNFEVVk/rCJDDEwYgKIrI/SY1qmxY7Xh/ti5nZH7%0ALqXpMiS+55wQhbyRgrfRyGaIMSf8HW+FMFdq5+9vdynztgqPg08fXqRYrysKi7cO/yFQjWJZN1SF%0A89sdnTq9QvBGHgxKSVTFGGiaHBpVD4ZRWL9iPwWWy0LFoq0gt/MZZeo0Ovt5ElPm/jhJSUApe0yU%0AGZ2sTRwhFiv53iEUpNI6tQ/UGPJQNVqm8wgm+cyZR878/ceDP3yWPP728iKo083x4WNh1E7eIrqA%0A6YPr9YLDErQDL1uiPgauG8xloSsYTuPDApvBLFJIHohEspdCbRJryzmRY+I8IzElzjNznJHHcQio%0AxAr98mgVjeBze5MYR2xlXk46i3WkkrBVXiCldopWfH9E1rASXcbEyLqs1JL58HqlpcriPO0pgu7N%0ACVbfK4NbAsFIZMU5h99W+rah1wWtNSpY7OIwzoB1GO9kYjqYwASBDcQzCqksF759+87jOCgd+hAS%0A4pEyylhEQRdhMAWqg6HG/Od7zPTuPGPkqjfuZ+biRTgsjjeJ5Ilou8glvw+cttJjG0ISDBMA4L3F%0Aa4fR8u/RLRPLa3Cvchh32yIRnkmOQ0sEibkdUcZB2mkDYizUof49XjtkYGOMKC363MDVCbRo888S%0Ap9XJXgrOaGItMOBllZdfzgVNwc9+y+gy4DJjcN02Wp70rdGxWuGMbKKtkdJ+6xJlyyVhrcV4M91l%0Abl5SzISgCMq4V8HwWrfKBqIr2oDl9RN1oqDjfjBqRjuhqDEv1dZacuu0LrFCjcS79eiUJsRWBixh%0AEYGGUtjgyUkAB8yB1WJEIFy1QjfpnPbeeAkSmTUIOJjWWIJnGNlYdDpa9d+hBsbIBq4OGdyU0tDe%0AiZjdymU6l8J6fcFY2SKplvDrJj/HVWJko1Ywlkaf35sALZNroZVGSwd2wkiMtTilsd5htcUpEcI6%0A64hnIiwLOUqJf/S5YVcD12f31RhM6ywfXkB3/LZiw0KMcW70JAFQixxMUs5o6wSX/Ngn/GV+rcag%0AjAywDKKjGAziGbGqM+ZA0TknZLKPnznu77K1VpBzkzhzaYJln31Fgkd1jVFWNnAN1HKRy/1VYste%0AO6H5DYVycul21mD1ilsDQzXZzNUiLsic0E5ce+nMEx9f6JM+VjoC7LF2orU9zhpqN9SUMM7L5hDF%0AWTvrxKWPKv8cWqUNcNZSW8dZTSni7HROwEF1DEypXC4bS3C0NqAUVhcYooJkU4Z0nHLpUYo2KtY4%0AgccY+fvapxDdCvm2VdG+xJQFFqLESRRj5kxFsNi9i27CGD59/CiAnQl98OtGT4WzVV6UnLNSSphe%0AsdqSa+ESvETHJuzIGIkK6zGodaCVonehdTIUvUSWsEJrBO85bgIn8F50GbFFUnGQiiC5jfQ+n2ek%0AKbn89NoIq5wVUqr0JomLlLP8b1XezakUiRArLZ9Fh1TLpDN2bjHz8Zc/oEshn5GgNdbLFvflsqG0%0AJp6JdQ0MNPl5x2+bbPS7mlJ0S6uyll4ujlYFRGMjXF2Y/TmBWKReoA6CCyJPHgIvM9bhFo9Sorxg%0A9k9Rhj6pjaPBj7cHj/PkcYjgGA1xT1y3RRaWfRDb4MVb/n5kLnpw229cwkq4LJzH4PVV/KbNScKr%0A/OxLOidexS4icrtYMEFYAbGg/YoajZIO1hkZVFa+z3rR7Nliu8Esga4HQzW6qli/Sr2mdfqokxAp%0Am56SJlmzw+OMPB539tSRUIDm6I19jyzblZbjVCkEzLrx4+2Ni7MondFtoP1CipHH7Tv/9L/8E/VI%0APEkE79DeoIPBdIueQJaXl43SM11V8YV62cQG+2mmsDo6GKlndMP6upG7gNTaSAwlKQIQj6HbZFDZ%0AqnSZh3PE+53YMsNofNh4PzKL87jUcGGVxcN/6aihUvSc8NeNv/34VVxb11VkeRVi3Xm/wbpufP03%0AQ/uiebnCKIlmA6OdDNXRIWCtoZwR8LjrlTM/CTVgrGZrAW+gVo2NX2nect0c4dOFoqG2A3f11AZ/%0A+/Y3vt8b//3f/s6P4+R+RlSX/oR1gVTllyc4uUnnSUL8cLmy58LFe2KpaGUnjhLGKKzBknvj648H%0A377/xh/sL7xcLpQzY82gZ8F3tiETcasHxgVUA6sDGoNmpbqOdie6DPopk2o9HKVntG4E7Sl0utOs%0Ay4KxCuM11cmBSGlLLtLFyOeD3gYpNWLJPO433p87Z0pTCj2gjfmAlmgHA+kJ9Dk1U3LBNFqzx8i3%0A250Pa+Bxj6xfPM/nU8r6GZnkG4Vq0imxYaGnEz4skCottxn7KCgcwyhK7RjX6aoTtkD3FmVEmjeG%0AEPxqLQKMMIqaKud50GqhD8XjiNweD273B7lUYsmzf2N+/hRK9GpAHRIRtJNQN4bE1tSk+wGUXHnu%0AJ99ud77d7izBsy4Ly2VF9c7l4wv1jBgNunR0G3jnWYyj5SLyU4WEwVeL8nIR0ptFLRbMkMNPF2db%0ATnFug5p443ol5cp+36VfkhJ7Kpy1443ikcW5tSwrZ8oiaEQojUYLlEFNXLe1dk7VO8cRGVX6Jm/P%0AJ7UVtiXQrBw+bRPfmamCoNZdobVQSS0KY8AtHq0UevXoYBh9oD2YYNHeTv9Vx4VAyQduWWSrldL0%0AL3XJ2ddKOjOlDrr25FKkp4NmXeVBOZpsftBywRpKywRxDBZnZOulDMskxAWj6LNgG+rA+ekV6wXr%0ADDWLzsFahWKgHHhv8JMmuqwLLTXcZQE18JvHrgLrQIP2Dhc8fRQhoRk7SW8SkxwoWhLB7eN2I9dG%0ALgVrBB1sgsd2RYllRkX79N0pMFNeyiDVSusCI2hzWKCM5pEKm7eoIZCA2hraKLy3xD0RglxOghcB%0AqsNIZ2gSCbsaEvVYF7qSC9NksKCtxtgBVP4/6t5kSZIky7I7PIuIDmbmnhGVmTU0NQFN/f9fAWyw%0AxgZN6EpUTD6ZmaqKCM/ciyfujUX1Pss3vohwpwgzNRHm9+49R+kgPVRrQR+xFmPRQC2NohRj2B+H%0APeUXurFoq2gpco+RyVkRfEfRRwRrqDnSauVlOlGLbK2NFnhO611Eq9YciGP5mR1FLqdGHRvXWeTQ%0AWmmM0wImCUEop1phvWEYJeCWVJkuJ5RqWCfxW2sniTcZQ6tyaWh9yNTXOJy1zGFijxF/eUFpg4RN%0AB0Mr5HonwxuMxvYuXayU0EMxhYmcH2jj6L0cF9BGO7qu1smQxRpLy0VgMG1wOS2yfU8VJZx3GaD0%0Ahhod4w3GaUpNtKYYJaMP4iKoH2TNlLNg8pWmiqiCwfcNv2WLCeMnnA+E5SSfISXYslQa3lvpC2YB%0AsJQ1yjsKJQMw06lpA6chy8W9Neni9DY4G8tolRKHDDXmRWhqxqGaxjgjMCkkiueskyFHL8eWpAhc%0AQ3esdzzWlaEUdUgqQWtFqk0i3XYil0SujfM847SSnw2lsVOg9C4/x2EiZiG0GadRTfok6IRrM6Pt%0A1NLoubEsnloKA9Ei2FIxi6bmB9YZrFak0pimQ+DsOr10zvNEHZ3RFcuhSNEWam/SRT26h8rJ9l9+%0AfoeANDooBvu2U5X8zI3D12iNxRsjfcsOPkh6RjvHNcwoGiVXrK0oAqUpfBCfZBsd1Tu6VrSS/zbn%0AxdFllcHOltgbpgmFrj4SyoqHbrTBmDuEQVcyHDLVM1lD1AKqeax3ihaxszLSjx9KPH4xZYZSbClT%0ASiXmylYksr+mRDtgQbP1WBvACK59oPDTDMbz9u2N5/PMaV4YvbNnhdMWtPjxlkniwTIQl++bYMQt%0A3Ql9wjjzPzud3ot4frb0kVkuE2nLshxgUHVHbHGDVJKQXY30+CROLqqdNgRg01ojbjtf1shj36V7%0A6+A9PfDW8dPTldQklYKSyPyeGsENsu7EpthzxlvHdZrYU0YxEFBpEDdhrQTvyUe/qVtNqxptHHay%0AtNooI2HH986blZ5g1xjvRcERNGkUXFIoqxn6oBYqhWoC1emloL0nHwOLgRJk/O0d3UH5gK6Z1itG%0ADybrsdeJL+83Lt4yWctWG/PjIdTd0Tk9PXP74w+6NcxBNunr7caHjy+UVKgoPOrwbsk5oA2DKrs8%0Ay9LK4q6kNdLUwMyOjmY+XxijgB3kfWOLCqMN+uwZQ1Fboh26GooSimSrAuYwhrQ9uK+R2/vK/Hzl%0Asb5J5JbOy9OF9bHx8ePLMSz+93/93V+8pDgtHqV/+umF3z8rLpcLsVSerkKpW3Pnj1//Df9Pin9+%0A+kfu9y+o9BX7/LMcDtSEZsPMJxFGpsKuB+7s0K6xPcC9ONbXRNOV7SxIZ//zQp4MJQuB7a3s1G9/%0A8G+fXvm///YLVRneHlLwLLXJpJ3ENC/0IbCJRyoY57jOs4h3NbQuosQ1JrRCpoZ9sKWMvj84hYnf%0A/vgkvQss52VmOc2Sja2b2NtHwxmJl2EN1jlUH5TFUntCP1tKbGQt01vVGm2a2fOG0RYzCfjCLEEO%0Ag72gj81QHwM9pFuHCaR95Y+vf/C333/nb99e+Xy70cYgNTnoeSXbJxhCnVP6BwGpNplwStZeDFO3%0APfG3L29c/5//Rox/5c8/fWReNinFbpHzaZKH/BJQo6PNRB+NvCq67kTVSRsoXYRwZeThPp8CI3jU%0AJNsFNTmGFp8KVh5+KVVqyXy7rcQY6SgeKfFljXy+P/j2EH9XR/+Y4mij0aOjNFjjGF0iBeKPEbqV%0AjIk06ZDvDaX49duN+W+/HEVlx1OteBe4nE5oBvPkKGtkKFgfkWY7eCgjYQAXNGUUJmdRWuOvM6UN%0A3DyJzEiLoNY6z75t8mA+pkspZvZaue+J122XqJKGtyR4ZT0GA/UDRW6tUOt6l4N6bQn+f1n4WCtr%0ALlgT+Px2wyIOn8+3Oy/qKpcPoxluME2Oso+jT6TZR8I5L9JpfegB0NjTgtZglxnjAl11rJVoV2sd%0AO80H3lyw1tsesUazp8QWC398+8pj3Xh/f6e0wbof+OYmpCmjOnuuh0DWMGrFapGm5tqYnGGvh8fE%0AGep9xxrLqiIKmLtlUZrZB3DIxgHBYFej8FVRaEJbNYbYE/N5ojrZfihbaVpkji7I10dZjbXLD89d%0A75WujEQ1+hCJcB/k0Snl8Ic02aym2nDTRDFeOmEVnNbSI1SKLUZK7XirqKNjkc17P9A+s9Wk3qkx%0ActEzwcnfE1tlvk6UlOlKIqZWKzCairiOUDLZbzSGSmirMM6jrMIHL920aZGfjS4XNJR8xlobQnCd%0AHMN60rZi56Mb5Q5XYK5My0JXg9I6k1I4q9E2MBnpBfWhyDXx9f7gaQooG4g5MgWPmCUGlnEAUNTh%0ANQJtB0rLcMgbL0SzYGmlYmdLbw3rLWU0ChVtHFiDc/I8dGGSiGRv9IEoLowTqiqaiiZczvQB69sr%0A4XzhdLpSS8UYyCkRrCfFxNNlYdQdP0/Y0Ri1E3zgUZrEENEEN4miQilUbThjMEo6fAqFWzwlVtRk%0AhdpnHKDoZeAXgWoYp6lVouXxsTG0kUi4F1/jeRJkfWdQsnSTLCJR7r1T9MCGmTaQA/A9gjL46Swa%0AlqFIcWeLO8tywhxwl9aqyLJrRRvPum6UnDFG4oYpQtEypFycJ5YiXVfVmZeJlCu9iMYkeM+oXQBM%0AQzFfhOCnPGgLHo2yg72uKGcYdbAsE0MdW5Eq3bpaikinxyB3GTqN0Ug5EUtBIxH/PsSdNZSCkmlY%0AzqcTLa6oVnGX5QcMZF4WXj/f8NbQs6INzfAz91yxCnERavEwcgBYtPFs9zvztOCUJrsuTi0rl41R%0AM2AoSfoiVTWU17JFUhKv6woqWjydrcsAQQ9uW6RpS05FYq21ys8eiorBtMqehfkS953LHCil0XLm%0A5eML82khvX4lTI6Y4kGDRbQ31jJKwtiKqobWC3iF7p35vFBCoJeKX2ZajJQqGHOyqEL2baf2xnAw%0Aumylm1I4E3AKIblqhbZG5Mtt0LqQ53qHR2k8YpGzlNLShVWWaZolFtthLaK1mcLEk3fM3uL9xPky%0AiZey7jxdL9Kbax2VEslo/LxQajnitgcYYnScD3A900tBzQNzmgXH3mGkinuRnlAzoioZA7qVw3dT%0AlXk6U1tiOp8ZrWDOZ9Jx3lDW8PrllT1G4oD39ztbqjz2hLZWKibGU+OOtUFyLV3zNAem4HiUnevl%0AjHUvpFpZy45eB3V0wk8vKOupTTZrTXUZXlknQ7iDDjp6QwVHW4QEWlJCNSPPSaWoJbKnKDA4ow9y%0AZWOyJ+QeP+G8BcUB8OGI+VdyTHSlaSlxu2+k1imxUHPhUY53ZaoUDU/Xw+E4n3CPV15vnY8fL/Rt%0A431fWcvOsz8zlGY5L0zeocZB/T0gL3ldsZOH2Hj6+SPb44ZeNDS5SOlFoUtktw/cCNx3iUSbEVCn%0AmaoreCUpNQ3OBLQZdC3JqJQTbjoxUkL1wf39jZIKbvZ8+f13Pn78mXB1nKfA+30l9855FqbA/+rX%0A3/3FS2vFh9MsH/KhwGpSgZJ3ltNMbvB08sR9J/fC//F//l/885+u/NN/+kf+dP5APQhn2k+Mlqnd%0Aob3l/Oe/UF6/km6GWe/0bjibhS+fP6M82OmKu3rut680VTHmxO19J+6J//ePT6AtX768scZIbYM9%0A7gxt8UYe+FYLreURI9dlJraBc4bcDXkMdBWZb69VNkMKUoHrDL3JQ+bb+kCNxuW//O/kDn4kdJio%0AteMmmUp1owWG0GUaaowRv0AsNBLOL0KdqoqeEs5daFYmtsEPzCRCSdW1bKmalHDT0fFZH3f2Ovjy%0ALlOZ+2P/MVnxRguy/SgxN6CMLoZwjqK9akek0mB0p7bGGiOazi9fJl6uJ4yqLE/nH3CEeRJohHDs%0ANEwTFMmyV29pveAmyKViGBhnxC30/AQKrNW42cMxedVGoYagZNUYxE0EeWjFt/eNt/uD9/c3bo9V%0ASrCIWFofq2I1jsWzkp6EwBo0VkOUag2plONw2ElFDq7bvvLbq8V7x3lesPon9DKoweKn46BrhXo0%0Arpqc5HCKcvjZU9UQIEKYsbOTw40VfHXJSQ4QXVw69E6OmZQTpSRyqby9vfP2eLCnyh4zuTVBI3dD%0ArI31sTEAFIzWj8KwxD8aMlnVWhwwNRe+NSEDej24TQHtHZN3rHbDnWfqgGmasMZQjkOB1lpALqrT%0A1cB6hdUafXZ0DXYOkrc30udyszjqlBbptXGenjOldqyCHDeCc2zrTivi0ME6vBPf1n3f8SGw7/Ky%0AN4cAtNSCN5qYM9pYUm3yz+nswE/XM87I5cWFK71VtqKEjmg0eoB3nt4rzgeMVugGozaSbjRrcLpT%0AbMfoBkZjnAVnUbqjrJPPkpFLlj5efh2kezg6o1RRKqx38SZ18H5iWzfCFLjnXaI4iOW49Q5dPnc5%0AZZyx5NaOfSXspZJrx5w8ixehslESWVFKZKHTPKGGUNOGUUwh0Gqj10EzHesDVTeMsVRV5fsZhPzU%0A6CzThPEO7w7qmbb4KchUdIDqQjekDUZrAhIyFmUsbpoZvZPKIcP+0b3U8n0wBj8Gtzx+OFGcVpgx%0A+LpunIPhPElMprZ6XGYtpyAussl7nHMwmgwrjh6Zm0SG6U7SEVVWg5GhirWa2jrTMgFS/G5N/r+t%0AtRw3uQMLvgsx03t67TSgG4/xM33IACLFzGidfXuglSJukdo79XY7NueDeKgxJiswjb1W6dMY2exb%0ADbGCN5Iq6L3jggUarSlw+hgCVZQRX5R1Ghekzzo9LaD1IXuGJSwSbW3HhcsaOTwqLZfpLpHl+xal%0AS+YnTJiJKeOMwflAKZlaHN5YtpT5OAY5yfQ/byuMQWoV6wXlXreVgpIIr/wkkErBfo9BjcZewDsB%0AmVijBW5kNZR6fLYrOAVDUXpFBbkkBSfbIucdykp/sI1BqfK5at8hSGMc8dBK7dCVQWknexJj0ci2%0ApnZgGLaScFoiwH1Aj7LFsFqUKS8fPvD++6/sRzenxSoxeAaoRqkdmpBCl2Umbjt+9qQtHnFV2dI9%0AjlgWyPuvGxhGdo21C8V0mpxcToBWEjnvtCHAp9plMx6TfI72PZO69FSMkk5ZG3BycFt3DJ1RMtaI%0A2HzURk+ZaQ5CZFaGHhN7l6FxzTIUlQSIuC9rqXjvKU00A8UYeozoYGRwVxPKax5pOyBFmlalv2W8%0AFR+hkm17PwaaXcN2v1MOMEMrmdu6suXKQFI0r48dBShrWB8rT9fjvMOgls716jhfzxgrotuei/Qo%0AjeN2u3OZRYFijT3qBDLYqDn/0KjMl6vUDKxmaI/qA6MyDNkg6SYDqIJCzZ6gjYCsUkc5A8pRR0d7%0Ah3YOPQWBVbWKC4G87/ReeWwbr7eVVIsQbRmkVJjnEzlGwryw7w+UnjgvmlgKsST88sR9fXCZF5yB%0AW+r8+dkyTwvrfeM+3Vlmx74PTteXH3FIhUIbaCWKUiJ4Ri342WOcKF40hjXuR0feYZQQkl0IYC1V%0AI896i3RqGUfywlL3Xbx8eyS1IZRjGm9v31i3SG4S/U5Z0kmUSHcTQTdy3gnLQh/iAVPO8+Fyov7W%0AeHu/o2g8X6/kmOmuH4NuIWcaH4QSHKCkhL+ecMOg7w2tJXHizlfRV1SDnQzBn6hIGsJaTTtivtYr%0A+oHTbyXBkdQo20aMiVw7t73wSJmaMh9//gtxfXB6mrjfd2rtnBfLY99/kIj/vV9/9xcvAD+dcKFx%0ACtJ7MQoYM29vd/5qO1afub5M1DI4zRNtWL7tA/f6jT///DPv68r5dGK+XmRlPDK9NOzkJc+ZZ0rZ%0AsafBB2sYGu5fvnDfV8w0Y+2JkW7MwfPLL5+4PSKPmHhLchCqpQgVDiNZZS25987g5TTTlMFrTc6b%0ATDQPAEAwmjiko5RT5mWRbLBSsO8769sbrjXub585Xf5EHxWvEtpYXE4009BKSD2yqapYF7D2TJ0K%0ANk4i5KSjsmV6fqalRKceDy+Lm2doldLGD/x3VRKpq7WTc+Xbp8+s687r+0pKWQ5tTaa/xugjYmno%0AaCwKrTTeOZHidpkaqCE9FpAtZiqVt9s7v31ZGGOw/Porp+uFD8/PbOvG6XqRP+es4M7PJ5EMngct%0ASQ8iKImjiG9soI06MK7ivaA3mnWMVgQ3XxMxF0qVXk9cVx73lce2scckuFCg1CzkQiXuDqWOgr7W%0AOOuEqFcrqVR6K/QuE3lpssrDfE2D2gxtvOOt4efnK5fbjBqd6/MzfTTCMhHmQE3tQEWLR0sdL0QX%0AHMZ5vLMSWQj+x/YCDuJZ65SUSDWzpcS67tTWiTFyu9/RzpPvcsEaGGqL1A5bLunPVu8AACAASURB%0AVIfDC+QQ1AjOCd62CW1wMKTz0CQu2ntnS5m7M4Rth155nj16HXhnmZw7opiKy8sVo+wBdDCyVbBO%0AsOchSN/ruPSjOsp4jA0/iHKjSRxvzw9KkTV/rZW4R2pK3O93xhCh6mONBG+Pn/MzX2+3I+pqQBlM%0As4w6RCaNJqeI8QeEY8j/47pHzOzQRiIXXM+0kinNoUsR2IkeOOuZpxmrLa0JWtlo+f47P6GtwXrH%0AfDqDGtILcgEfBCyhjaHG7Yg/SdJrKBGua2u4vb+RUhVJ/Gjse8FNE6/vD4aWF8LQIpTEaPm69IE7%0A+hcoyKUf0zuFt4pcipD7tOYcrMCpj+dOOwS9tVWsE0x1COEHll02ceDmQC8FN3m6gjAFGd4si3w2%0AFDglBeuYC8YiYlRlUMenb0tZeldGKGDOzxLTG+q7iUM8XE7AEUYrFFoiw62Qc5Z0gIHJitDzUVdC%0A8FznQM5ZMNTDSrflgI4Ya2hN4oJY0TLUmChd/huMhnEQLI01GDouOLmoHYcxjbjjjDYYa2lKgw2o%0AMQ6R+ji0ISJRPr98OHpMjpIz2k90BtP5wnq7HbFs2Qj0kmRb0SrmeAb01kEbapfo9xiAsXL5Y9Bq%0AIXgnyg4kdlWNOjDtlqGlW+jNzNDS4ZFY6LHVdpZaygFRUAyt6CXTtaENeR999xv1nGhNhlzbtmNr%0AFwpi0MSuuZzOKOtECdEqrUEX1CXWOlKOlA61JvRBri21CgkyZ5yXvqV307HBUYcbsh4CZSGajuMd%0AorVBD4Ec+ClgvVBs5d831D4k7jdky8WxASpDOpClifah9XIMLyBXofcZbdn2HTMpwjxxe6x4rbEG%0Aode2RkYxWhWMNUouIFEOWq0N2bgNEUrLJq7LZ8cYlFHiGGWAHlinKE0kAzE1nNUoJz3d8/Us79lW%0AKa3hrSGXQnCWVDqjN2KMpN7JVQLi255YY8Y6Lb7KAb103DST0uE1W2b2ksmPyGW2OGePOHSAngjT%0AzFYroxbx5B2v7n1LMNtDvyC9L4ZsQ5y31KYpDbqu+HliHxvBTuS+MRRgFC5o0JYQDGyRRmcKXhyJ%0ADVEwaHGSbSmT+5D3VUyUKnTaUis1RS7zCdU7Y2jM0Fyu8yFabrR15XQ2qBCkf2cc8zwxhmwOjer0%0AdmzbjAxRlRFpeSvpEOhKr1V78ZgO2gEtspTU0U6h8JSUwGu89uDlWVW7dO56b9SS5TlkNOv9wQC2%0AdSXWyvvtwb5HcoclOHJT8lxQoCp4PTGsYt0TT9cLNVda3LDBM0YldRkGvr7d6RjqeudyWiT2XhqG%0ARs0VNRrhdKG3hpvPkkoYneEcevKYIUPjNhrnEKhF3IaozmmeAc3QYI7nWPCiG/pOVKVVcpae1B53%0AIfJ+e8VYwzTPbKlzmjxvb+/M/sT9tlPHEJJrzijjGXVH60DaN7QxrHsV7L5SeOVJ246ZpZt2vpwY%0AVWokpWW0nZjnM8Z46R/2xPz8jNYK7Sd55pqJcJZBgwoCRjMolA/Svx3Qm3zhjTV0hGI7mnAY6J2S%0Adi5+omwbH37+B7Ztl6GEcywYnmygO4O1/cd58N/79R/g4qUI1ol0eJe+w6w7p2XCHo6UHFd+uRf+%0A68ufAYs6WZ5sZfHiIPDzRMkbZnN4byl7pe47WCc/WHPgtAQRKR9fyNOfGunzN2JtLK7z3/+48a+/%0A/EZaH7zd3wUfvu3steKtR1U5nJZWSWXnPEn8ZYzG+TqTU8HNz8y645SAG1qXCFHr4Jxnz1IOTU36%0AKLdYMS7xy2+v/EPV0oMag/ks4ADnzIE3bRhn0MbRcpIpizbY6yTTrN4I2hLv7yzLE40huGIrB74y%0AFEHyDtJx2ir3R6Iozb/9+jtf3h787Y9PvK4bMcmkrQ8R0w2lDsR4xztDH00m6ENw40ZpSh/oI39t%0AtEQZU238+vagqz9IqbDMC//5fOF+f+CsJe0R9/REG8dULFWGE+xon4qIdzt0xMquxpAtAxI1a8fF%0AwRix1feWSaXxeN94rDe2+523R+SxR7ZYiFWwzbU2vHUMKm3I1FFzYMyrXFZKq3h3eHeMJpXMAJoS%0AvHodEj2IWcrX9dMrT6czX98f/Jd/+StPL89czheUNSzTzLgqOUwY2Vg661DGHT2vLlFHKxdJzSDH%0AKIc8LZepbV1Z1539fufxuFFiYi0NtFwoupI44qIawZ153zJX53ncV6GZBS8RqiEdLXtEJtThAWpF%0A8OK1NzLwSBV939HG8tvrnX/56SNfXt/5+eMHvAJlHM45Kb8Hz7ycji6cYbo8i1fkJGLkmpJgoJ1M%0A5wGMs7QunaLeEmWPpLxDa8Q98fXrN/Y6KK0KLMZZQeIaxyOKGHpoxWw1n+8PgnP4aWLd7gfswqKG%0AfCKdMXJ50dCVZs8DYyo+VpwaciEzJ4K1AmEIE71X9l5ZplnKu0okrdYHrFYYa0S2aQxhkstYawXj%0Apd9mppkxYOTMGEI1LXXIxWHAnjO320M6UDmLqFYZFnf8//WBOQ75ygfIUQ7SuYkIGoXXYv9qvdJQ%0AxKZwaEoT4M22ZdRQnE8n1BjS69GaPCSOaYx0ISZvjznoYF7O8vOgLcYdm5JWscHjrEzkrRf3VCsF%0AHxwpV7Ae6wJByddQ4AaJuAt6POd0uIEcjIQdVXDgWlN6Ja4bp2nier6Qtju1gx7SyzGqSeIgJayT%0AZ1hMArpROh1gDSul9qHxQWI4bgpoIwer0RvhmIrXkkV4auTroZqmlAzOY53goseotC3RbUApC8oe%0A0lrp3nbjeP/2yuX5BXMQ+nodhBC4v72hrUeNRlOiC5isJrWGapVWCsvs5cCs5KB82yMX71nXyAgy%0AkNHWMYxhNIEn1MNHqKyhjY4xHJs+L4JXFDUf7ivnpPNqRICtlCGuDwFo5J1uPHuRf08NTSqFKQTe%0A08ZQFeMCzhuJgjVYHyvPLwWtLaV0sNIh6yiJ9ShDOXD1XTtqLwJ6kOoKfY+E4Om6CSDDSGxQaXVE%0AHeWy6KYjWjo56B0zyfGltsqoFTd971dp6T5q6ZzUAzyUciXWQRtKoqZH/PC7080ZS6mF69NZ3ICp%0AyKDRGpQJdJXpfI+bd6kKhBN1vwvx1CjitgEd6yxj3xkoLqcZpaCogUL/2HrbSQaGfp6kLxu8xAeN%0AY9ijY6tlBBaCR1hqcnnMvZFzYS2VdV25bQVjHblJfwwlepOutGDya6Mf7qdRGspOTPZ/gmhO8wyt%0Ao4aiDIn4uuAZNaOGwDaW5UTuSTo7RQTK1ioYldEBY1HW47UAayajiHuUmCWCvY9pyFCvy5mFJsLn%0AimaPG6lV6Xi1RhuD21rQCgFZKH34phrTNFEZAgpyAeUNuXWerk80E7DG4eczyiKDWKVx00LeVxks%0AlESYZ3QTCmmuCWs6VnvxvB3C+FajOAWDR/uALhUTHHZq5JzQgDnNss2PKzZMlLQTjopCzpXRB7l1%0A9pRorfN+u/MonW9f7uQuz16jZN8k8xXN03QlDUWKYLThMnvWKqRU6uDj6cJ9vePY8d6QJ0cemg9/%0A+SvvKcF95fmy8Pr1G+eXZ6b5cgi4PUglGKW9ELe79Mznj56aE2OATfLZbVWeaTJ4HvQ2ZFBltGyF%0AahMFBFpIr0Zh3Yl9vTFC4O39/gPqEkvh/HTlfYsoL3CpRQETKO+ZlaOsdwgTp9nhtILTiRoc719f%0AefqHPzN6ooxBHYoUM0+XK9PpRF5vsp0PnbAYWg44BygHxvHhfJUIa81Y745+vpJ6RK0o5+kpCk14%0AdGpOxD3+WIK4sJBGoTfNp/d3UtVMRXQYVRuGEUpnUV1Ir8r8x4ZrgGKrBbVWepWHkxqNuK9MpzPO%0AWqiJ4Dz0nbYWhv3AJ+VQ+jPGn1i3hZePz7R9I42J8thwTsnUed8JzsvmgsDLh4/kfYNpxrmJT7dP%0APO7v/PbL7/y3/+8XmcoPzR9fXlFaEVzgsW94DbF1jLa4AzrxdLkIGrgNTsuJ0jKjGZpRMARSMHlP%0Ar4XZSSncHfLOUQp2nnl/PPj54wsp7uJ9CTO6FHRrKOcFaVslV8wYP6hb/XAXDecYVYPRTPOCVuLO%0AwFqZ4KBRrVNyY9RMLYMtbqS88eXLK2+3B7fHnS0KE9kaTy0Ja+yBTNZ4r+lVsuXeuuMDbai1HhsP%0ATa6yHh5dDvcDgTnct53Pb3f+4fWN0hr//OePGB/44CeJrgDWXVBWvtbGOLQzDOSlMUCcWig5qAyJ%0AoY7RqENRc6f1RtoT317fSTESY+F93XmsK98eEh+ttQMypOgKgnVUpYhZYAdOWUBiPP0o03+nyQ0l%0A8AvZGIoLq/YuEYYqL8jXx4MtF9wfXzifz/xv/2nC2EDJhbAsWCebIAW4SSZM8gUbR/G4U7Lg+8dx%0A2e4lE7eVbX2w74k97uyxMJrEXGttTNqQlESrapeHjdNKYAStE8IkZL1WZBo+RCCs1Pesd0Mdn2et%0AFa03AVcMoQv2U+B9j8xTYNt2nJVLgtWaMAXscYCdvJeInjVo7QFoWSSLvQu9SlsjkeI9oowi7Tsx%0ARhiNfYvUUrjfH0LBy5GUhdT0WOVlWg8p8uS9RIZaPyhgRuhRQ6M4hh2AN4byfSNSK9uemL1nDMue%0AElEpbAhse8Q7J5fsVNCzx2mD1nLpM+boAjl3CEEbNjjUQa7SMqYHBH9dm3wmS8o4L1vHfV2pY9Ax%0A9KEJznGP+Qdh1FrD43GXje6QF7pGo6mgHWPIViZVicEqIwV96VhJjNTNAa2d6AOmIIf13inHkAQU%0AwQlgQ1l7iKYHYXaymRswnxZAtlnaiBtNaxHDy3JBvp/jOBQp+WtFJ2ENvWZaaww7oYxc6rSWg+g4%0AtkuPPXMNVgY34czYH+xpZ48dw0CPjguemBO6N5xWVGPRVbxIo8vwxxiBVaSUmOdZOhYh/Nha9zFw%0A3lELcACArHcSX0WAPAqNPUhlaIMx44jnGiEBqEFF+qtqNIaehZgZZkqRns0YCu/cj+9HCJ5emwwa%0AauFeOvR++NUcKDnE1FZxVtxf4vdDenNjYL1DMdDekfZ0bC3UcZm0KKNxxsmlVilylAGH9556SJfl%0AQjaOKNgE/Yikl4q1mpiLADEYrDGDC0zTzOl0onfpQry+vrFcn/BhpqYNPwUesWA65CgY8lbK8T4Q%0AOuK+CkwJrYTuiPohOh+jyjbNOvk+KoW2ToTcavD09CwXqS60x+9JipQTulVqKVg/ySCsyzCtD9ma%0AjCE0wK4N255+gGcKhmnyKGuYlHQmjZUB7/nyxChZDoqHLLmVTNpX2U4tMz2vlFgYh8drmmdqTig3%0AYWgism8ShdZKOj4jZ9lIH1AmMwwKqK0zWpUBX6kScbeGXLJE3A8hcG2N0qRb0zG0nlAI9bUO6Qsu%0AywWUCLPPlzOpG3qVKfwyTWg3oelcrxeJhtdNYvtNYElqNHl2Jnn2Gr0zeiG4mdEGVcsGyGsl38Na%0ARPB+ALX8LB1dW+wR79PMIRD37aD6Sbyulko9ti29Scom5SMIpmCNkVZlw5+q9KdrGzijmSdPt+FH%0AEspqSd345QxWABHUJM+doQjzTIxJlA9dYvX7topE2XRiSRgD2nks4JcrjMZoil4TEtFAvnc+MGo/%0AEjbiqrPeC4myVKlf1E0+h0phNNzfbqSUSbljrKKtBTVER5JqoVRNCI6YMjoETpcrpjessjAGGcVt%0Au/Gvv/3GT08XWqvEWEl5xjpxxn58fibtGw+juJ7OpJToqbE8XeRn/fhMjdYYQzNGQTkP+3Zg1BPe%0Az6SaCGEGo4+ElHhCW5WqyUCeIarKe7W1Sq2DmhtjVNb3O3TF17c3WjfMy0IphVkPqjPsSH/ZMRjx%0ATnGW6bxg/QlaFD7APJHvBazFKMXexgGoKdQul6a0PuT7bSyUymj6ACLNDMbRt/aUfcf7CYxiFPE+%0ANjUkKj6GDO6GZnR5NozaGDKbIu4PShvkklCtYTXknNhTZpov5No5Ww0afv32yl9/+pPA3P4Xv/7u%0AL169d6xTWGUwy4Tusobt7cSn11euZ499+kAukd4Vn+47/jpYHpFPOhEmw+mkeX97w/30M33LrLHh%0A9w3rvuNHB+ttY1o61EYpO2sabHlHe4Ppg8+bmMVpUjpMWYAJ+YjZjdIkm7vfOV8+UGsi1UowjhAC%0Aj/XBPJ2otUpETw3CEfsZDHIfhA4lVfTMMb0Sx85j29Aii8CuG8ZOzN7SemXbqhzYlZZJvxmMXGSi%0AZCVLrY+prrFaMqvN0MgwjDh6akWVRjOOEhO39zttKO7rnaE68dji5VFlC4NErowass1SctkzWkha%0AsVScUZRjC0WXzdcY7TiAyp9xVkiBj1T45fM3/sUZvr1ZTsvC+pCN0hQCNWeZsuSCmqQbIvj0Jhn1%0AJjEAhqFRhRbXZaPQciHlTCyVbY3scee+7WwlEVMUeIeWWMCeqhREkYPx0I7JeaEcdZG/tn7IHI+X%0AtjDBqkg2D7KcUvL7GBJPUqXw+f3Bx8sgx8T6WHl7e+d5wDx/ZAzBM3OQxSQWJf4W/b24i1DvRpOY%0AT80bNRf2mNhj43Z78Hp7oI3ibb0fOHhNGhqhulna6HSa9Dt6x1uNP0hm1h4XgzEIztKRi5ExUmZW%0AB3JYfle83Tc0iq9vD6w2Ig2dJ1KpLCcBD6A0XeljeyKXENUPjLTiiHJqrPXi6dIarQu9Q94jKYlM%0Adb3dyUW+J9oekAAlF1yvNaf5QlODmOSFmsrOaOXHQSlXmXgbJX66PiSqJdEWiTCevKd+P/hvsikx%0AWhNjZjhDiBk1z5y8F6ebNiIp1YKjBiXuFDMdXyfpeI0usSPjnMgalablRG4cXRRx2LQhn69RDvCJ%0AEmjC2gZOCynLLicGikkJFEX1Qa0KpwUS13yg9SqobCV/vz7if4v3tNq4b0LljCmzeM993TktR/+p%0ADbByKVXHZ/I7XdNY6TW1g7KlFOJRMV5IVUaeozluuODR2tKHdG2oHT/NbOtGrVlIpW1Qc2RaZrZu%0AUdrgrOHbp09c5lmcOX2g0sbiPUNLVLEeyGNvDHoocs0iv26yUfBWRNhWa+nYjIQxlpQrkw/SddIG%0AFHgr2+swz8dPFxKvsZaBHPi/T+pbrT/ACso4oUjWBgPpptXKUHA5yYXBGRhanuHayMAi58LFewHW%0AjKOfGjylVu7rjrdC11JDtqUgLsRWG2H2aC06ADMUvcllWWnwU5CXvJJLk7byZ4YxGOvw4XvkV7Dn%0AWim61SiliDFLEb4PRq10LRTL3jnUJUXifc4xGRk0lFyEymgV0zLTa5bUgZYLox1H/L5WSqmYMSi5%0ASPycgfUSmRyt/ZgK59oIQ6KltTasc/Rj67lcz6THdsQk69EH9Sg9JAbXBiHM8iY1IhBvvROTxHK3%0AWChD+m25NSY/IU0s+V4alGgTrGF9bNjpRKqVeZaBmGaQtbgpv0NbsJ6aMvu2g3ZYrwTpbw05ypYm%0A5XjIYRdqlViyXC6L/IwYGdoorSTCWEWgrn3AtCpgnCHC8FzlIKoOZ2Qf4vurrbHlQqoVbZ2kgJDP%0AQmNgW8VPE7Ur8WVOC7lJVPnkFfYg15U+mOTBip8WSopHVLEzlCXmh8BmxqCZJoANJVAuYyd6jCgU%0A5vAPamuhVay3EtsaDdyMagnXHbkUtj2htEAhcm3EWGhjiCR+dN63TKfLBf2QaDtrSTlxWoyAWfxE%0AftyY5gU7zRitjgEW1BjRyLNyWaRn1XKWXmGDVrMkO7xEFdOe8FZjbKDmgnaG/faOdeKcNEdSQquA%0A7vJMboeUHW0E9EGnFTnnpLzTjmh7LrLllehkY90ePOKOcUKlfSQZQp5PE94YXmvDpIIujTwU1inC%0AaeL+eieEgKNyOj+z3r6hqOxbpKRIM5q0r3hn+fL5E+fTEyUW7CR01D46ehh64fC0WvroEgFXEg02%0A1tBrwYwmgzUnz48So/wZbym5AZa4P2itkvYoHldlWe93SW9NE/f3B5frhcdWqb0RMaRaIUeUWcgd%0AtLGc5hO5CuhnS29obbGj4J1croyBP37/nb/85R/IZaMPGdLydPpBHTTHQFg4Z5JGstZKPFQJMbsd%0AVYimFcpodOv0KsJnFxwlRkrpkhTTihw3htLk1llv4uLrVnOeJprWzMaC1pQOCQjW4lVmu90PmNy/%0A/+vv/uIVgmfWhnB+oq8r9AjnKy13/vThhXnyLPPM6XTlkTYuzzO///bf+cfrC9P8gX1sTK5ip8GX%0AX/+V8PRR8PHhI7Gt3GKilK+E85VSEl++vrG935gXzacv39hq4dPnd/Qo7NudP+4700H82bcNr614%0AcLQUSl+uZx5poAxMNHLt2OqZJo9BsxyghJy3Y6EhWXiHkMCs7EfZU8LUyuWnF97fHz96PLNRrL8/%0AOD9feToP7DSR9pVeCuE0U7eCDpIv3x8P8ZqkJBdMJf2B0RO9dkavlFYZwxxQAcvr+zt7Tnz59I1v%0Abyuvt41t3VEMlHIoLZ6bfnQzgrWHV6iDFsDHrNVBNqtCh7SG1sT7obWid/m9HTGZ923lunm+vb5T%0AW8Mby14kvzueFLV3TudFyIw18XiLaK0x1jN6kW2MUkCh1U7rlRwjrRReX7+x7zt7Knx93Ni3SIqZ%0AuDe08Uw28zCG2St5oask/Rnl5BBhLLFUvLWoI4bVjRRLnRYfltGyMRG4hly4zHGgMIcA89tjpVSZ%0ARObaya3x1592Um88X65clKIe8QdBg8tLwvggL/u4Sz8hJXJcSdvGfV0ppfLp6zfWPVFSovYhyOve%0AZKKWCy/nGa0jmzdsMTN5g4oCSWlIUdlU6RwZ3X4QwKwV3Ow4Ct7fN5axVKwVIqBJmWWXLUbp8CFV%0AkWkvC3MLzCGwbhvzPMnlNDiBo4QFpZpcNKyjtyLQk6MU33pnX3cejwejN0G/G8tQFussC5rcO7kU%0AfLWsOXO+PqFippRMaYinY5dIpDo0ALnJYQUll9x+bIlLOySQssJkoNhKw5dKmDxv6wrWUl5feXp6%0AJpiGHYNorZCQvCCRc85Yb+koIbsdE2NV9JGJ19Tj0tGdI8cbfSjqUARtKEpikkrDFAzdLTIdtw6b%0AM2Uo8hgYhPYWQiDHjZgSozeRVh8DDj8FiVYg0Z3L+YTuVYhXbTAbUQXsKVNrZV4WbKuUrXE5X5hm%0AmUhyXL5bSoR5IteKUQLwGMdBJudER7qVKaYD0jKwyxmjpHvUlaKbo5O0LOheSesuMcOBCFedAw3T%0A5ULeHjhj+LbteKdZQjimr+OADR2iy0O+nXNFWBOK3BruiE6fFony1N6gd7wPtN5JuTFNntblglFr%0Awwcv27dScc4zukTCSwdNxoZAjgI56kdHz4RARxOmiVKLbG7vN8z5BT0GNCGnzsFBmNjfbyzeHZPo%0AgjNChlS9secKNYnnEJn4n+cTexIhsqbjRqdhMEoLwt1I50aNgXaaMgZGG/ms1UpZs+DutRyyjPWU%0AFKm10YZif6xyIbCOknaMF7dR7HIB3HJlMR13vkKODGVR2uKsIu47RQdqK4ycyLUcnT/ZhAariZv4%0AdNb1zuQ0Zj6z7ZGnyyI6AQTUVGqRzdMArEdXkdvu94ccoHqjNUkAjN6PraAoMNDy7O2MH5Cg1of8%0A97VOKoWuFGGSTWvKhdIhDJEB05vgtL0j5cTZG+77g5h2Zmso93cSnTl4iRuqQeqVefLcbpESN6bl%0AxLpuWD3otUuHdQwe60MGAkqGTK0UqNKp1AyJih7VAasMJe+UCluW7q/SYFxgmMG+bZQmNNucC2sq%0A0DuX81nocH4WoJR11JTozmGHKAa6kgHw5B1T8LLB2FfG+ZnZNIEeqUFaV4IzVOWpRS670+WZNYnc%0AumR597WUcXZQH415XoSQut4IpyujyYCt7/J+9LPQJamKRxRwwbxMPO6rvDfbsfHsjffbndQkeOes%0AO6LEUdICY3BZZlKtAosYjcvzC7k0Ri+ssXNeAiatTNcnGTa2QSoaWmOexAlXh5Bna2mMqlEkdB8y%0AGIudAPThRcXRB6p3WhbFzUAGhmXfJUJuvQzMjVwGtJWO5Ojq+HcavcPvv/3OukW6NqIYUtJBLcNw%0AnhckhNlITfNyPvG+Z7RxBCNb9byt/PTTn2SbtUfi/ZWPP/+MKglLJ+WM84FbTFyMYV6ufHv9yvP1%0ASi1v0m8LjjECWsvzo6RdSI1tPWJ2jVYitUjnuPdB3ze0dRgvCouyNdn+pI2cMutjw80Tb693FIP3%0AxyY/p9qwrxvDec6T5r5XTsdFPJmAzpHJW0rK/PrHZ7qGpynw4elCiTt+OmF04x4zk/FMz549N26v%0Ad1rZsVRMzyyXE8YalnmR4YyxBOeIqeDqEWkdx/u3N4a19M4Rh5Zum9aK/f2doR1pX6mt8e3rDe09%0A6+0bLszUWsmly4Z3KNABPQphCeQSUeHC3gwfX17kH+v/wFHDMTohzFw9DB34dM98/fqFf/rTM7Up%0AwnylxJ1l0nRl8XZmvnq+rDt26yxLpO2a13RjOp+wLeH9ibf7G94JatfNnp48JTU+//IZN898+/UV%0ArQ2/v77y+5d33mPky/vKqIWkjlgbWsAQ03QAARp7HuiR0E06WU4pHuuNnz+8YP3E/X7nLy6QiyJG%0AeekY5wQYokDRqL0zTROnMNFK57RIeS9nxfttY7ks1DqIMWPKYJ4dOCtTLWvkIbZHOcS2jMGxx12m%0AvdbKRuzoW5UKMa6Ux4PHW+f9/ZW4xiPKJdj0NRX6AGegd43GUZREX3LtNDWwRuKFViF0w6MX5JyX%0ASGUQ11IbUrSv/4O6d2mSZMvO69Z5H3ePiMysqtvdaFAgINBMJjP9f0010FgD0iTKSCNFQUQ3cO+t%0AqsyI8Md5a7C9riaExkBN+vbLqiozw/2cvb9vrVK5niXf2Qt16c/f7ijn+fpY8fPMtj8ZY3B7feHj%0A2wfLdaEncYC0KqVjjZJ/Ri45vQ9KThzbzp427u93jtZ5Pp58PFZqyig0y+S5rztKa2HEaSV+C23g%0APIQba/HW0hB0ej+BG5rOMi+s21MmcsjlUCmNUbK5+QEgMeqHAFexl8J9zZZo3wAAIABJREFUT8zr%0Ak9QaX9/vXK4vbPY4BbRRoANTwCo5NI3Ty2W0lb/XkSjp4H6/yyYvCVQjpcQPnL91HqUd1lmctXx9%0AboT5esbZxBujlJa4AYMpeO51lwm899S2SxS0nAdsrYlWptn9LLf/2BQ5PfP98eQIDu88ez54PHeR%0AKp6TI+/Fj+KcpRXx+9TSUEb/BhOpKYE2pONJTkUEmemQvt6pJijlkPy0s9Szw9boaOvkc7avlJql%0A+N0EaWycXKCjlY0mCoxRGC2T09c5UkrGGCuev9qZrPwcGaV4rBveCaDFOsfLFGUqBry9OlrvMiHj%0AgCZUuN4NSiuMDRh9Qh5KofdGa51cf0AwKlarU3xt2Y+DhnihjiQwktY7R66UKvh55SOpdPl79UHL%0AO8rIsKNUeQZpNURWewpytZJMe6+dPR28Xha24xAq6Ln9Wt5eoHf2Q0TYuRZ8m+i9sD5Xgj83LsVg%0AnBPQAciFu2SJ6inN8/5gmRf66IQYZXvSBm1UupK+lGodFzp7kW6IrZ2m9XkAaxJxLIf8nFQhxZkh%0AfbvZyQWj18azVqZJOhnbKLRWmMyE0VYoeakQY6S1Rq1ClPwxAc1ZLqqlKNkOnPLxcQ5OlLHUWs74%0AsETVlIJj3QSaYCycxeu9nJcRNCFEShdX3EUbWhbn0DQvHMfObDXRyWVmlB3nhI4o8BnLth043fl4%0AHkJm04qPx1NwzlYzec+6Z2yuTFEOUKkPzFCEEFBKkQ8he45SKVUuxrWU8znU0abJ82IIkKEyOI6D%0AEBXGR2oXAEba7lTtBF500hT31Mi1cLlc2VMSiMcY+OhJVcTm7gTmlFLpaSMdgifXVtIbP9xYj/sq%0A0c0xMN2grOX+sTIvAVoTf5GRweZQmlwzxp4etCrbEo0ine+anOU50WqTZ+Op16hdIpZKG6w25Fop%0AtWLjQi2FqDRrbYAmp/xbKiOEIO+zXs+em2e9f0e7wMgHqkkEylnH1hVjPX6L7JrgeNwFdNCHEhXC%0AcdBMly2/89Qhz9acD+xvEKPBkTOgEKCjPP+242AMxbYlqlJnzCmRcpONpzJc5sDzkHcJY7DvB9cw%0AkTtYFGiJV5kQuUyRow6U89JP6vkEXTisEQWEdxG0pe4Hj+cD5xxqjuT1Tu2dKUbZtKWCN4qjNIFc%0AlQxoejnk84MQB2vJ5JLxVqAs5YwNrtuGVppUT1eahlE6W67nZ9ZhXMcCk7UisXdRuuZ9sB2JKUTp%0AJg+R3OM8uVbmeWbkjX3rXC4TaT/knOI8ygR4PiklUWsmTIGvX7/z9vaJcSRcEp0HbaJWAarY3gXS%0A1DstJYnCHbvE7FJGnWei/fFgjC7wp+0glUyqRWKvpUgfyVim1yvvzxVnFKnU34ioOSecsWgl8e89%0AV8rQ5FRQNvByDVxd4eP7B9rC2zRz5AbsXF5+z7evP3O5LHx5WcgMdO08Pj4I1xdiUAITchFjBjUn%0A7HC0I52ybPk7UpEhwQBVhMA5mtA6S9pFE9I6SjVqSngn71jrIzU1PvaN5TrLcK+Atpa27XgFic5t%0AnjHe82jfeH2ReKTALWC+vbBtO1N0vF0vMDpHqtxuE6NduH9PxOWFjyPhYgAU9/uTeY4YPaglU3oX%0A5UoPQkrU0IoAjFqWvp3SMsjrA0ob0DMNQ0FBz+y7EEdzPjiKXOKFCC7bTR8DZRi014xWpTfKoDZ5%0Av/xTv/4FXLwgl8SaLJd55rXBHz594f39naYGP02VrmdeXy/c98zH9+9cQ+ev/vXv+OUxeP/+j9z+%0A+q8xwdDLIOVBLQKZuN/fmeaJo3TK447ulbdPF75+f5Bb5pef/5G6J9Sokt+2QoJSGDlAGosPkj+v%0AXZOEWcFkBsENDgX7cbBME6lVXMv8/vXKP96fBG+ZojzYh9YEYzhykv6A1mx5p/XGZb4QSkVpD/XJ%0A4To+WlQtbGvBqI2cHNPNoFRCtyIPSGtJSWIiPjQxsKtBT1nwn7pTMXz7+g1jPc/7naMp0nrw69fv%0AIhS1HYNBo6hDc6bQz9u8kYiR1VglQISBROIYQh1LbeCc0KcUEuZRyMXEaJGIKi1xpJQz82Vm3Xae%0AwfOr+UrLB7dboY1O8I6cD+ZpwRgBErtg6U2mi9pq9r1CK+wpU9LOth+s+8H7urI9txMjLzjr3iQq%0AuHUwJqBVJdYMznLkA3PiZvs5PVZKy/bqx0WhVZHunT+nwRpSkW1PK0L7aVX+vddCfqxVDt7fnxv/%0Ax3/8z/xPf/vX/Pzrr/K/LeJ/G30QgsOHIH9GI6ASWiOVLBG8krk/HuLtOg72I9NbAU6KnrXUWlmz%0ARMFq38RjEj37fqC95ePxZDqn9gxRG4wqDiZjDLQqWegxpEBau6CsT/jDNEVyqXx9rEzeMfrgOclh%0AKHqP07JhKNUzTzOlyMH2cl3ENeWtdBbO6KA2mu3+LpGMVBh0cpYLmEXK4N5HiV2epKs6FMZqdOrU%0AnBlnMbsPWKYZlOK+rkIMNBp/xmDoTfo/zrIXKf5qrYTGpxVKeUYWepgacF83vIGSM8k4lNpRKOzm%0AWIBailwSrCWeYldlHYpybk/lObY+n3IgHoPcFb0ljFJoP5GPBNrSlFA0tbMc5+E4OMe2Z2qrqJGI%0A1nNkuQj22lFOohC0Sjcab41830silYpWA4OQSq3z7G0wtBUSWhePUTwyi3coq1iPjPeefn9nmia0%0AFniEd4Z125mm/pv8+De0eJNP/7CBPe3MU6QrQzrVDTYIYXUMSH2wf//G9eVFBOCl4pxFtSYHTCVY%0AZWu7fM9GJ6WDOM0SDbTSr3JB+o4yYBIKYG6Dkg/GEE+bap2UC9clUk7ZbE7vQstzgdLEazZGRymL%0AbY1S2ykU1pQqF8HSB1iHpkE1jHSwbuKnK63jo2DJ64CWE9dPXziOhLNaNlTHLpvCVKilMntPZeZY%0AHzKMOiFL8xTpLcuFCU/rIv8GQ0NzlIYalYZjpMIU5ZDdW4ezR9NR1DpQSsirnHHi0iROOc2RI8tF%0ATClF1RItRg2RVlexP4kgVYYWWRnSc+X28grbTikZP0Xa+fW5fzxY7x+YASpOMJrE7fqgoaGJNkA7%0AjRlQ04524owKTnw8R85YYzhKxzuJh7bBGZGU58dzy3hTKV2+76N3OQjWLM+G0UmHvEe3XCi9M/qg%0AKemqlc5vvccwOtU66hDnZgFmI3H8Viu9VrqC5+MpSO7eaV3R00HOB2o03PlzZ63EmvLzTtOa7fkk%0A+ij9X6UorWHOjaOqEocyRvM8EsE7+TrlSh/SlWZ09iOR+8CegKqcMrlX9txo4+zoxihI95P43JXC%0AWfmZfPn0iVoaTRuit+gh7/GSMk0b+qjstRJbZ7pe2T++0UoW75Sx4p/UGqxlni+0tFJ22cY5raWX%0Adw4p0vnZNige7+8CrtDys5j3TMuZ2jtHEqiOdo7ntjK69AvvHw9KbTz2na40R+2iBSkFxmCOMoS5%0AbwdxmiRSqy3KGbyCGBypVuntDkUuB2+nH1Xe4TJc8dae/WtLSs+TLDskwrjtGBdlCOEcTSlmE1j3%0A529wpdTFo9pzEkfa40E6Dsn8tkrKonLptVF6Y113+ujcHyu5VCoa6w3tyJTauFxmrJHEQ1eWxVke%0Au8SsB5muDG3IoMtPF5ySOsn68U6YJ9rQqK7Yy0GricvvvqBH5fb2icf7B9FZUO8Shw+Osa30dOCn%0AibqLhw4lOHxlhEpM6/RaKCkxlCJGcb7VdUcpUfSUc9hdcmZ9royh2feDZiz7ulFqP/18Gh8iSmce%0AzxVQbPsupFGgnOkSozoqOlR6su/QR6CNzsfHhhqKJUZiVPRzI2q1xRhHTQf7Y2UdndvthSMVZpvZ%0ASpeTqzF0XSl5F0BYrdh8yFDZCu04H4cMQEqnFElEYZTQQo9MzokwX3DWUHrCuygpCTRaGTyDoQR0%0A5IxC9YqNl98UEf+tX//sL15aK45S8C7x+Nj5/OkzKe+E4NC903sgXAN6mnnTlWlYXt/e+PXryuuX%0AC5uZKdHz7bFxuTS2//KNoDWvv9/R+07eH/zplwfX2xVtPI/7O9++fyUYT6qZ7/cHP//8D2Q3YYxC%0AGfEyuSh5UIMmYfj928Q9VXkRWXGCtFKJ1qKQiN92JI7cJJ6HuLQ6nL4iy9vLi7ix+sAoJ5QjC36a%0Acbpjpxv4QB5w3574MGP1oB6Jbf97QognQtgyLVfScZZinaehcM5QjyQHtVXWwUfrHFkeqPfHncd+%0AwOg8HgejDNa8EYIh18LhDD238zDQ0MpgEdlwa9IhUGrQNKA93nRKTlJwL+XsglnUaBijCdbSehNg%0AijbsuREirLnC/SnOrVQ4tifz5UrwVqJ2taGNQ4+GDzPoQS4H+WgoOiklxhh83B/cnw/pEllNcNJx%0AMHJ8QttBHI4SB+ve6NpAKXgfzh6ebKmscUI604rSlRxIlDo7IsiETRusBXNGMmttGK8xSp1bI3VG%0A2sSydJTGf/i7v0drzWN9Epzn09uNOc5CNtSGrkT8Wo5KHeLh2M/vaW2VnJP0Ibz4m6y1EmGqnWVZ%0A2I4qW+AQ0NaSU8KHyPP5xHkvEkArU7ToxMXSaoWh0MrQENR6Hx1nBNxgz27VaJLjV0pAHUctskVp%0AnT7eObadeVm4LbMcHk5y2H4IudBHR6tdhgQKAZVYzbbtaKXYU0HT5MVjIuGkMWkjzj5zkhPXrUi3%0AZBh8CIQmmNzaB8ZqIY6q/pvnSaOw1uOspWr5HMomR7qQWoHXGmOcxEWN3JqGcjyPSmlPQva8vb6w%0A7gdHyXgXibkQnCOVIj04lEg4h5Trxxj03tgfD1ptmBjwfpL4XWm0oSnHcW6I5ZBmvUyFf0zsazWk%0A3DhqIljL6BKXpAt5M0yLwFm0odIJcQI1OM6YpFGaobWQHM/+kNEW4xwNxceeuN1uQqoaiXxCceIU%0AZVByXnpTbb+BfO5bOvUKTQA77FxfP3PfKjbvIsvMCdcEx+2s0BKVNjw2mSaO1glVOhDDehlstQN/%0AQoI08Pr2iZwSTaszAqxFct7E76ZcwFmDHRKf08NKrydVojfc94xW4p1x3hM7tD0xRfF1Cd2u0w8p%0A7edapDdlLDUXWmvE6w2rpc+nu0Jbz/tjY7ksuOCprfG839HG8f79HTddKCfi3k4XopEOkQZUrbR6%0A4HygJYGo1F5JuRCsADn2XNFIp262mnQCG3rtlCY9q45s10cvZ6wZGPK5csazHZnSh0AYzrTB1/c7%0AtQsNtrcO1mKt47ke+DjRa+eoFWM96hw42MnRtWV7PEBLB651me4fDOxzg3p6pNY7ajTu64ZpAuqo%0AKaG0odbOtm+MVpgX6dDt24q5XNnXJKJ3JwJcrUWUqM6SegheYshVs6cq4JneTwWGxAvrEEBFzZWO%0AeM+UEdJoziKPz33I4XmIW7PkDNqgNWgb6K2x7gdxvlCOhEbTc+JZMpfLzPv7d1TveGuoJQnt1El8%0A8wfl15hAyUlQ4qVBy8Q4oRAiX6+ykepdtC2lZNmobumkeTZSg5QyHaF2tjE4ijzbUJopRrqWTaFW%0AWi4U1p/QkkFOiWm+UEtmPxIvtxu5dnmmbCsdg23yPTu2lfvzwRwjs5fuo2Gw7xvXObCWzLBOhrm9%0A8dwP9t2iu7zXrbc4I/CU3jvb8ZC37BgMNdjum9QTGDzWxFCJddvPdExjKwLAeh4JYy1TFA9nGNA6%0AArkyjrebvAeqkr+zViId7zXhTyBVWe/cZvHHlVNvcImGng7M9cb28R2j4bg/8MFxFPmMtlLRWpGV%0AItuMGYPH/YG3ivXsmMkl4SHPzFrEu7ftGK1PamGj9sHoQlH+eO487w+JMiPngP10SUZjeX+sTPOF%0AXIoMfbp0rMuQC31wDj0GKnoUslWrJfF6vZL2A6NhiYG+PtAvr/RW+fVPf6K3TJxn9iNAqzLcPwFQ%0AyxQ49oRSHWelZ1hqOfvj0ktqHfKRsNbyXDdaqZTesapRlaZsmdKbeGjp7FnI0rUl0ZdYdwKFZIjW%0AkWHn0IO3T698vz+wRvPcHlgt4nZ17DJsTYOXGVI5uEUlwCkcv/z9n347O6ba+PjTPzJ5zzMrjudK%0AaQk7DPtlYYyGceFUoghky1nDlnZGaXLG04qeC2UIzO7IG8dapXc34LE+8PNC114ciFWAdu4kMvbS%0AKUaje0UhtMtUGzlXJm1EOfFP/FI/IiP/XH/FEMe//ld/Ba3wslzxwaK14XW+8Jefbvx3f/vXvE4z%0A7nLjv//DjaMZfvrD73i9XKitMb9ceP3pLzieD0Fh0lFhohTBvHcGLTfyYwNnUHmnlg03X9l+/cqR%0ANpnWbh9CBcqdP/0//5l//PU7va38n//lV15nzdoC/+7f/wfmaPj5253cGkY7EamNxlYrHYNRHWzg%0Ar//whY/HfsbjOvTKEiP6TPq+XG6y8leKm9dgDLflxstksBi0V3z5/DuJ6eVMmDzLcqOOwTx5rPPk%0AEzCwbiuLMaypMs+eWjr52MhtkB5fWZuiVcjbB8fRWI8nwwbe708+9pXaPPftg2/39bfLy6njk4ge%0ABmtEcJg6/O71lZQTXYnTxqouEQ6lmYJsYy5zpNTKl+vMMk28XmfmEPh0u/D5p5/44x//FdY7gjd4%0AH9E+CslrDAYVbYNoEoZs0Hpv9JQEfe1k+qC9ZTTIj7sUna0n7U+27eDrL3/ml68rj3Xlv/78C3/6%0A5RtbrpTWKedhT9uJ0mU76EOU/kxpKGPY9k2iL6PjlCL3xjUEBp2Xy8JLsLxcJubLhc+3mbe3N5Qx%0AXK8vXK4Xpvki8UwXGOcWLXi5xvahZPLYobaBVmCM5f7xDecC2/4gp0JdV75++0btnftzZ92e/Pzt%0Ag+1I3NedX54r/oS0jCErfDWgIvj62qVfpYaQpHLJ4lvpQ6IX1tJPc9gtej7dLmit+aufXvAhcrlE%0ASiq83BaU0ixx4npZsNZKNLIWrLWC3tcD4yPjjE22zm+AEmXlMqetY30+2NZNsu+lcH88BcW7rjz2%0Ag31PfNt21qOwHuU38MiPrh3akvIh0Ubv+fnrN4lF9i4UJ4Q2OcbAO8PFO5zVjAFvy4Szihg9o4O3%0AmutlQg+YgsMay8tyZVkmrFbivVIDZT3LMsnlJ0ZinEBpXHBC+tIWdKcO+X3zfuBP31DaV7ZUOPad%0Aj/c77+vKxyYHmy0VcpEDtiShDAPZ2L6vO2mXzY58rzwxykt6mjyztbzeLgRrCM7yepuprbJ4ga1c%0AbxdargRnMQzivIg8+XS2Raex84KxDkbH9IELQTa400SrGa00TQmEJaVCap3JC02ylsyeskw3leZx%0Af6D9RBtCWevWUapEcI9a2bed6B25K6qdIK/QCnnf+fzpSphm0rpiNVwmz3K5UtPOp5cbdTQmq+gl%0AYZzHBS/b+XyA8czzQmsZ55wIaMfAzxd6ySzL8huRCyXyXRsipWbS+qSkQuodpR20gnaSDjA+8FhX%0AFNJfyW1w7BtdWyHafvqJeHsVGEarHBh+/vU7rew8Pj4wLQsR8BJpdeCp+FMaHJ3l7fVFOj9UnBXs%0AfQecdVDFW+OcJUTPGAqjQKvBUQQnrjBoNcj7iosRaxRj6JNI2uSg0jvDOlTt5JJxcebxuHO/3+na%0ASmfDOrbzMPw8MteXT1yuN0rvvL5+wjjH4/Hkf/5f/lfSsaJr5f3xpLfENM+YWoleDnufrxcuy8zL%0AdeJ2mQg+MOnG0IZpXsjbynK54sKMc/JMj/PM2B40O9F7ZYkT1jmO9SHEutGhVo4inrbH92/4MHHU%0ASu8CWKgoPp5PtnXnKJm//yodjsd+nD6lTuoAgjALMULvzC9v/Pv/+H9hyJTSSIekUKKzgBZX3Jnj%0AWILly+sLaPh8WVCtcJsjFc3LMuGMARsxXTqg1keZlKPR3hIYKBPxbnDsAp0p2yYicm0oacUbz7od%0AVGMYKckm5chsqfDYNnJHPIubbCo+Hg+OLMADkC4vQ6ACn1+/kPMqW+sz9gzScRqt0nqnD9B0AWE5%0AgdKM1ohGyeXVWBZvya3zu7dXSk64H894IGOZvcYMkdZK12kwO3kOGuM48gEMelNoMziSbOg/zoGO%0AtZbvjxUfZBOVTmDBnqXHO85hgrMCTdLG8D/8m/+Rbf2GQWoBpch7PfoA7exBK80c5HzRjGc6VTTO%0AClzGW8ezZpb5gmkFzmHpuq+Mqig9o3snhoVHego5tndyzkLE64rUizjcqqQTSi7iNgS5vB6y4QWB%0AQeQq73rrLMFPp2ZE+pFDaf76j/+KNpJg4PMuFMN1pY1BrYVLcGhj8Ra8NmgDXz7/nmEMi3Xn5c9g%0ATCcNRdCKdd3IufLcREmTciVEy3FU9noIxbiKH/e+PsXLSqVqz6QVqRZ5fvYuapBa5RnTwVvx8TWl%0A6V1hrUCpnBrsteLUOQDX8OXLT2w547CoXtAY1vUDax2lZbxzOCO+uVGTOON6Jbhw9sQ1Q8mA9MhJ%0ALoG1SZyVRi8d4x1qyJ/JRkMrDecCqSRalYF4V3ImCU425FsueGMletgKRxlM7qySyHWS3irOe25x%0AoY3MtiZeXl/43/73f8v9+fxvFr3+BWy8NNO0sG4n1QgRD79MltrgYjTH450//v6V5fMfsOnHD0Kj%0A5Y5ulf3+zkBjvKFX0L0xzeH/yxPnAxvh8XgyOQc60Esl3i5M9gvbx6/0cGOJF77/8meUjny6fsJ0%0Aj/83rzzryn/5t/+el4vn1/tK7hnnHWvKBKtYq0FbIdQZG4U21grOGol5KehaDOExeIJxaC1krtsU%0AiMvMsQrm9LGtfH75xHX23OaANpbw6U2+Nq3z5dNn1l36Pk47BoO31yu6DuxFC7Vx/8r15U3w3CXh%0AtEVpOCbDtnf2nxPKKN4W+aGsqtPixJ4LYwxSaRg0xphzMiyY09Y6WEerCUanpQqjcZR6boRkOxK9%0AbDterhemGHm5XQlWYjbzyyuvnz8T5oDRijAvtK6Ik6eekwpjpxP/XgWIULK4o6ZJIlBHwRpDPbJM%0AHU9nw/3+fhZgd5Rf0GHHFqHvffr0Ch8Pvj5Wyf9bJwcJZ6Frob85I56RXR4uUowdVGtwRlFH4xKj%0ATIO1Y1quvL5cuMyS53+7vRDiTJwXjDsnur2dHQwpF2vtJO/vAnoIfjqnA2ctzs0wGku8EGzmvRSu%0AL6+sOfHJB16vE6nB9QXm9cneOnvKTMGz7YlU5GtvRpM4n7H0UlFKgBbOalLKMOTFJDREuM4T0Vq0%0AkUk0yhCnGfrgNkecDzhtMVZodgON05p4WehDY4wieI+LUTom1spBso+TnlgE0NI6k/eoPig94nvF%0ATROtZL5qTdMO7Sy5w+jqnK7vfBwZZ0Ro/GN63fsgrxu11ZNzLm08d5p6X5ZI6x1jNM56ITxaLVFA%0ANK+zJcZAb53bMnNZZpw1ROOIWqNDwCjN5WVhXi4YZVBOtrm9dVwIGC044w6oXjG6042X2B8DryQz%0Aj5WvTRVbLlVnjlKItXF/JFCK9UgoLd+D0aVQP4b0uawViboZMEdPtIbrZcIbifS+zp6edl4//URe%0AH9LHeGy8XK4Y57BG0Poe0MuCUfK5nnwQSI7x2Cix2j4GvYFWHs7/T9EDgsaPgbKaume8k17QUIqa%0AM3MMfCTBFlsGpUvM+P79G9afQxTt5KJhOs+0EuICk3TX2mPl4uUwYZWm7U+cUZA32eRhccoQvQwy%0ArLUQZ3prBA3dREqW3z86zaiFeboIkayJbFdbIyX2pwzEvJ9pbWNqjVITZnkRcev1xmPbxA+nNV8f%0Ad6bbG9YJ1j8uswjcR6elTO4wTZ73f/wzry+ROXp+/fWJNo68ZdmSO1GO9HzgNOz373RnuHz6TNk3%0A7OUiJbMih7hBww4YSf226Qn+jL2kRDcCvDDW0VIG62m94OMkmHadmJ08W4qypNxxXkTQry8vHPvB%0AWCLPBrfrwuMhU32AfX0yLRceD9EbHM8Hk1VMwfLzumOcl41kGVyC5dPLldk5lmCYncKMgUETlcLo%0AQDipaT99/kxuHdUyBsvldiVtG3a6ERXys498tkOIlHxgraebyHUWt1e9DspxMFvDUSpZW2iNy7JI%0APO5743cXz6N0jiSaiK4GKRe8Vmy5cJ1nMA4/OlE3icfWwuid6AKKQSmF6C1LmLBaBPJGwW1eGFUw%0A9JrBTy9XohEnmfWWYCZ6a3gjMBOjFUt0cul3gWAU6vWGGoOH8TinicFzpIXjyMzR8/G4k4PjyJ2f%0AXgO/vD8I+sJ924kmyCV53ZhipI4fYliJrP6Ix+u6E7RsSNv5v5m95/kjjq+E7quVdKpH7fhgKUrT%0AjWOyijbkUh2N1BFerjf0aGg3wYB1faLR3C4BgG4Mis4UArUO2hhc51n6hEWgMjZYSlf84VOgo/jl%0A2we/u1x4pIMYPb4Pch2kUvGW36LnIDCV6BRte0eVjNKOLe2EMOFPKp8x0MvARElT1TaYneYyRZ75%0ABxVPoWkEY+jHLl7J2lgmj1JIdy96jtLY0pPJBh7lidca7RzbkbHO0I5CUZrrPJNK5hI8VWk0jT0N%0APs0zazq43RZKG4QmffrRIZWEHvK9aalwmQJUcaiavtO1EsWQMdSU0EKkEVdeBzsFXrwn5Sxxv6tl%0ATQUfBrdpJj829jM6aK0+1SCaYDlpzAk7BmiL87A+H7QKnF7UXHa2WonWyHbUOFLaMEjH0hn7G4Tk%0ARyR4nN7Vima0wTEK0UdiEEIvqdAQcbNyYGwgtQ2nLK1KIsFri8GQEHUTVI7RmdSA3kE1bl6IqN/X%0ADU7dElrOOForvDVn7LcI5OoEgeR2fs37wKiOdRFvu4CCzgpL74OiLdZK4qLVirEKXSvP512SUF56%0ApPAvGK4BMMrBZDXBB2o5QC9UH7i9vTGi4/bTH1DaMF8i5bmCj0y3K8euUN5h/cxQ0EsS4sx6Z77+%0AJce2kdOGrgW8Z1mu5P3J6ILRHirw/PkfUFNgjERd/4x2lr/827/hv/7d/83z+8blkyH2mb/546/8%0Au//0d/zhyxvll876fJJSZh8ab7QU4o1iP1Gfe7ugdJMOhJ1wo2IDMT6WAAAgAElEQVSUlOm1M7Qx%0AyFpD7ZB2KZV3w3K5CCBDBWCgtSNvT26vb+AG9RCRrAkWr8RQuT+eKGtZ5sjxfOftd3/k2HasM9h5%0Apu/rbx2s3AqfbwsfR0LHIL0Ao3i9RbZj57HveAN7aScGXcS6Gi1RvVYoY6Gkldw4XRaCMffWi8/C%0AGbqSh5kQEhvWBD5/fmNZXoRAXwo2ypTGe48e4F2QovfoaDPoTaO0xcoAknFiaL0XYaq3kdYrMQSy%0A3rj4F3Ez9I7iSfjDH/i7P/2J18nz9SOL3d0LaarUIrue1sAIfv1xZIKTLkKDM/5TqSWf3zuRGl/n%0AmSU6jlKwyqBN4Hq54p0lRgE14AzKWIx1jFqJ88LZhqCXijvRz4MmZKdamCbPsT+xznOkg8vthRAD%0A5dtXei8898GX1zfe73cu84LTX3HTBBpKtZRRyDVTm6Dhe29oLUB8EW7m07dTsEqgD/7cBhlreJ0D%0Ak3eE4Bg1w/nntwymYLldr2gjMQWsFdEqijgF2Tb1xjwtkhHPGQ1Y57HBc2wPidkZh580tjVqFeWA%0AnWesclznjWfK1CJdpfTtG8oolihy0d5g1EYtPyaJ8ncbdMp5qTPSoiQV2fZ45/BG8TIFRq8EJ10w%0AZy1eK4wxRGdwVg7PFoONsm2IITD5gDmjDFYr2rDEKaKUmNiUlk9WG7LpHa0LBKEmmcjGiWgM93Vj%0AXqRzp7fMZQ581MoyB/ZcJRo5FNBwzpL3Kih6xm9kRucd/vy50kNhDcxeOphFabbnO6/LgkLwwcFL%0A38BZi3FWwDljoM1gWYTIFrzD+SDCXevPqGmjl4IeWqATxqC6wE5UPwmgJ2lULZbk5c9/qESrBbPM%0AAo1RmsvbG+ko9J5pZQdteawJZ70Irk9M+jIFoabKG4EpeJlQO+lWxvlKun+QtyfX19cTiqFZlgjG%0AyIFTK4Gf1PPi2iT+NpSW8jUD1cR7ZUxgfcjPZD/7Xq0Vgg+02kUsbS6YUZn6KR33nmNPBCWfF6Wk%0Ab2JHwTrxO/35lw+kVmFkwzNFXiaB0qR953YVZYFVUuK2k0fTaGnDT5P0Ls8NudC4LDE4ai5AF2yy%0Ad+eBW8SxOlp6rULba5lyHFiZqxBCpOfMy3Xm2HYu1ys5ZVoEW6r0N1tFGc11imwpYVzgeG5Y1bm9%0AfkKpzrYXWkoS1yuFUhvX6AmTbEmNlcPtZZnx3rMsUZD1PZ991s7l9ZWP7w+s7sRppuVEnCY5xHhH%0ALwU3O/oAOyxax5Pet1OORG/yjp+mwLGt9JRY4kzOhdahm8ynz58pv/7CLWi+fTxwRnPUStCG7QeR%0ArhSCh9YybcBxyKVLItEFrQ3BW0mrjEYIkddlFvR9lGqBboWX1xuTU9gTG4/SXOZAz+L5a2NINcBZ%0ApnmSrqA19FoJc0QP6HT242AK8l6qZfByvfH9/mQKll47SwhULzWjo3W2duCNYR8Jq7RE6QYoY08N%0ARKNbJ8CfoegKrB7SpzXi5EP10/compQlBkorzNahT6JlyXJgneNEcAZdBZg0hnydrst0amMUVmmJ%0AzTq5PAfd6cbiFeQuvUUfFp6bOLu8daz7wW1ZsNqwGMVepMNa8oo/1QqpFgrglMTEQYbADCVIcyvi%0AgNYrSjVaV+gfl4tameNMKjtqq1KdiBPUjDMT3lpSrfTeML3Si8JriEtE/RAJW0MuO9GJGqQnARYZ%0ApHYg797CNU6sKbOnA2dOImkbKKXY9iTP9j64esd6JFoT/PnojSk4Utr5fhSWE0Q2BrJx7cjz3DqG%0AqoyueP38SsuDxMAgzqk+NMF0iUKmjjeGw1rWjwfGapw2KCM1if0Qyq1SilYO8hCqYm+ZI1euMZCS%0AdI4zksbpvcslMAucZisVfXpCS61MLpyAjISzshkLwbEdG0oFgo9yQTOB3hOtZHSvMgAwRr4HxlK6%0AQIZel8j2XMk4LrMl542RChmFnh21ZiH/nvH21DteKUpu7CUTmtRlsAGjOrkkNCcgzjaJL48s50BV%0A0V28uA1hEvSG6GNQGERPUk4KtjnpkPz/pAn/acPXP5NfY3SGFrlc7Y15WXDeUDfBRIfphTenmV8+%0Aobtiub7x6adXes1c5kFe38nbQ6bEY6BSwy8vpG2TVbbxIlfUllGfhGnBqEArimN7MN9m7FlKDn7h%0A0+0F1Ru///zK7//iJ25xoT++8pc/feEv3m787nc/8Ve//4k/fP4Lgo18XiLPlFHIy+syTcx+gV4F%0A0awsYxSGNnD6V0qtKONEBKg1k7bS5dFgreMlRr5cI0eBtN/x8428HmgcbXTi7HBKg5LowPTpk7wA%0AlcW5hV6bfIj2zNv1wnR7oWwZ1QovS8R7Qd+vSV68qjXSUblawy3OLG7Cn98bAwwlFzbGQHVoJZFO%0AZVeplaHFKXSkfApkB94YgtVMwaOVwcQJhuZ6CdiTEKbsgpuuOD8zAO21WOyLAAGMtZgz2tRbR2uN%0AdVGIdrnRW8OFGVpDn+XX2uVrfrlcoXdeLzdiFBKasxF3Xkj6KVcsXQ7vk/NE73juEqHUdPZcQMtW%0ANjrZxAIEK+Q8a/RvD9UwT+KQKh2tPQNHLxWjHS5GtBlYH6UfqDXKOoxzaCMGdOcFxz4trxhtiIs4%0AZnrNzCFiwky83TByhyKnwpfXG/MUWZP0eWgimB6jU/opjO7jN2ogGMrpmStNuk/ROwyDS3DiNkP+%0A+2gMc5CX8DzPBBdoRdQEMUR8CHhncLNHaUtFHEW19/NzO2G8w5wPa+MCx1FwzhCmC85qvBMXVDod%0AX96KZPw6T8TgQTumEMSllDP0Tmn1xMTLvEmiVUq+9r3RUXIB9o7JGaJVgrrXsCwzXmtegsc5R5wn%0A5nnm7XbFDCVSXmeZpsgyR3wMstmyDh8Dxkcu1wvaDBFQIzTM1mGMho/xLJ3DNF8Jt08oa3HnZ2GZ%0AL9xeX7gus0wNtYg1rf7RHVQYYzHaYI1EN1Jp5/dcLlj0zmVy6FHl4jcGpZ+/99k3tNZhvBcX3zgv%0AiANckMm0spZpCqCQzZHREuM8oTwowZejzUmQLIT5inPigfExgpOJp7OW6Cw2TEQtNMlybCgXMGpI%0AJ6tIlKQ2gUz0mgTbqxSTN3jr0b3y09tNOgijyeewV57bQT0y5ISPkTgvAvfxnuA068e7yGbz6QUb%0ADW0sWjvxebVOCA7nDSklcSTVSkqZAQxlTvBFRw+BkWAE3brMgdo60TnavkEX8uR6ZCyNlg+JVSnZ%0ALPRjY55nehas/TxNBK1lkn8i+z8eK4MOSiA36/sHHcW0zLTW8cYTvJGLKIJIPo5dyKfW0BqUKpsK%0Ab/XpXmvSy+riyamlChigyTPOKUVN++mxEeKtNZbgPePYaaUyOc1+ZGZvGL3iemOZFwYwXy7QslAT%0AT1dQcBajNZN3MDg/Y5oYDC/LRDCK2+3KtCxoFDHOPL79SnTyrujjFL4DRiu0caA95kRFK+Nw80X6%0Aj3GSvmSTS1DrA+cjMUZGK2ir2PcNdX69ZFikiN5jtDi8apfe4A/i2RiQWz8/g+IGOxko4uayIomf%0AoucyxfP5r5it4TYFbtcLs9VoZbnEyG3xfLlNaAV1CKDqEj2fXm/EuGB95PV25fPnL8zXF6blQpgn%0AYpyZp5mhDCEEfIiMoZi8/L7DaIKXga3xUQ6aSp4V1jnpo1sr/dXWGD+ARlWATOMEN8nzUib0SwjY%0AkzL6ukTGkI6s10LVnJ3Ba80lTvLPSuTnncHLdcEi27PXZeHT6ytznHm7XfB+4rJcmIPH+yA9VS2+%0AwtdlIoTAl9dXXpaJjmKe5Z2njKRpHEooe1qIvFprvA/YAaoJDKUN0KNJmklJj7HUjD3hShdvpROr%0AJFLeFSwhgrJ4GyBl6EJ87q0SnGOeAip4oU6isb3hzmdwsIbZR7yLOIZAgs5htLUil1ZotizQlOg8%0AdSCxOitidY0SvYCWTrkxWvr9rTFK5tgE5x6dFfn8AN3qCdSS91dgsPiIc5K0uCxCOF3mC7mA75Vg%0AHWYANKzzBG+5vb3K0HLA5Cx6NForxDOCb7SIi71Skj7zjse2YZUI2r0XAXhulVZF5zF6J1iNGop9%0A36F3Umvk1ghOopxmyAZsnqQbW2rCakNKO9SD4xA9iRoD2wcGS3SBy+SFZF06Lk54JTAjo4yoIqxD%0AD6Fj9lrkDDoGtIoakFpGabkQ1fM/H2PQRodTu1DroNRx9skMBkit0GXfjlGGXoqc4btQR+VnQ/rw%0ApTRcl+fgP/XrX8TGS43GxV5gNGbrUBa+vL3wN7+P/P5tQo+IaYNaDubXC8EblF0o+0G8vokMtENK%0AFR+skMtGZf32gQ433OWFsj1RxlOPJ9YbBh5tFM4GDO/Y6UbJWR7mNfO9rjjvyY877u0n/uE//spf%0A/OGP/Okf/p5v7+/o7nm7vvCxP7hMC/nYSUdmayu32yeGEiSuM0J1G02yvGiDN4poEYv6gO7g8vLC%0AFCPL5Lm9LOyl8fk24YLHRi+58eioqdGz4LtNjKTcxNERA9t6onytZfiIobCXA0VjuV1ZnzuPJNjT%0AyzIxNGje+OXXXyn14DlEyqxKJYQgHY6jUOlYrShkjPWCDlZKrO4M3Fme9FbjjEbCaAOnLaUkQlx4%0AvVyYrle0k0OvsQ7rBfUpbipDKx3jpMNQq4ASlFbYZaGkHWUE8alDhJpoxmCaTNZCWCj5F7RuzNGx%0APw9eXr/Q6j/w+9+dPZEY+E9/zhzK0lXlKAWUIvVGs45FzThjULXRUGglNMM+5F+j96e/SzM7wxID%0Al8uFaQqE4PHO45w/D+levu8/KHZnUbh36ZBxDgpG65RScD7SUPIwMZqyF2id6fLK4/lnUHCdI4pX%0AnJcLhdaN0iufJs/z6IwYOfJJtTxflkpbovfct008QMhLqf2AL9BZpplgHbfLTPCOa/BMl6s49rwm%0AOM80TShjceeL3lgHCpzxjFa5XWY5ADZBBI8+qLVjghbMbB/EZaZ26boYZvbjwNkuQsfWwCi+TBKV%0Aynxwc4ZjNNk24DmqyBF7rRjnCUY4nO00zXNKvEsdRCuTXKOtyJ9ROK2YY6Abw9sl4rUhnBu+t7c3%0AWhePzzxPQsWz8vgMwcu6rXdyrxgfqCWJn0xpuURF8UN5a0BHMJo6OmG50HrnNQaObaN8e8c7xx8+%0Af+Lr93fWo4pQVDXqIeXtojR7rvJSUgOrYDp7cs7IdthY6TlOt0D0ltsc2XNlukyC/7aOaQ6MDkob%0AjFF4MwiXqwhyswhflYKeE857OiIDHa2dbjROXLSm5UMElb1jbWCoQzwxJ1FsoEQaayUWpIwn98BR%0AN3rJsrn2cmgILmD6QR+N1iE6uTDu7x/QZRKryGgdmWPAGYN2/oxdSu+p5YTWltvrm2gntD4TpxJx%0AdMHJy6U3ah6gDM4I8c04OZgqpSn5QGlzCnqRC2Jt1HmiHvJ12T/eoWtyTTgXmOYAJjBqQffCcnnB%0AGomFG6VxXrPeP5gmzzLP1G2jHav8bJQBLRPmG5SCOTH+2jhmH6BXQhC6Zwxe3o/8wGhDnCf+X+re%0ApEmSJTuzOzqrmbl7ROTwXhVAkA1SKC0tzf//K7gjRLjobkoDKFTVGzIzwsNt0LkX1zK5aeyBXJXU%0A8KTSJ1O99/vOGS3Tc8ZGiZqr1tFG3GbQ0Frhpon98S6yeavxQ4NWuCgbpfuXL7jgCdvGmgQPPnkj%0AotgxcEYgFk/GsKXCp08/s7594ZdD4kbXyeG1IVrHFAyT0Xx+vsj2a3Simxi9M1+uclEflaAnlNUY%0A7RkaeskyZVZCk3V20I8DrDioeilEI721WjJOhGZCU+0N7eSCRclc50hRGpsLfDC8v925BIcaM42d%0AnDNH7dQhnrdeK856STRUGWCMIQNYq0Erg3OG5ylyiw6rIMaJ6xSZ55kYJ4J33C6THGjPw24d8PIM%0AU5wYtTKMJ0zn1qDKb/L1+cYoBWIQ0E5wpHUTL553xCUykAHBc7A8cudpirweB3EKXAfnpXVIskAN%0ARiuSSOkKW5tQZk2AIc84AbRUGRQNjaLhzzj4HLxcWqKn1I7Shil6Jm/56XLhyAdhmqnl4OP1wlP0%0AKBTzckErIQhqFB+u6iRGZoYSPUvJidYqewLnPc5ovFM8diGyjjgYKJIpOG8YWkl9ITXUSbAsQwY8%0AfRSUMhjliH7QeqFrz+QkytiLYuuZ2cn5xCGbahkEy0ZbWSvAspx5vi70odjTRjAWi5xdbi8fqLXw%0AvinoTiiNWkmEjoFChm6L97zviRjkOZSKwNeCAuWdHNiHDEmcly3N6LKpHj0JNESLogY0+7ry8vSZ%0AY39nb5mXKaKMopZGbgZdJckwGyhD+rZGBT6/REm69MG8TFzmRbyPxqJHIrjAZCrfkgzUlmlmfbyT%0Aahd6pzas5zDCOSd043O7not0DRUnFdhKf6+WKgOU2iWh1TNjKMbpcFVWNripNGKcKN2IIFx1jqII%0AwbLnhMczjKDd065+DPe09nLm6/0chDesX5jVIfFKBsscqaWjamZ4Ry2Vi7OiBBoD77yQnJVGKy0D%0A6ZYlqunMmYwC+sCbM5mlRYyOkmQjVMBKHSZYtLbU3khdOpH/2p9/8xsvpQT8oIMhGPFR5WFEjmoX%0A/vJPX3m+RuL1hVoyoyQe91e2+1eMVSJmXVfGqPKC607eNqHOWYfuRTLxtRKmGfPdBVEaWlsRTZaD%0A/EgYM/H48orxAWcvvK6ZL+939jK4fpq5bztbGfz88oH/8Hd/wEfDGIrWs+StW/3xtSyjCxJTy0RV%0A8LdVZKwxoofFawdKZKE1rdAyQymOlAnW8HjsPNYNUEzXC4qBnxb6SQIauaFqky9mKXhv0cpQSqG2%0AQTOKVhohXOgmgFXU0Wna87puZKXRFJbrhI8TVjkR0KpOG7LVQQl8oQ7OOKUWnGrv5F4otZKrfEmd%0A94DGGo8aIkPsYxCsYo4eo6GldOKQ5SCrOONaykjcZ0gUwoUooTElBnrjgnwRlcJYwduWdaNUme4+%0AthVtJbZkrMLGmdoO4vVGahJT2Hs+Oy/y4BknISvXzhid+7pJvrm3s3zcz+6NYi+Nx144SqUrmaho%0A72GcMbEiwkxGxzqLQqiJxji01ujTlWN9xJ7ErVqFpgaKY3v88G6llAk+op1lWM/TyxPPT0/0mkQZ%0AQAMrl/jPtwvPt4lxlnjplegE/15qpxXBpSql6QyJ5A553Z01UuwdkGsV9LpWhHmWQ64+ewNGo5TI%0Av4P38u8xBI9//rMGSg5tPsBJpjNKOia9N1qX3pwacriXh8SMNxqrxgl1Ecy8s47bMvP50xPGysWR%0A3jBnhE5pIdGlnM5LhRGcLsjhdkCIAe89zhkuy8SH5wvXZcZay23yTCcoxIeIDxPWW67XCzEGpuWC%0A1kYm7UG6CMbIZqiNQdo3xpDNbz0ntCUlrLGUmuUy1io9SeSrpU2cUbXg1OD5+QoaPn36yG2JLEbh%0Azww+aJyS+MRAopranEQzo5knuWhdlpnb841xTiBrHzgjk1wfIi5GWhe3igvujOLJQzNMk8R7jRGB%0AdpPS+LFt6CGeqFoL+/l9GEPgPyVLn65l6Qm6EP7/rXctjNYkDmmlkGx6QZ++rqEM62OVIdssB86a%0ADmyI7PshG9TgmGOUIZOTaKd3XjL4NKz16BPvjpGtXslyCZeHyZAhhzl/A9Mh1NBaabWwPd7RWp0H%0ABMGQa+MEud46tVT2x0prDT0a+7FzrCsxCPgneo9qhVEKumWen65M1xtpT3gDITjKsZ4HqcFjk9ex%0Ajc7z9crz8xPWndKOYz97sRarlSQylMa4AGdsjfPAYKyTXpWVrSQorJcN2mhNIvX5QBtHK3JpPrYN%0AZUQ6/f52p7XGY90ox8F+f6MrJd0RbfDOU44Nq6DXjFOiE3BxotbGZDWP91dab/L/dYjcl9GxdKzS%0AGKsIp7i3A8NYrOpCw+wDbaykPrSTTeNJV1XWopR0aLUx+GVGOwkQ15xl2zfGSRpz5NrpyDNC/HGw%0AH4WuDOWkkNZS8NbgraX3xhQ87TtyvBZ5fhkreoZW8EYGf95Kqd4azeIM0Ug/RqmBdY4lOKZ55uXp%0AxjwF5mmS39Ep4K9P2GkmxIhRRlIeIcpALgaJXE+OOHnoAlVAG9lY1o42QkxTSvF+l0tY7l3SABgw%0ACqOFvDs5y3WasFZALdYIHU8NcD6cbijZblhroDf0EHebHgNNZw7+x2v+8XZh8hbnPZc58Pn5RrQW%0AZxT57OEuy8zz8zOjD5ZlwU0TU7BcFzlTzXMgxIDShjgF5ujO36uF69Mzzy9P5/sxyG2gtEVZyxw8%0AyxJ4frrQeydYe6pBJAkiUXF5X3yY6a1Q0krpjft+sD7u4itE4fQgaEWpDe8tj5QBobYyGi44XpZJ%0AeC001pwxxjAtV4IPzFNEhUhtUmf4cLswXyZisMxTZJoj8ySOtFuMeOukO6WUDEW85TrPzDHglahQ%0AFHKO0KeiZ6CwSvpqisHsHcoGWi1YI3oi6UVn3o8kPS/A2oHV4pu6p0bOO6W3U/CsuHjDy3IB4PV+%0Al7hdnAgh8nRZ2JLQT6MPTM5gvGecjsxySuSdOd1rA3It1FpEM6MgOiEqOyUUYHPqZGL0MihT+vTZ%0AiTtQq0E3TgjTNWFRGDU4PdqkVM74o0T8jHEMfdJzkQ7vGB1rwGgtmod6kEphP9+3Uk9+Ap2SZeAU%0AnMMaAdaM0c7I5mCcVFRnNGLTKagh37dgLdZIb91aGVJKcsSilCZXGcj0Lt1D6FK3+Pft8RpymGzi%0AeXIhcj3pSB+fn7gsL+xbopY74UNgPRLBXTC9cIwHynpGTqRdYiX3bXB5ugjiWVd6EwIaprO9/o4N%0AkT4aQw9sqZjgScXSVGVsX8BY8vbg93/+M/McycbTauOhOn/zfEH3xj/81//GVsW2blXjkQvHKMzR%0AkxvkJuLHLRWiP6WNavB8uRDjxOwctSTiFH4cFKMPzM8vmAog0kvjRGqZ0i6CY6vxBo46uEwW47TI%0AjYOGrsS/dRawtbIc46AqaMfOoLNumX1LdGNPsafElZx1WDacM4ymMN6y7RuldayWPtpAJq57Ljjj%0AaL3Su6K3Kn0MLQeK0eTA8nSLOCfI0aeXZ2rVQiV0Xi5bRhDjve+EaUY1I0AFRPwH3ylNkmlMxyEZ%0A93Uj5wRG0WoVOWQbjJrl0qYDaV/pbeDmC/dffuHTx0+SyVWG37498MEBg7WcVvch2fmrtezHznfJ%0AqjaaaBTeGPH1GEMMgtW11tJqZ/n0zLZmnp8NJSWm5XJG0GRSa0+BX83SK0TLFJAhn/2OCDz3lKj3%0AuxAXFXLgOrdm+3ZQG0LciZPkvXnlyJVvjwdbLsxRInmKyJZlhc4YNMCHSH+sqHMFpzQ4I2SfGCaC%0AgZenC7c5iDNonK+9cuJU6Yp0JHycSUciBH9qAyQCJ0tAzShFMO9O+ikMTnmlHETrGFA7zhtK67Te%0AcFFcOGFsPD29oJTm/raK1d5tXC8znZ2UCqp1+hCs+WBQEMeRXP6kw1NbZ4ke7wIaKcWLe0MOb8aa%0AH5fv2hXOgHMGjZSEzekpsc7+2I7Yc+spWgGZevYumOZWJXKgjePYEzY49m3FOitm+3PaiXI4X3Fx%0AZjaRl5T58vWVGARfOw/FkYr4hIyhpZ2SE/P3TZp3zJPHOcGdWyPgFmcty7KAEbhBSfl0fFWWOcpB%0A58h4786hkKIkmeC6U0+R1h3OC3VtnToG+kxR5Fxwp9qjtkY9ZNAgkJ0MXaK4Ps5MXS7Vc/TU942m%0ALWGa2fM7isbzdaEyWB8PuoIQZ2CwXBa6grfHxsWLP/Dl6SoqhD7wQbq/znvo0HvFei+4ZWsZA3yc%0ASMfO6JVWBKTR65B/bSw1izvLMVOOJNPPIn4k6+Q/10aEvq1knPf40jFL4LHu1FbOA62h18wwmn3L%0A2BBw3rKlRB2wvHzg2++/0bXj8/OVefL0Wnn/9hs+mXNjLjGxcW5srZN4VC0JOwnufSCfKesD5dgE%0AdLSvWD/JIOixYmMUXHJO1NEZp7PtOBJdiSBdMbBh+oFcNs5h+mCZLI/7OzVovKlcbxfZvmNpFWpP%0ATMbiQiQ/vgkR8W1nPTLP1wvBaVyUwcYU5HlypMLT1YM11HQQLzPT5SpT61ooyhC/DxRCOO+QCmWq%0AkDWnmXKIUL5XAWilkjF1UI5ELRWcYV1XjFZCNWwVN8/ioZsmyJlSdo7SuF0XmoL39WAKnkeWSN31%0AGvE+QJWOl9Oa1jXWKNx5yLfB4bXiMstGa/Kel5cbt3nCWQ1a83RZyHlDny5MfUb5bAjwPSLYKjZe%0AaaVIhKoNeleSCqidY9sZbbAfu3xOjkN6Zj5gnGPPh8jUN3EpjVrEDagUS4gcW8Y6y54lCtiEM0Su%0AVS5sDInon51e7USxYYzGOxFOl1KI0eGVbPeXOXAkzew1z88v6CHeu8kH3AmicCf4QjbgRrbQDYIZ%0AElFunct1OS+6iegceT+EehcDrg90bWzbJhHa/ezt9iHE0gHOGPZ6pkS0ovWBtwJHiMHwYha0kmh9%0AH4NhDEZVrDIYxSnBBasGxVnU6IyhCMEQ3MQUDNshn43ghUboGqy9oYxDIWebMS/y3TaGqTTehhJi%0AsYKuBHyzHxnnPG3IoNo4jxmVoowkUPqg1U6r5ey3VjRG/J9DQDQDxWRFeTA5Rdo3GoZ7TQQ96F0z%0ARw99cFkupFqJ0dDKQcGzRMWsAjs7wTh8lO+i9YWf+md4/YpWir/++qv0Wa3hbUuUIr3dPefzmQXR%0AOFIrKMSjZ81AmMGa1gvGgFGGPSV0R97/2kkodJUotXfh1KFUBojaI++oCo+aaVVUQ0MpQnBEZWgY%0Aaq/QEsZbrJ1Qh+g4cmkswYHSRKNpSgGGicaGdMxL79A7xjisshBgTUnOtshdySnNcOb0lirG90Fp%0AB2tkQFHqIO+JGDzGDI6U0cqL1iEXXNT86w2vfwcXL60182Vh8RNhueCN5dMc+fuPP1O6BVcxw6B0%0AI8wLtIGumQeF2Xvev3zldoukh0AJlJUHgE2y+lRWyw8HnvmKOUYAACAASURBVNoqtolYsjTF/dsv%0A3D7/LcY/0fMXtkMcDd45wsdndEkUG3kclbG+s6dOtw59+8j/99s38tu7ZMLtWX4eSqZEeUUzY62I%0AT2MIghM3Bt1FyhhvM7kUUI6Pt0CcF9Zv73z+6Upqjd4sl6AIcWFfd7GNGwet4Y0lZXE9WWNJeyNM%0AHqPEHeKt4tg39qPglOPL61fe9gxNPAU9bYyhhdTHBOXONF1Yyxs9BsiN6xS57xupDulNNeniRaFc%0AyNiCJofPNhh00vvO5w/PPF0mjDZ4q+jKsK4HL7crb7nR9oPcvxKnhbhnvDPkPbFcr7gYaLXiQqDl%0AndGaFJ5b41gf5+RUsz42Wq7klqm1kUohr5scRKockIyRjUWcF2BFIXGW5+sFqwa/Zsla114ZDOxA%0ADldaUZui9YpFMZxknl+WWab52gga9lw7rtvG5Taz1cpxbt8WZammY32g7hs2hDOGN8gJwcjuKwNN%0AzpltWzmOBCh665Q2MEam94NBw6AtWB8kpmUc87zz3K6Cpl4m/vuff2X0zn1dJXI1hugWYqDlA6Og%0AdHVCITqjy/bT0IhhOUli8mA11mKVHJD2VgjeY5Xh/bExx0BKhdo0y6ylCO8s+UinK0kzSibnjGqN%0A0hqPbZc42jCkchBrEFdNLaizN7d4Dy1R+uDTTx85jsxIK6p3coecE7/dV9lEIpEJw5CcP5BK4xqF%0AfMZAtsfGyKQuRi5zpKMgSyRnS4UpSny0DU3eN/SA+fpE9EL0PHLB1oqaNaUImVFs9Zo2oBy7RBKG%0AYqiEppO/VS7LzLFu2OBRj41pidRWqLVxWWb0tsPTRV6bdcMZ6YgpawW+MaSXJ1HK7/tEuRA7Z1At%0A07Li5cMzwVvagFkPjnVnuUicUytFzo1SC3OU6NqxZ6KSrbI3lm0VAM+RM14puWQZwxiax/u7bKuX%0AK3V7l26DMbRSSLlgTZFtZQg/3ndHpzKwcWLC8HisXC8T257Ye6YxxAtYC1dvSaVSy8H0cgMFc7SC%0AgJ8Cx7ZjrhcmY0jrA2cd7/cN54Sy2rtMQvOR0Fq2xn1ounbUlLFjUHIBpWn1QAM+LGyPHW2UOMUY%0A9H2j90A+MsoatGlySFw3Bor3b99Ynp6ptVBqx/nA5frEsT3ABnQIKK24LDPvjweaztMcuH/7guoT%0AOQ3q95hhq0yXhdph3TPeD97WlTEG07QAEq3SSkvXz2j6LJs4ZQbOBtKRhTLbIK8HNWXZuNdBSuLJ%0AKbVhjTxbjXPs93cwEjGqOXNsO53Bcrnw/uuXE/pgOejUx8pQBusDUAhu4vLxA/v+YGTBzlvdMVpz%0AjZ4pBp6WGWOFQvq6Jm6zZ+9w5EJ437FWYntWKbaHEBFdMDgfxJGlYRhH+vpNNrdRZNzWGVSH16/f%0AKK0yhqK2fLKC9FmQB6Pl815RlCw90nmO/PpNKGQ/NnE9U5xm3TeCt/gY8d6iuigoepeNvzOapxgI%0A3vJymbnMMzE4AVAMjR0K2w3rvsM5hMlbQaEJwWCdbMAlx9u4f/lKiJGhDfXsLytjOLaDI+0ce6aO%0ABgyG0mjvyTkLkl0bXIj4XATNreD1sWKsRGeV0fhziyJQuvwj0lfHoB6ygUcNrFFMBtCW6xSoTeBX%0AT/NCDBbvg2xMleHzy8Q8BSFFNkfwmhAEvqMmASUoJekhF2RLrXMhLotsGRAE+To6wcggNbdObo1x%0APgPHUNhzYCX93MZ7KdJ5dlYOu03SKL0KJdrayDDw/v6GOQmURsPNO3IudK1x1tKGYgmeUiuPI/Hz%0AyxP7IZAFZdRJwNbMzjIFJ/CI3rDThFIV0Awb6Erx6SXwtm4YHTFIeud9T5SWWeZIK5L6aH2I161z%0AblfVGfvXvJeEUdJDe+QDq76zbzX0wvAea5Ug3ncRWwfnKOXgY1zYBqA0XSm8M2yp4qwh5x2NY01v%0AbGvDeE+wk2xLX78xzVdMH8TJcM2Bf/nrb7g483j7BiBdLe2hKwHc9C6u6NaYrOfIDefku0bvKC2J%0AlFILbYgLcVjIRYiAPWusEbdbzQmA2zJTesEVSZ612mg0olLU3oljUHNlBGEclKIpvTAHT66DKVr2%0A0rkozZGHDIi7wiloNWHMjDYHfcg2vQ9OWIawHZ6tp/ZCbY3clfh6e5etoIuUWggajt5Byd+tD/BR%0ASMpKKaK3lDrQKjH7ha4M/66phmNIRj3tDzbdibcbQ3vu9zc+/e3PBHfh8rzQcuJ4HKi84Zcb9IP/%0A97//Ga8Me33CKYXSUSIPTrFcPzBOD5UdTWSc2rC9vhKvC+pIGD9zPL4yOjJJTJljW0FF1nxwfPnK%0AP/7jP7Nv7/zd3/499/Vf+OWXb/iS+Lvbld8YbPdvTM6jRyeNTm/fC+9d3DG9UxTY3uhuElQyjTqk%0AGO2swvkLenQand6l8+S14b5X3rcvTHFB50q3siUK4YKhsLzc2LZDHBel0RhEF9j3TWIbvlPbSfwy%0AitbgyCvr+4q2/vRuVIZ2rNuD2hS9weu6MXsr/Z1+immtOYl4UkLOR6L2LmAA5xi9c5knaqsyubeD%0AJYbzxyNzX3esUTzOCePX4ytWW2Iw3C4XlII4BlZ/p/HJxqjXIlEM7djevzKAdVs5toPO4LFu6NEF%0Asft+lxKytiyOs0ifSSf+NHqHtbKtCtZilaaeCOXaBKNaikRgWpcfD0YnBC8i3eAo59bAaBH8Yg25%0ANLbHRnCG4zw0DQZTDPiw0I4Day1HOsQ5VRvbuqPUYE9VpKVjiLskJZnCWoexRsTD3lOTTAst0JQi%0AxCsXLZb5kSBGR2qNp8uFdGQeuf64fLUxSDnLjyTSD9IIGEJrecjV01OiqqCXtRKE6kXBmhuTd8RJ%0AIp69Fl4+BPZdFAhwRolqouEk5lUF71trppdK7nJoGCjWbZeD8BTZk0QsjlJRQ2F9IKUD7R3eeYLX%0AvFwmHuvKbVl4bFkuMa2RhjwgBnLITKVwiUFirdbwfFmw1kGXv9NlXmQCqTQMxUCzHYWc387onSZW%0AiXj0syvUtYZtkymucbLpOuN9elTaEMlv6SJr1Uaoabk2VEdIiI9DXEvOU5B4dUkHt9uFv/72RYAM%0AXfPYC200MFK0PnJCKbk4eud5WmahiUXPZblSUkaNyjxfzxiwYz0KRjW00eQk0u11HFhnmeMklxEG%0AexG59rFlxtAi0XXng1cptDUYZWjlBFIAI8n/tmtPq4nmArodoJV8Zp2ToUTJ7PsBJ0FzT4lbDAyj%0AOXIjp4SaLnit+Hi78VjXc3JduYSIsw5lOrUU1lLl73AUGR60LvQ7Ky4kayw02RSOVqlFhLx93Slt%0A4INnnB20kov0Cn04L7qOIyVyy9KHRDNqpraB04phDD4G1nVDIfGt1huPbWOaIqnBqBnnA++7eM+s%0As9QqUKPelcSGjcEYcMpRc8NboXD2WqlDkVNCG8dj27kEj/UOY07qmPreR1NkJU6pmoU8qIxmGBnu%0AbfsBp2MMhRy8tkQU6Cl9KH7/+o1lEQ9fBdbtwFuLdfJcUV0zz5HeFQWFc4Hf3zduMRC8JyvF4sQV%0AJShYiehpayVyO0k8vdZ+ypcrWRfiHPn2mrgtE843iTb2jjoKwRsRd48DqxRtiHOtDVCps207axGo%0ASa8FbTUlFYxx9O86jpJFheH0DyKsdDIkrYIdzFOg1IGxVWTyfcDQP4AT3+XAaMM8eabguF5mufhY%0AI97M0vBec+RKLytDXTHW8etvX5miJ4TAYzeY0ug1Y1KSTUpDOt8542PEaEN6PDhyla62tRxJyIpa%0AG4yxzJMQ3nKpAgGwVqLL1mNtYnQhCgtYQ4S9wXAmJoy4BUvBOk/0lpwz0Vu8UlhncdaxzEL2c97+%0A8KdlEtY6gvOU0gjRcrk6FPL6pHN47YwnF+nEWy294W416ViJ81XgF+fFMB1Z3jsUk3PU0ihDPjuz%0Ai+w5sQQPY3DRhm1LLNGQimzbW5KIfBtIokJpqpX4uVJwmWaJrmp5N5cQMZYfaptljgJnotO6YvKB%0AvB0st4g1XjZN80RrjeA9Sg3u7xsfni54G0hp528+f+T1cWc0uF1m0IrSHNu+U0YldHm2lqqFmF2z%0AeM7OeJ0AdcST5oyh9UEu9dzEKFDyubotEyCd8lYyL5eJ10fi6TpznS5oLakENRohuvOyt1NyObui%0ACvQmihAjtrWmFK1mlsuVD8+Z9/XBT8/PvD5WAajlgY+WkTp5DLxW8pxi4KwSeqpV9KZIJVGafF+i%0A9dTzYuKsXHJbRwiOo+MY1CZ0yesS6dYR1ca9FrwCc57FrDGoMcS1dySW6KSnqw1FVazxxN4wPqBc%0AxijL6E1+J5Rsc92piXFOU8ogtwo1c7SG85F+FPIArzVttDM2Lc/z3mVjao3UhLyVRI5iSFdNKbaU%0AGV3SK+pUu/y73niB9DGs0lyvC2EKTNERbgvT9MyHl4mjF95evzJPV9Ztpf7yG4NK05Yv3+7c377g%0Almdm3Xj6w9/y9tvv/PF/0ez3B/76TPDSxaINvEdcN9cPqENT9pV92ynlK71WvIv88qc/8fa+81/+%0A639Dq4LzE//3//MP/LRM/PHjhX/4L7+gbaC1ivaR19dXpsnTtoyxhuBmRpUVfMqdyQg2WyJagLZM%0ACvoZoevThrKBEJyscluj5YoyMLShZcFo9lG4zJ6SVzqdx8NivfTElAYxiYloNO87HXhkKdfSZMrU%0AShOXCkKEUShxQXnLe06QKk+3G+t2oJQitcp6JJ6uV2rvTGGilCII0Ca52iHJCznMIFhtheRpe6so%0AF8RpdU67v90fQJdIVJaYpHUWGz29DvRmZZLeKjVXWVV3iZGNUugpk49DJhipYmjknOlo6R/5zpYU%0Abqy0dLDmSk47FYvTUra1RnNbAumtUoeYPUB6NsfpzTBW/GfBG7wKuBM4MGqTAqbV3O8P5jmKO+Vy%0ARZeCz5kjJemk6IwywOlM6a0JCrl1jvWdXBuP+xvaOrZ1O2MugWPfaWMQ3Jk7VhpnDV1JfK7nB3nb%0A8M7CshC3g1oFXTu8wZRMUeq8IAjpTw4pIiWe5nDGLzXRO8YQJ9hlsuwp01rnepn4el9xZ7erl8To%0ATqKLZz/POEctBaeU5J5pQj8UgzK5nocmwVFRuz7L3l3K9QOsMtT6/VAy6BqxyFvPvDzxePyGVUIn%0AM7pTugYNEcXDiJRaAd7ZH1Sy4NxJfjPEGMgl835klujZUqZ7R9l2LtNEr5neGtNyYTudYUdOeOeg%0AaXpVhEkOl847Ss6kJLCJ0QajlzPWFWi9SgRC6RN53jFzpLez3JszJTf8fOPxeCcYIzRHA84oOlL6%0Aza0LrrwWslFMw7LtK8/XBa0MKScW58BIjwVtJc7VOi5ETBdgh9aKVM74qEpChvNOeg7lrAwZw2y9%0A4Kd7A+dhyOGgnV2oWpPE1BTkYxUMvAbl5hNhXSj5oA6NNp55gXZeCH7+cOPL6zu1yMQ3hMh933Eo%0A7hSWZSI93pjixGM/xBXTBZJTMUItRZGrkAf16LQhm3RrDN5bau/y/rcmvxFN8MQpSwl8OzZQoIOn%0AD8VRKvt9ZZomca4ZI11IBsFqclMCijljv0Nu9xgjkdZ13fnw+Q+UJuh9Y0RsX1pna13UJtGTj42S%0ANubrjTYaT/NELoV4TnM1MojZc0ID3+7vBB+Ik/ggS/lGcF7SE1mm/iVXeqrM08SRBBzR0NRWRNy6%0AbTgvWO/Xx4btFXNSCFtJjFPyOrr4qo5c8CGQ80HuYLTlMkVaSkze4/TAKY0LnpwS/vQa9ppobaYM%0AIaL13um1keWrLoMsI7F5PTpbyoShSLnQR2MKEwZBV2tr2GsjpV3cXUMu3tqo81kkEc9ydKY4seZK%0ATbv8rknhi27iGT+SQ+P7/SFQiwH67BQFJ+L3GDxOddw5sOkMgpW+aPQSKUJrXIgStWrSIW9S7sQ5%0A8TGm48B7TyqdXA+WOVByIdpAbZlSlCRs3ivGKHTRPI4kaYtaz65vFWiQEX1JKQWvNbVk1FCgoWsI%0A4XSTKk1uhTkEYsjsxeNcJx8HBon/15LQQ1INYLDGSp/v7LFdLkKsfLksxOgoRSiBlzliz9/Oyfof%0A2gTrrFxkjCWXA9QJ7PFOerxt4LzGOUethzjhtCanXcTt1tBz/ZG4CN5TS+GohaenK/e3O3UIOTIb%0AzZbyKRbuvO+79KNaQ0+KnmUIY42n1sZAU3oT7+Tthjq3gbenG6UklNHYIR0sjDmx8uakLhqmID6s%0AZRJy5nWZTx1HxBrDNN1Ix0Ewiqqkx3SJjj1DKRZrPSjZwGstn7eUwKLYdoQsa9R50VbMwbMeSfp3%0AKEYb4o86Dvx8OxMcgqxPZ7wwWkeI8sz+8OGFXBP+PBNUdYB2aCPS71olirnMF3ovXOeJXUlc/Tr9%0AzOP9xr/89rv8nYPlse0cOROCp/fjR5f0qIKQN1qLOscY+rBynu5yhnocjescad9hG12GJtZoSq4y%0AcOhdOo+9szV1Dj2F5OwV4jANDo0Go5jt2RVrnZ+eb+TeadUCHV80uTTcNHFfN26z5zgSQyuCdeem%0AUEAs394awUjfTIfAxCDVhhmy3fIaGiLTHgh+PjrHvZyu4CHDZ/GSWpqSPhpVAGnfvYf/sz//5i9e%0ACkVLiY8fPrB4z8/XK3/4/In/+J/+M+l4ZX1AawOGHOC2LbEfiT/94z9x+fiROSi+fnnn8Y9/5nJZ%0A8P/yJ5bLhT/96Rf++OGJ/stvfPzpA85GlDcYNNYt7K+/kI6DVAUi8OUvv5NzYk0bv/7yK9qII+Z4%0Ar8y3iT98eGG9P1A0nl5+kn7R68Z9XaXIuSWWECld8tpLDNTamc8frkuY+LDMNLRMLXrhEiZuH37m%0AKJUQZ0rpMBTXOGGswA9qNxwlAQWN5/2tYBW4OBFHYYi9Uw5UMZJzwliDnwzbUdFNfAOzV9Squc4T%0Az9eFlCvGOt7e3vikNd/eVi5x4V4rZRfPQ6pVuk3Wcl9FZCqkQYtBioW9DtAweZkc1dZ4XiSmEGJg%0AjpF5Xn4chIQcJeTC1qW4WVompyRUMy2Xk1gnJHrXYPQfF7B9ewdt+O60ebp4cq60NojBYb0/aTSF%0AVhp1WIwe+Bi4oNgX6QNoDfffDtEZtPHj4FBqExBLCMi9RPH22PlwWWRCFwV5rLQhWvGajWrYt0E6%0AMtfLBGNwvV45tgdqTMzLRCtFVu9KDnT0yrFvtO+TKhTLPJ1TFsvz85XeRIg5WsXMEWM9nS4RFBu5%0ALoPsK2/3N+yA6xzo48pffvsGpyxRsLb2JHfJBjaXQS2d50V8VXvOP8TGx5GYZ6FqHdsuNvneuN8f%0AtGXBmk4/D7nWGEoSZ1JB8Ngp7fTepJNxHogYA+8luihRtoFzjt4GRlWcs7hwodREbwNtA7oUrktA%0A94r+6SOld/7pr7/jjWGowbZX9lrPLp6h1cLoGqvlcjydGyylpAcWXUAZAdcYpcilshjDeiSis6dv%0AZSdbw2WaGElks4rBtFwoaZM+26goJb2ifd3lMNYEILAfUoofbZyTPI0OkVwaSgluuDVBEveeWYIc%0AsHNtfHt9iJ9pz9QhoIyuTxBQFWnzZbrKpdZKHLCOQd0SIyhKkwOgAtEqDMHGb7nKtDvKoc0aQ6sV%0AqwSAoJXCjMq2Fvn9KB1NpeQs8Jk+SCnJgWo7gBOhbzTaeUYWzLg5JclGDUo+8NqQqqDY1z0Tvac0%0A6fn1lgV+oIb0s6zFzwuqFo5aeQxxob29raC1TCOtp2QRzKJgHAJRsD6gehNRbst4Y5jmRTQDreJ9%0AQKmB1pbHkWSri5TbUynkWhhNDrXufP3eHhvTvKCG/B74E5aT94QJDmMj82VBndCCchyY+YrTimPP%0A5P3Aj45RnTlGtDPcH+9M3vPt3lCj8XZfsWev7jiSOOCUprfGljLt9Y1pinilZLPTKss8YZxje6yM%0A89lptOKonff1QfSBXCvee+7rQ5D6wMvLB/Ztx3vp0mgtF+zgHfSKPf2TZsDVe/Y2eDxWPoQJUqd0%0Ax14KVOmsOmuYg+XjyxOXIJ244B29FvZdgClGwdAS735/bHLDVwfRaoY2LMGR9syX3zPLPFG7FNjT%0AsWGNo3fhx5U+hISWdlJOhBh4rJtEt5XiSPUkIyrydmCNXNC3xzu364X3+zutVS7OkPSge4vqjdma%0AUysi/s12Rlcnb5iD5w8/fyI4R7AKqyViHKdJivvIX2fddloXJ6Q6cdz9pM09yooxSoBGveOsIeVx%0AJkY68nJWrDl7YMbRWpPO3/fIsZLuufSqtThLjeJ9FTT4mjLRWGajSUaxDZEGfye61Vq5ukA5X7fZ%0Ai8rk021mmSLBWeYgE/ynTx9Ix05tgyVGoT9qIWEKDU4clNoaovL4YAnecSRBuVurpeNUChiN1ZpS%0AJdpfaoMBVjdaHyxnrDZ3x1CKtO+Y5xtDP9iTbPRTaaiexSHpJFVitKbVU54+ZOvjokP1Ctpyu0w8%0ARX9u8AKowWWKTNNEqoXrNFO7vMYaGahq51EDPrw802rDBovTitv8TC2VaZ7Zc8baBesDOe20KgWA%0AOVcu00KrB+9BtoLP14Fxise6kErhmBK/v90paRCd4XE0VB8EY3gUqacEJzHJ66cP3I8H0XmCGWjt%0ApS/mPdcp0mtimjx6NJ7mmTlElNUs8x+5v37Dek80mnXbJeU6KnMMTFOQXp+3zC3w8emGd5q//fzC%0Ab19fmecZQ+N9S5jbQuvw9f2BPTLKaGbvQVvpXiHgtV4b78fB8xw5qmyQvDEEYymjn/RaYR4YZWij%0AyOVcQ7OW0UW0bXrBabhN4q1FGa5zZN123OLpufIU5TLkrKYOfV6M+bElfXmaybtE6mEwDKRDc/H2%0AVJgMtj2TayVaRSew+HICPE41jaqkIjoeZYXGXWqjlCIDcO/oVdNGp+aEms0JRvuf//k3f/EaY0gW%0At1R++vTMzx8/YVQjlI1gHH/5y698/sNnnLmwPh6MvON84//6z/+J7bs89/irTA5zlkl7b3x6+cj7%0A/QvGTXx7dXy8Qow39nXHRYsyXQ5ERWS5WhIaOGSC6sLMyxT5jUGIM+/twf/29/87//zLXyhff+XP%0Ar78xRmVNO14ZnB6870l8AcjqnRN/7I0i1UxwNybrgcoUJZa3PjY+fnqRQmN0XJeAt4E65L+z7QWT%0AO2oIhSrMixx6T6xn6Z0AUizM4rdADXLpjFIpSQ5QfSieL7N4lrRshlIb9CwPy4/PV/56f2dykVJ3%0A+iFr8JTkAaeVoinYS+HD8t15MVDG8nSJJymsSpZ+DFCap2XhdrvIpeIy4W0E1fFOpk69dcQBLXnx%0A0jqzD7SS2AfM8yzdlt6kcGwU2hk0lmW+nMAHzxTGj5iBPjdxQ1maHYyxQRtYLWAIYxW368K6bed0%0A21GGfLm+Tx+VUuRa8MHJ4SRLgbfmTLPfCX+GWjLPHz5itCZOAWOsvGbrA1phuV7RWibV32NIY4if%0ALB0HwXv0NOPOjUvv6gedT6OwzuOdxdiZhhLXk9ZCGvs0sa+vlGHO6Nvgy/3B6/uD0gpLDNzXA5Rg%0AT1vbz55QZ/JRCuLIP0sFuWDE4ITyNjpBa4mrhnBKKmG0jNKelHfSYWk+YLq4P1orgMY5SylI1KWe%0Ah/dWRWCrQbaK4m2Zp4nvLjr5v2NR3tLyRni6od4fjNbPH3y4zILLr+fD3QzpwbTez62RgDSM0Yx+%0Aum7UQA1B0kar8Wi8k211CIGBQiv5LH//3uZc6E4iOKMLNdR5TW8SnTiOByih+TFki9hap0teTvDK%0AamBCQJ+EQm0dhs4wguUVKe7BHCM1J5Y58L4fLCcWPtVKTYkpeLxWWAXHcTCHcHr4BqOffhEtl/eS%0Ai0wKT4JZa50pSAxYMPWQSxPCl1aCUfeOpsH7SCqVUjK9FHHpGSERaudZ94f8PhqNvd7Ono1gspWq%0AKCrmJJK1enZu1OBo4jM0+hwdGcH9huBpSSAzaX2gu9D4BALQqNsu77MSIIE2mdYqx3GwzLNcmGrj%0AYuUgfORMyQk1T+yvd5w1KDpHKXIILRsVxftDIELGGFIurHs6S9YS9b1dFiG2pnT+nsh3pI0utDUX%0AyDnz9mXj9vMkF+0TGCCRFele0C33b1+ZnGF97FgviOuOHFpkmyifJ4D7Y2VZFo6SGbUTgyPnxJYk%0ARaFGl20LUEv5odwA+Ha/o43jbd0k/nxusawFBvz25QtTjIzaaVm6ecrIpWgMJD6DojZYjx38hHIC%0AWLq8yNBDtYy1iqw1JR3YaEnrA8siW6RuJSbYpS+754p3lmM/cCdoZoxOqQPn4LFmufRrRWjh7A1q%0AeoejZ5HKt0op0uFNtaEZPB4buYqTqyshFwZn6a2SS/1R1q+1482Q33EfOY6DMiTSXFrjfT8gBCGu%0AnvEv7yy36HmeAjnLgNOEWXraRqEGHLni3Ynx7/2MLRactigEGLRugt22TdNtl0Nb6+fnTN4zpYTM%0AuB0JpTXrsWOMYdt3QgiUKhcEpbR4iYbEQfdtl9/YXIV8PAbaW1SSy0g/9RGMLr3M3qTD1wqTFZgO%0AiHMRY7AhMH2nZSrxOmqliNbRkcGZVhqlhG46ekX1xhhOnrPn58daSzm3JvV7OkUr1NCEYCl5Oy+t%0AHeMUWg8sjn07mIIMqZ/miehk8/ptzWhtRPUyEDL0dyLvOfBzSjGawLeilr6SNprLMjNNE9TEHCca%0A8PHDZ9IuwBh7DuHMCdBSWtNLJlqL0qd7y8gltZ/pCZSoNegeHcyJYbc4NyjVEeYuz4feGKNhlKG2%0AykNB7ReMOTBK4u3HkUhnKqKdPWhjpTM/MLjz/fNGsfggoCs9eL7eeHp5ph0rToG3MD9dcRjmnz9T%0AUibEwGVZpI/bKr118rHz8nSTBFVtHK3z+dNHSkriEtw2eu98fpJnWi6VZZ5ptdIVbNvOUAaFo3bZ%0A0qZUUHiS0UxDsR6HdPucZRShe6dSCHGWzW+dGfIhluGpVhzHxqfbBe8c13kmWAtKlDH+6cJtmXm9%0Ar8wxcp1mvr2/cZkiYVrwup0pE40PjpREJt6MopTKhKxvTgAAIABJREFUphOtSmBSDcXTZeE4MlVB%0AyeKKHEhnt1RQCDzKGc3XtwfNaXIZvLOKkkZpdmTRoI35QXv+1/78m794ycFJiym+D3798pX/4+/+%0AyJevX/mb//C/8nm58Pb+4GItnz//gf05M1+vUHZ+f11x08Tf/583Hq9fIO28Hjt6gB6d24dP9FK4%0ARQ8lsb2+SjQvJ6ZrZNRDkPJ9oLwXKEUufHi+8eXrO5OxeDfzdl+J3nB//I6yjZ+ennlb34jWcjtu%0ARKMpaeMomeBEwqu0rI/XI2EmzRQiVivyEDJLa40GXJymN00MHj/PEhccHWM8Pi5ok0XYi/gRpknQ%0AzN6pc1oib7HxJ6mtKnodGOdIFaZYhLKoFLVXYnSobmi9ycYFiQjU2rkET8mNpyfLXipf7++0LnEY%0A64w4R7QgtdeUBMs+BFuOGqgBlxjQwOIMc4yUnHl5/sDT0w1r5J9xmeMZRRPEqtESqetNJgzTMsu0%0AOR0Mzf+g7k2WJEmyLLvDM8ukamY+RGRWdxVAIGrMW/z/F2ADol4BIDRQWRlZ4e42qKoMPGLxJByr%0A3Cd8FTs3C1cVYX7v3nPkkNBBNYhBSEkdhdIBawWaEoIjF0B3NIZGRemCDRbbLceaGMYJu+7ktGK0%0AFolilxVzOXXxSkk8Q3W5CB4pUVqDbsWrem7gVK3M8wVjNdH5c7IOQxxPio9cBFst9NLoxtLNHySc%0AznhZ0KscKj2Qu5TCtVbknMSbUhrWO2qVn6s1yfprC8e+sW0H43xhnBZuj41S3oQuqe3Z2TGoUsgl%0A//xd3Tmx1dqgDfIgszKB1krjvWcM7ux/GZzTtCaxS7qgca0Tl5vTcqmptZ3giULX54RedaEAtvMA%0AgEQHlOLsWHFCGYwIMP30M56iuj9Ry5FhEqjH4O2JWFciZs4i7uac+nfOvqjWPw/2zkiM0hqBLrQO%0AwSisVQQntEBrNEZprHEooyQX3xvUTDrkIqX1QUe2nOk4pMOWM62JmFGdMS91Zvej84QwiPhbnyj2%0ALAdLrQ0hSlzM+QHaB0ZLplw7Ty4ZTSOngjeWUjI+DnIpsZYwBO7rwRxFTGmso7SGqk36Tr2jsaRD%0Anm1GS2yjtkZK0lmU/lfBhyDI464gF+pxsK27HCq1ImeBc/Rto6KJzmGc/ExYw8fHHWM0cYjowkmx%0ArDgfuD926cfoxjQO/P7jDYVcgMFQ0kEcIjkXbusuF1Vd6TUzeDn4VDTrugnCPIl8nhj4uD2kiL6f%0A5Ktzs5Jr4/7YEOcMDMFSK9Kp3PafF2XZPMhl3oUoF5haBa6h4dh3lstFsORepqpxGiil4VqniGOa%0AkhPGR0wr0oVTIgsvJfP6cePTKO8CEzylJOm+nruqrhT7vlNy+fksWtcdYzTrcbCnnWkchHZ4JGo7%0A+6dKQ68naUxzO6mmMQotcdt3iTXtCecKrcrBtczz2UG0aAyqKblcKwWlMA4TezpopVLqhnKiqKg5%0AkXImN0XQoqTAWLpSdCOuNO8EUFF7pynFUfIZoSxCkO3Qu/x9qTVyUWhtqSlhvWM/fuCMxQdLOjLG%0AWPLxYE0Z4+SA74wh54OU63mwr+zHQzDw3svwyztqziSkhrYeB0/LhY/toNSC6YK+PzrU3hisQVlH%0AsEa8k97RlaFrLeJz72Qb6zRGNZSz6CIH6zhOmF7RylJ2kbd2RF1g0bSaOOjyvG1ymNRGhlddy6W/%0AtoZz4aSiavbt/PffNlqV76BgQw2t5p9YfmsqqXRqlyixUQqvFQ19OqMsTcvfazuEIcp2xwq+fhwH%0ApmnAGS0yZWeoiOPQnwRMo6QmkFIXwmvJ598FeC8/4wktkQu0gH+2JMqW4zhwIXCcUIbWK9aIy8lZ%0AQ6OjO8zTwO3++BkH10Z+x+gte1K42lFdkO1K6zM6XaQy0GSDEk6qcu2d55dn5kEiguMiQJOKdHfC%0AGFFUrLISP9RgNHJxmybOCSYgECrnLNo4ekl0pfHneaa3xrYqJu95/f7Kly8v3B4rlMZRpKs3jJZy%0AEpJzazhneGwFxYZ3hpab1Ef+oEa3yuOoTFbJAHoMWNO5XCbue2JcZv706xdiDPTRyVamFgyQSiJG%0AJx2y1tDWn0NULb66l6efA+X4PFJz4n57YN0zQ/B83O9n+kid3rSO+f6KCxfeHg+u0ygDzyraklqS%0AEJ6LJdfKlgprKkzBCVTLWjqGo2Z62piCx1AoWbrH0WmM9QxhwJvG02XEOssyOOI00mqhKsNlHPFO%0Ao7rFGcN8GeV8GERobvQfnydLoWFQlJzJrbA/DprWPE4wk7fSHTTekCtUGo/b/YzSWlLuhEFca0ob%0AUklse6IqoDW2kjHIcNW7wDjIe+Hv/fmHv3hJDEiRjsL77Z1/+fwZ5RzP//TPpFzwrbB4y/DywrGu%0AxHEg3d/w4wV0ISjY284wTBQbeR4v9LShVSetic+//oJCPELaDxiVUWQ+vj3Y15Xr9Uq6vbNv7wTt%0AWR8PHiVhx4n//H/+K3t6MA4Db2/v3B87rRzsaLCGqCyTdxyl82PLYvLeD8w5pbWnXNAYLcJJ587p%0A6MSXaxCxn3NoJev0YfAS+XKRfd15e3vFGkcpcF1mNBnrHKpJRCeGiDWSZ9cdWpXeFvRT5KfY/UhM%0AB1oZ1rWQH5mSNvb9jtZeXqpHPv0sMIz2/Nk1l3HkcQgoIBc5YCo6e0o4LRe/4aQpOqPpytF7Z5lH%0ApnliW+/EELCqcqwb2UqE5Fal9KqNwRmDswplHMEptBDX5XCupG9Ar3inqFVLrKQ2jNXkvEt357HS%0AP04Rs9LAWZbU4l9Kx8FeC9My81IL27GdwkuH0QmjDF0VHvt+dtNE/hecoGDdKWf9gxLmjMU5yxj9%0A2TcB1UW62VojhEE2kq2Rj026QiWjMCjtsM5xbDs0Qd3uaRcCXZXpazeOt/e/0pCol/dOIj5GU7tm%0AGgNGKaZxpDWFtprLNMIvn8lp5zqPfNwf5EMO77nKZiRY6QBO3qIVOC2TT+c8PgSulxml9Pky1ZgT%0AGqOMwrogccEmUdFaDpqO9FrQNJSONLTgoEujJvm9U+qko9F7BmPo+8FRKsM40W53vDeoDiiJvVFl%0AameMIw4C6LhcF3Kr0stJE++3BzR7DikeInRWiikYrNE8zQO9FmwYZNBCZ3RG6IxGiITmlAqX3PDR%0Ao7SU37U+D3tNCsnOSgzk43YjOnc62kRcuu4Z56UYr5DPhzaWu9pB67PQPPP+44PoFMQB6zRNOaDR%0AleL6tNANXC8Le6loGltTOLvLZU0rxhCYBokZWRrd6v8vMpelC9Fao0mqkn0/0OfGq7VKLjLJqwq8%0AsUIONZqaE2/p4ESuoE6/zO0hvrxOkwsqUto2zpFbY388CFZivTUdElfznmV54rHdsX7gKUZ+vL1h%0AYqTuHwzRCxDASERjmGfWbceS0QbC2bHSxp5bzVW2mL1Tq2zBrFLc1pX9qIxBitnrujF4LxJyo+iI%0A0+1ImR/bhjNGRK29k0vlyOVnL0i6CxtyjZLhwdvHnadlpuYiqPbze2aUwQSDGyJHudF14HH/YHoy%0AWCMv4bLt5K6ga5ZxpHf5t7G9sXd4v9/FFUMnd6G1Ou9FGZIT+8dDuiVOtt23+4bR4nXrIC99A2sS%0A2XZpAgWy2ggcp8gB6DJGSu1n3FAOmK3D0zIStabs0lsYxuEE7nS60dSeaMawrYnZOvx0pTSBBEVn%0AKLngrWMeJVbqTqDJeiR6LQQlm7TtyBLd1JWcFcYacpaerXjLglyCgXTsLNMszqC1UFulJRms9Q5l%0Al76s8479yDKkKIK4dlqSAbUUpmnGnrLZYQhUrbHe8jgKmkJFEN+xwV4M5twG2d5+xt4nZ7heZul5%0AaYkeHvlgPCN0pTR88GgFNWfyGZsXjYWg6YMPgme3BuscpTbZRGtFy5kjt58JhdIq27qLMsEYjiqA%0AF9mmH5Sm8EZLsh5FzQej9zyOzjJ6ynlRsafQPnor8U7Adok0W62w1jFGwxIj3juuYyAEy+hlSGqM%0ARlVRMgjgQ3QgpRSGKH075zy9NqxzOGdlg3rGZIM/N7dCcWFvBy3XE0jQGaYB5x2Po1Br4cf7jeX8%0AjLbWSEkAXtZYakv03ghOs0wDe2kM0fOx7Vgtfbnh3HAuU8SoxmWeiM5xvUxMo4ifhxilt1ORC38p%0AaC2ezWoTA+KcVOjTI6qIweGcl41hbaiTHqq9I9ciWx7VqVVSUNu2crlMkizpnce+kUrBYFjTijt7%0Aac/zyPt9w0+W/di4bQ1TLUpV6dwZS8mJyTucNthTAP3p0ydaTvz51698vs4M0Uos1Tu0gvW28/0o%0AUCslRlz0bNvBPCtCmHAhAEjCiIYJI/XIFOPwLrDvO89fXhjmhd4L728fP0mjdIliX5nYj50QPX3d%0ACSFippF1W9Fnr21N0jdNufDQlj1njiyS494h104MA8Y39pyI48DTMACdp+vIp0W8mZdppCqNKka2%0A7HSCitigyb0wuwjdMwwDUSm0iwQnZMRaCiVDtZncYBwSKWWu80QtiUeqPF1l03kciYxhGSKP9cBY%0AjVMR6zVda67xFQXcUuN93Xj9uHOsiT1U3rcVpdpP/+rf+/OPf/HSiq101vWV/+G/+Wcuz0+M0wVn%0AOuPlmfT+jevTwuO+yobHB27fXqluo+0ftDBzXzfe7zdKqujeGOaZ6ILIFe8rqMawPGO60KFU07SU%0AcC6w/vsPHuvGZD2oysf6oKWD/+PHyut68OvY+P7+xiN1ft92Xrzl/bay7TvLPJMPQWDP08z9cQMN%0AVksUMBHoveGtY3QeFyOTDxir6KXhrWaJkUcRBLBaD75//yGQiA6laYztmHb2WPLO50+nn6gZtNXy%0ARSkZf5aAxblhMVUKsJZGsZayy8H/sT64rwXbM41EVR7lKh/rjmqdlmWSOo0j6fVV+jnO8NgkE8tZ%0AOj6OxCVa0lGYnJTblyD5dG2kuPo4Ekpbvr++g7oJKctIud4Yy/PkyTHinWNa5EIjkQdwMdDPDZsQ%0AKTuoeh7sK0cSquLv397YcyGVgz9cTkYV0J45esbLJFs1JfJmqxXTMPI0jvz1VQr3SndUN0Rv2VKh%0A18I4BEoVaa1W8nt5Z0WiGQRX+/p+Y4wDLkBpEJ0RslgW4Aba4oMhl473WrpputNzQyk56KUK9/Xg%0A/th4e79hrOL9sdG6yGOVla3iEgNKNS5Pz7RbIQye6zRL0VRp5jHy4/2DJQ5odSefL/bWFdZYnK2y%0AyegSy7NGLmGXZUTUyx1DE9T1Km6T0jrOBbmgGSuHgnac4tpMazveOXJTtJQw3ktJXKgbPPbEY5NL%0ApYuR7f5BN45gLK9vH2AU13HEWw3WY5X0h6yX/he1CS4djzWWYERI3s7pcnCOwQn9S2Sz6nTndMIo%0AGzKA8cyC74eIf7sCe/5e3ktB2xtx7+Xa6KrS9R+46sQyzwKK6bLhyuUUFlvLkWRz25Ui1S7I7Q65%0A3KQjwQNtDGaY6a3g7cJ2FpWzqhwpQ+1EJ5dalEQl6R1nZcuUc0J1S8qF1Whq7XxaRokznfHIrqWz%0AcmSJZMXo0SiOQ7C8x5Hw3lJ7ptbCcQ5RnHVnTEviUbnJ9NWFSK6desa2gm7cPj4w3mO1kS1TyScx%0ATZ4NR9qxWmJxR5J4qW6gWhdfEJ1aG1Z38nHQS8IGSy0Hj5ywWmKKtRaJH+27DH1aJ1XxswQv/+ba%0AGLwRB2LKhd4rKXdyrSzW0QCrNdsu5fqU5XJsVSdlucRLzymgz41W8LIFNUDLidYbvstLPY4DKMXj%0A/gBlqCcF1DRFN5xEu00GNMC+rVwvkcdjZavS5fB/bI1bp6RM6Z33xybPFy09Ix8D9+1g6rLhtlY+%0Ah8F7mhMEv9GiZVDGonolJ4mPr0kIpv/+euMomdEHSk5cn68oLQO1lhMNhdOKvB+44MV51ho+DOSW%0AMBxs24E7CsMk2yTpNYmI1JmBwUlqohvPcRwMXrZgJWUa8O31TTDyCEQqWMttTQTX2bb0M8YWnaX3%0AO95aSm/k4yAVOfgNMQCKfTtIqbLnDAqO0kTNMji2JFtJr2HfNqwLbI9Nhiq1CnxBWZxtXAbDkRKt%0Ay2f6ukTmSTbT0TlckGeCRjyOzmi81aRa8eclpdQqW/dy0M7vUG2VfT+I3rFtB1pDM4q+7SgghsCW%0ARHZ9ZHm/hBBlyKYtvTbuKXPfRcJulPz9TZ2f8XxQlGXyAa0Fbf3Yd0IMuJQ5SmJymlcXSEU2hsMY%0AxefWz/6idecQxzPEyGWZ6TmDsVgMmUJOmdwbrYjTTj6j8jmspTDPkxBbU/555lDGnBS7St7TT1T+%0Ath+U2olx4P3jg1yRy+Wxo7Vmyw1TElsuBGdIpYv0+YRfOe+pqXAZJVLrnT8vZ5qGDAO7gjiMov8J%0A8vsN3omOIiWmaWF7PIgh8Pb+jrEC4rC1sG2dWDtegY/x3GqPEpVVnVILIJFxZSz6/LlVt3SvuL3f%0A5JmfCnVP7HmnIM/mpkBVebYP3vNYN5Zp4O2x8bwsgoJSB4/jQFsvxEct7z2vFSFYvr68MAQvXVLV%0AuS6jdJHqATpw+/gg50w+hOZY+sFw1iHG+UneXVrzcr3KANs6whDZWEFrbLeknAl64NiEOOmjdNE/%0A7ivGBywWnVa6cfR8MM0Tv7/eJMLfG2EM4sTS4oO7pYxSK/WWwUd6yuL47BWMRlHxNvB0eYJScbrz%0APM9MMaBaZ82JYBz3VYaO6y7E2HTfmS8zj9vO06erwDjigAWU6gRjadaRVKI4RWiVRw44lABeqqPp%0ARCtFor7OwV7J1mGjuFpRjkrj4j05RIYQcV1h1SveBbYh8eP9O8pId89bj/r7965//IuXBqzufLos%0AvKdCcSN1XwkxoJWD3ClFIiHH6w8eqnLf7ny8/pXHetD/4tEWcpfH4OPjjbk2ni4XujX89re/8R//%0A+Z+o+4N6maUHUHeG5cL9/U7ujXCJ/P7jnePIrBXur4JD/tv37/z2pvj1OlNouJZ5bIWUD4xWQo8a%0ABoLW/O3bN3prUuZXHaPAKem3yJo6UI4DFQPRRbTqeGPRzhF6p1T47ds3jtqx3kAz7Kmc5CBD+/5d%0A4A7DnU/Pz7LZOl/gYRqR1wEoI5Mx7ydu+4OcK81ajlb42Hb+/duNriq3x40hBCDhtRwuhCQjUjtt%0AlByyauPtY0MrQykVgyJYQz9Fk5Kkkg5QRbCixkjPSwPrJlTBXKWEbIzFe880jKAmxtr5dNFQCs0L%0A4t35QKsV66MEc3rDWEfLP9i2g1Ibj/uD9/vGf/m33yi9UhvkkvHWMA6BJQRqOtiOnV8+f5EM+tE5%0AquXp6Zn1yITfvkt0osvBh94JRlNpspUJHqMFWRyCJ3UBBjzud0wYSEqDDuhyMFYweiDf7/zpy5Wu%0ADV5r1vuDaZmF5KNFoJp7kReuEgrdfVv5uN/58fHOlhupSDlVmZ3SO9dx4LHtPC8j7fWNr59eBF4x%0AjCgaT5eJ97viz3/+hR/vd355fuJImV4bWz1jLoqfW5lUGt5bicqVgo8j+vTf3dcNH0c+HjvXeeZ+%0A33DWcLkqLtHLVu7IWKOoSTLUQWu0jSIX1BrrDUfr7LmiDdzWB8f7jZIzxjtKLicy21ArzIMnlx9M%0A84KyitYEbey9IQWHTYXXHzeW64Xhvp7ob6SP1LtMels/SYKd3qtgso0S30+WqeBeTs9Yg74lvHOY%0AfRefDF0OoSCdNq3RrVC1YTw7S02B6gptLU51HttxirQFENPODkkvlWmMdOtwVboT+75irCWGRAgR%0A1SvaWlrvfO+KuCa0QiaytWKdodfOnjPTGLlvB89zQHXFGC37fnBdBA9faRIJ7pywlIpOGePkd/1Y%0Ad8YYWI+M0xrdG+mUx1qT0Mg2q8LZl9FoDdGcQJSg6P2MxdSG9xGlzBm1EGy31erEJFdisJAKehh4%0Avz+oDWJwUJo8X8ZIbZ1xHM74daLsAgTxWlyI6/qQ7UaTy5ozBntuLHOp9KZ57JkYFN5JF8ZZRToS%0A7+tGL4VSBEiRa5WobpXeWjCOrmA/Kq0mwjCRS2WIEiNxMaCcgWPDWJm8lwbWQtQS5+tds1fFeuw8%0ATSOP2ztP14ntyIINN4aPdUe3Si2VaYjkQ0ixKI2xhvtjR3WJL2vnCNaeFzFF+liZBkHMX2eJ2LTz%0Ae9yakIC3Qy68j7xLVFIbahaRbtCKlHasDzy2nctykQ1DEGmzMQpvZINRWkOlQ4ZaVWG9J3VL7ZX1%0AcccvM04rwjxDq+znhmLyDpzgpw2wnxTE22Ojt8p+VLo1HHvmNd3OzVclOCsDyWBxzpFKYd0T5oyy%0AKSW0vC0V8ZL1jspJ+oMVDI2UxcPz+fmJdGRe112ivFTs6RpSPmKSAGH2Y6dqifpaI8TAknZKThKv%0AA6w2bCljvPTVepdutVXy3+sh8BdJCRhKEbR57YV12ym5CazijBe3LAPV/adrraCdQ2H52A7xaOYq%0A3eJzo9tKYq0yVApOs+dyXswLDUvadtx0ZTFGVCoKkXo3xxgDZa3UdDD5J1qxjNOIaQ2j5f+p4P9l%0AOKKMxmg4SkZpK2RNLYPGUuU9tB13rJJ3/b7uEj3P4l887hLZpzfGywUfPftR0B3QBt1lICqk5szH%0ALoADozXHYyNYia6WKi6urgzWWoZQeHusOC2AFus96pBYbO9yPolxoJXK4CzTMPDpeUYbw6fPz+SU%0AeQ6B3GGcL9y2DRPkXdlK47FmlJLOXVFCybs8zbQi5MrSGj4O5JSI08S+bagYhci5bdLX9pptE9Bb%0AoZO7Yd1WcirUutJqlo5/tTKsy+qnRmEeI48jcV0W3h/i2CxFQGguBGIYsUozBU8MljhGOYsZw1oy%0AtRyi+4izALy03ADWvdCbwjtNLfK82tNGiJMoZIxlfn5hvz8o+WC6GOlf1UZvhaYM7znJpbZ0Oh0b%0AIq4WmpLEwuDceb61eCtnCKsM1XZG1Xi/y799yVW6pEpR6czTSD1WRhuYg8OPEWO7uC6dQDBcq7w/%0AVrqyZCMDxLLvGOd5PDJTMJR9Qw+fuH98MF9GdGmoYKFpwnwR9+6eCbHSsvz922MlOMeaC+1UwnRj%0A6BVqKrQ4o3SRi7VVLHFkvix8//GDP/36leMvfyXpxjROtE18bLUJEfrv/fmHv3i1Dss0kkrnz5eR%0AqBy//vJnvKqw/cBGx/fXd3xvfGwHf/vX/wJ64H/93/4zXz8N5Or4WAu5JMYx8jRODLVJfl5PtKb5%0A8bdXPv/yjNOG6esv0Ao1ZR7vf8O4gdtt4/fXleNYsXg+uua39x8iIq2O/+u373waPdvWqKaLjNIH%0Amd6Oln/99k5tnWUWd8vH/YMOP/OnwTtS7fz3/9V/wHnBExsEuVlLoin4/XbDe0fPnX3N3LYbpYLR%0ATSZdz1cuRrGuB728s1xnrJVia2sF7weU66RkGMbMfX3g4sCeV9YtsR+J14+dqoXalTPkvPHpemF7%0A7JTWcN6ccTPFZBVvsixmCEFiUF3oTq11IZshHhGvrIgjtZIsea/cbnf22ujaMoSBx77TamPN8nB7%0AmSc8YL943t5vhGHB5CaC51qxcRJEfWuU3Oi1UrG0tpIb/O3tzvtj5X3beb8/zjJn4uWykHIl+8Tg%0AjGS9reXp5YlwnTG75S9//Y3RywVwCJG9wLqtMk3rMp1vdGYnIIDWCr2I0JOu+OvbAXpnGUceWbwa%0An1+e0fc7QwhYbaSfMTihoymDDYMUlAHj5MK7vj+4vb2RjsJ+FErXVBRx8Dz2hFMwTxNaKa7LRPSW%0AljLrY2WZR5n6hoBxlnnR1HLw+Wkmp8R1nnkcGVUT5edaXLYj3jsmF/n0LAJmeqbnzsdRqFWRVolI%0A/fb2htPiLvpYN+Yh8svzM6lV4hCJQaJK5pRz2hDRxrI+7piuTuyxxrhAzRtJKR5vd1zw9LTyNA+0%0AmtkTBCPZ7m6CCE0VmDiQase5zqfPVx77xpfnK7d143EUtuOgK4VWmlwz3luitczDKPhkJV3Pbd/g%0AjHmm3KlIxOV+JFpTBKsZnfi9vP8jhibT8RiMeEpilEijtdIJcg60QGaOfOf7bcdYAVlEb06SV6MF%0AL7EVZYgh0JvAhFKWGI5W0lMYoid6z2mJ47ZtlGYYHFgNg4/01jFK9rrLPMrk3Hv2JJ/BYZ74/e2d%0AYDSv98TT4sGAN4rHJocmY848+7kFrE3QzkprhmEQAuL1BYyhtsK6F3KVInHNWSb1rbCnjNaWcYik%0AlGVD4AtxCICoM8K5kZiCBS0Rj9IU254YrDon/hpyZzgjWtK5Q4rWaILTbPXAeU865OA2xYFcG8E5%0AObS2jm6JR9Y8XxY+Pm7MY6Q2xzR4jiybuVqjXBqUEGPH8YVSMqp3Gex0xZ52ulI4N1Ab3O4bdPj8%0A+bMUwnPCe49F03OjbHfurzC/fEG1imqF97dXhjPfl6sASI79IJ69jHVbOXJnPzLP10k2w/tBsQJH%0AGMLZ9WzyO27bjnMOlzPeOUremfzIy2XkvqUTayz/xu1UftRuWKJ83lIT1Yd1VlxBo1yO9DIT1HmJ%0A2zfG6HDKsx0FkzL5453l+RPGSGSppINlGhis9HFjFI3GNETSkclHopbK+8fKMgVa67w9dnqVDpRz%0ATi6gWYAhLRfes+Cu26lTGKNnHDzf3lZoFWsNqmlKq+SUUdYzTTP97JYc+4EPnlwLznpKEXqbto4p%0Aer5td1SvDMNAULIx3LYdrMP5gcvlIodEp/FGy9AuBuYxnJAc8f4c20rtFtWQiGAqKCWDz9ZgjIL8%0Av6edmcht2+VckwsxCLxkGMYz8toEgqIMuTfW+515iIK6No5YKqlI7LK0JpN9q0ml4uKA012AIFYR%0AncF7SZD8/vFgcpqmLNY4QlC0kpnHges88jRG4hBYhoHRywXxOAT64IJs05pxbKuQaXuH1hR+FJqf%0ANoFaGiFIzNCcYvkYBmiZMC5YlThKY3CeWjKqa9aUsNbjHexvH7JFsvJ8sdbI8yB4lJJN5n50vBa6%0AIroypEwbAms6sPocsvXOOAWWaeLz84I5e8rKeKXPAAAgAElEQVTTdKHYhLOy7fZxZBgityOLcqYU%0AtN5PhUolGM04jQQrVGlnDbU3HBV1AmHC2TvqDZSRTnlvHW3k2ds1tJpoteG8RVWFKooQHNu+E8dR%0AzjRW81gf0qVfZt7vDzQd7SzRGFJOvPhPXJaBp6dnXq6BwQdssEzzhbRuXJaZbdsJPtJASKxW+uet%0Aw3Ue2Y/CvERc8AzxKpLtOAgVuSTiMnFsmlILuonDzFhLbW+8GMMyd/7t99+xtnG8v0nNRRvQmmXd%0AqUUAV36waGOZQuC3H694d8GawMe68u3HK/e9YJwhAqYb5ssV4y3GKUZnMN4x+0g6DkmTlJNOqzpK%0ASwTbRy84d214XhamKZLzztdPn0mlMz4F6Y7XTKkHy/MzQmR+SFw2VYZhpvbG5QnujzvrutMj3G43%0AwjKBloWBU4YxDPQYmcZA9F/P5+Z/4PHx4N9+vNF+vPGoihgH7P+f4RqKzpET12FEG7AR/OCEzqMc%0A1it8aLz/5RtNJ54nR1OK/+V//G/J+53fNvj2/hufX5440so4RF4uV7CGlzlw7JVxvlAxbDkxqnYe%0AoOHp118xzfDxt+/sx284C6+PjV9eXvj++//Ne1HMk6EncSgMstbgWHe8DbzljWN/MBqLCYH39S7x%0AGlFWQa8EG5hjIFhFLsfprDLM4yy5+iPhnOXTZURZTXDQqojxHvvOdVkwqnGdZkzvTNcrrleMlum9%0AMkIn4+x69VYZrgsFQ2kd7itaVYZ54Gte+OEtqXQus4F2nNj0ijsxz6orphC5h4HoNr6/PWQipgxa%0ACe5TYieyNfHW4IMh+kB0AjkwVrLIl3GgKY11kpFuVgqyXRmWZUY7IecZ5wQi0SumHPjhWbZdvZLS%0AAxMMZEF65nEm3R4EI1Gn62WRCIL1gv20jsGB0Y7aM44uVKjWUKVhrCDu18eBs+ak+0m8UXoF0r2x%0A2pDPaMPgPcZawWFvB9shMI9SG2k7flJuuoKcxMljrbiyGoAWYEocRpR2HOsHuRWUaUyXmSMfbPvO%0AVAeeg9DJLtOA957LEHh5eSZogat45xkHoRIq1QXj6y1KaR7WEZwgpKM3hBMVn4sgO//wvE3Rc13E%0Av6S1whghiK1HJjonRf7joHSoyCT6477xdLmyn/ATlDhLrDfo3nF+wDtPKgnnHcbC0Kr4npACeD7x%0A210bgo1EZ1jmGd0a4zxhURKfsaePy2iWceLIntU/GOKIs5v0DbYdrQRFDhC8wyrpIg3Ry6bm7At1%0ANNYYKXp3cF4ux61m1iMxjRPu7EZqLVsyIYdOBGtZluUsXYuQd5gseU8nKVIxxMhL7Rjv+P52o6ZE%0ADBKX7K0SQhRowXEwxEjrBR88QcuFZFt3Wr0xDFHgCFpij2MUVLpWitYr0zhijQive0c2ivWkQlqJ%0AEX+6Xtn3jS/zxG3LQsWk/7wU9q5EFNkVGo01ijE6jJX8ewgL6UjULmXl6D0pyWcAY7EGchYi5DzP%0AJ1lKICUy5Q0YpcmnSsD/ISE+LwheyQFc04jRc3v9wTwNAo45aV5KayF9aeTzFgW2MS4erRofDwGD%0A7MeDKQY5TBlLtLKR+wNXHYMMXnIpNMTv5p07IyIK3UUMvmf5nm/rg5eXZxqKx2OlV9lcamBdb8zX%0AK7YYwjRRS+PoCTrEYaAlmcyqXBmDo+dN4qlGk49DsOu1/nQ3yefUUUtlDBFaPQd10qnjJGz1rhji%0AwBAkOtt6x9lJAAVdviNCw9tZhnhGKiWq10/x9RwlAmyMZZ4iqlZx9hR5j5R8EIOnW0voho+Ph8hr%0Ah5HoHY/bB9fnZ+6v32g1043hepmgdYErpQP1x7MTTfTmFNYa3OmRk4O3/LvrE140xAFrNYMVcE3v%0AlXHwZ3/5JOcWAfaM1vFt3RicJx8HIUS+fJrI+y6xbhTWWtKxYU5lR2+F6zKz7QmVCut6oJsoUuIw%0AnG5Ai/ECClpGUaBcl4VoDd7IgHE75BKiEA+VUwLnWXfpELohEL3FISh5UFyWFwwNWicExziM4k1E%0AorFHkh6ctZZoYE/1xGErmrPoA6xRP2mP9YQjtBMqNEXZMj/2zHoUdKs8DYGb6hjryQ3mcaSVzMsy%0AYKzmclkYYsAhUItchE64H5n1ccdZyxQdcUYEv0cml8w0DNh5pHYYQsBpeNwf1Jy4PD2Ll8s5jDVs%0A1TA7SzeOlDQ5N3wz+BBZt52ny8y2PlBaoY3HavCTXEz0udEdgmzv+i7xx8FaspWftXdF8JHgHJcY%0AeVoGlLE8P12Jzslnr3tMDNjg2feMHwaejKMGR66Vry+fef944+lyxVmNVpowDEDDIdCc1hpxXqBm%0ANICz9Co+rlqtJHQUXC9X7ve7bLK76AlGZ8m5oICXZWEvGRcDJR98fr6IDH49MHQGZ+W9pAzeB7zz%0ADC4yOU05Y6JxGhmC43g8eP7yK/4h0c1OZ5nlDKWtwWjpH8dpJp5dNRu8EBN7x4VIpYGXz1mvhaKl%0AR+9ipOQqjsaq+dIat9sm5wmrud9uxOBZxoG0yaA+uk5VmsFZvvTnn0OwVgtv2qBVOSExhmkMaKWw%0AyopIXcE8Oay26FFRskZ5AUnl1tAY5jGQ8sGwXHFYhtFClvjqfL2KT7YXwuQo+4EaPVO8ktMdp410%0AB0Nn2w5siNxv70zTxHV5Yd93lujPmGwBFN56rIsMrqOdYx66kIaxbHvmZZloraPUg/Pu/3f//MNf%0AvGLwrPeVl2GhafgyR95vd3795/+Jemy4wXNp8Pjyhdv9A2cj28cH6/PB/f0D9+2NX//Tv5CPg+ny%0AlWmITGFgfhYvEGbm669f6L0QR4+zAz4GPsqNXjVVWb48LbTyT9xvH5Sq+LfX3/nv/tP/zK+376xr%0AZZq8+Kz+xbI+dn777S/c14Ov88D//tcbNVfB3erzC6cM6pzYKAzOGv70+YlgPfN14flpYR4Gtm07%0A4w9CzDl2Edd2NP91P3sQqos01BpMVTxdF4FR0BinSBxHum6oZsXzcLlyPD4I3mC64vnTJyGabQ/A%0AMEyRJVoaFlUSYfDkbUMbw/ZYaa2iUCyXhV974/XjhrYzKR3sRS4wmgb6JDNWiSTFYFnGkes8MHiH%0AMhJrcD5Sa6Y+X+hODhhP0xNx0FzmGYxlmkfGccIHIdApI1Qo4x1Bz4BGRQFmhGEkhMg8Rj59+cyx%0ArTzWT9zuN5HC0nieFsLgsb3hveOyXLGqEKaFcrszT4tsjQbP612dVCZNbbKqt04Q7bTOng7GJ890%0AOndahz+9XKVn4Iygy7VcQCcXmZdIjJ5hGDHOEUMkzpM84I2Rw+0ol54QBLEag+f5+ZntyAh0wfzE%0ACQfvCVZjDIzTfEp7C1YbxusTJe3UnPDLzONxY4iO58nxOCTa4oxGB8d9rSILPEWDKWfm6KEr8rGj%0AT4rVRypc5oWSD6x1UnxPmWn2clENAaUNo48474gxoDWS91caPU/4KqV5YxTHLiS85+eLlLE/l1O4%0AK/EvbyyX64h1QQ5QHZbrFW0Med8Y5hmdDq7pIjHJ/UZrEleZouW27WznxsUYyxDksiKT0SZxXq1O%0AqqJinEYwCmMD+TBMMTJGjwuRYC0xyMvbGHteVtspLk3M04xxIp8NzmGMZd9XiUxpw5Ezvz5fkdSq%0AbGucE2iFc44QB5FsNqGQCsGxMV9mPpfEj48bq3esSTxLBs1WG/ZIXKcnBqexWgSv27bizotQ6wrj%0AZOrfmkTOHnsSiMofWgCtGIYoPabWTux7JQyB4By9ZpwPaOdx3kMtaOe53e4EGzly5bIMfNzuzN79%0A3LQHZ9DaMU8LxoA5G4NK9VOwLuJ2axX7VrA+sN3eCE9PbNvOtCyk/S49US0yzT1ltLJEq6hF46wT%0AZLq1Z6umEZoc6DUH0RmJMymhlFmjaN0SY6S3wtNlpjSJdXUg7dKhbE22RNd5lL9j28jrijrBE8pK%0AyX6cx/OzJxHZ24/v2DiwXC4cRyaMIx1F3h/UdKCsw2vo5WAZHLcsw7WiFb02cSo20Epx33ackgth%0AjJpoLWtq54VZOo7jEGXgMjoRxltxP6kuxMh8JMw0CXlPdVoDZxVWS6pC0dCt0nMRPLgVQbIuIus1%0AxuG8p6DY94PLZcKnzLBcmS/yvR10Iw+RmuRz5J0hrRthHAleACbjOPJxu3MdAi4Eci7S/csCxRA4%0AjSNcFL1nlmlEafl+UquQVr3jOHaer7Jd6cZSmjjwXi4TDTnEeSNRfHqTLvAf/Vvv8Kpho8NoRy+V%0Ap+eR9P0H1+vEjohRlRV33xw09QRaKON4WhYGr8m5ME8DeyoMw4BBstr2pKEa6/jl+YL2Dt2EEttb%0AEadZ0IzDSDsFt3k78EPk9rhjjSHEiP54EKOn5MIYBrSWgda2bnhrSbqz50JcJhmUNCW+qt7QwZNz%0AZRwGwprkO2gVr+t6yrYdT3NgS9IF1jbwvExcl5HeFDEYHinhjGaeZsZBBngVucS789nXisQfj5yE%0Acmtkw9aV4TLHnzRbpSEdGe8DdMUYB1JJTDFy5IOU5f/ZFBdaKXyXzDuqSeT+sQpIx0UvBMwGMQ6U%0AtoHy3I/9dC3qszem0U40KSk3vnyd8EazXBdwDmshaEW8XsSNqpVs9sNAzQljPf+xfpUO5enf+iNd%0A8wdWXyamjea0bFS0ofbC4BytaloJhOBwRrHMgZoTt2mQbnXa0cBjz3jTudqJo1SOTYP2tPbgMnoe%0Ah8UemWokDv/10xMhgjHSY/w0LwzTyDhNDFNkuDyhe2GIX+i1YmNEWSGBikvNE4d4fh8MLg601iRC%0Ar2QXoO1CL42m5Z3knCHWTu+Kl6eF4xhY941xsHz95Qvl2KnHzv7pmZIOWm305xd5zvZKpdFb53rt%0A/Otv/45qAj2ZJ1EXlSb1Bjt4phhwDZ6Wic9fPkFOaG8oezqTb5/xzovTzmhKSszjjEYo3bom7HMQ%0AKJrxKBQ2WFQ9KJdZBMxd48eJTT2wwaCNJ8Qdq2Vg3Xqm1UbuE9H9mZyzLAs07HvCGEPe71ht8TEQ%0AhoX12JGG/MFweOrrTWiYvf3de80//MWrNfj15QutJEbnaDqwjDPHekcPgSl6Pt5WLtOEqwdmmQml%0AsARHbxnTDsL0zOt9JXjNEARXqRRMYSAsHmUNyzCD0oRoyS3jvcMPCy44+q3zp6+f+aY7ZpgwbmB0%0A8OXpz9xz4/vbnc+L+BSe48iyRH777W+8PQqX8cb/8+NNCp+9EZ0ViaVx9NKZBs/LYDHaMi4zL88L%0AfhhQWvPl61eOTQ6oRcHoRmqB0hsueo4tnT4JhTUNpSzjPGOtRreGduLkcCZSesE4Laj1bgRBXark%0A043lGAIuJNbbO09jPAEBDe8cNW8o4B48Je9ULFjF+nhwmQaOtw9qVzjVSX+4X6zCGfBWE2LEO8sy%0ADQTvuF4XrPH03pjGyFEE66qNxEiGOOCcYZpn8biMARdGeXC3cpZBLap1sI7WBMMcXCDryqevC2//%0A/leG6FjzRM+F9bHT6kFvCLEKRDaoRezo40UuCJuGecT8cFIW7+J9q7UKPERDbYVSKqOfsCdmvdQi%0Awj6EMvd8FfjGMs8UDE/TyPPTBWssyxwZxxEXgxxGtcKFeLpnwMVRDqDrijEKoz+zbRs5N1orUoBX%0AQm0rWUhaVlf8MMkL0A6CcFYKPYz04FnXVTZiPnK5PNG+fYhpvhbWlOlKunlGCfbXeUfXGqM7Rguq%0AfPCWjD5jYxPOWUxXfH65YKzj5TqfoBGNcZZeM4pACAO9ZbTzGB2opmLciE+e4DLjJJfmmjOXWeJt%0AtVa0EqKnd1YOZCGgesUaBRrGyyIxMi26g9t9xfpA8EGoS6nQupLYjFJM0VG75MaDswRvsNbRzk7b%0ANFk6Ghflu3kNE63DNAS8l03IMATqkbBeLkzBBxlyjLJFUWeXSXVNH9VPIprXN459F2KiFQHo4CAM%0AE1pVojNMU0QphQkB5x3HWaZvXRPi+POlPwehOkpkRzMETyqZ3K2QmO4f+Bh5niY+7g+Jsh3HiXov%0AOGWwWmAIWleic8zzhLNCOZMoZANXcTEISW8ef5LkvHcYLVJ2NU0oDbU0KornpytOS+RG/v8oxnEE%0AOi4McmHOGWss2RgaGecded1luLQl2fy2grHm3KQZGcDYzttjZQyBYKVn07Ysv9uJRkYb1v2gJHmG%0AhzAwR9kcBKdlg91gnAZ55mDOrYL0i9Z14/9l7l16JTnyLL+fvc09Iu7NTLKqe6Zn1JiNtJjv/10E%0ALQQI6JlWV6tI5n2Eu9tTi2OZvVFpXQkQhSLIZN4Id7P/45zfyTGSc+J5FF72RGmdLQXa/caWEveX%0AF87nG8FaXr58wTurZhSdS69fvnANIZHDyuHqtfF4vBLiwfzjTZRZK/T7475jaGTruaXIx/PEzamw%0A4aDCc0uJclaOdoA1PL69ck/CQvc+yd4uCIvDeMewq7GKkfP1Tq2D6zj45XHn+8cTtzbke064mBjl%0AIm9J0Sfl0vAuWMkFjWJJzrdPbND2BisP5JhAF7QjOUt3jjEawSbi/cbNwbSwx8iwFjc1nCpFBe51%0AHIQgLLtzQqob79iDx8dMb40vjxvH5yfbttOdwzHxIcCXwdvzyT798kFFBo7gpuiKt9s6tx15y/TW%0AcWZivbyA8lQ6jjLZt42Ps2pgteXlV5y4kEhWUsawtsnOWfYQcAbuSVCN9BAcx4dEw0DtP/PgYo4c%0A54ENnj1ZrHdcHfYgSMu2JbpzPO4vjF5pdbDdoho2b+BnXqMj3TasD8zbTjkOXIraKE4YQ3VNiJHv%0A7YMUHfcU+P2zsadM8pEYLWUoRHpPGeMMm1fzPaZAH7sb+LVlCiFQWyVvN4RR1/frjMGkRC8FF3e8%0AFWzkWTp7cESbVIxOS2eyO89xlnW/eLwX2GDbks7pXgDD83nw9eUm9UivzD6JeyTmpJBk57AGrhY5%0AjoPgE3vaOE2lUgkGjFETdt8zOXoNLfYb3ni2GEjbjdmqztmsGnO2ifWB4KRw8WmXcmd2ZSpOA6Pj%0ArBHd1jhwhnYWGIVW5NmKztOs5bZlWm8iBtrA8/mBWd7D+O0L9bzI51ND59rZX3bKvvP7H98xZH57%0AeyP5yOEbhYqblud58Xi8KuIgymu33++YaaUoSQkzV+xIOfAhqxmvjbBtBAeg+JZ4v6/tnDyC1i1P%0ArvMMU7E1ENPkeH/HeofFkG43QprkXcPdWhrznnm+v5NqI//yK8NOyvPgrBd2TnyMWB/5eP/OP//T%0Af9JwtVbej8Hb8yRFhV9/vd8JPnDLDmelAggG8vTsv37R4IOJXz5Eg8XtgWE1ykt7hq77xZmOS1EB%0A9L1Sx49tX2e0gR0GhiG4pIXFvmON4eZ3Gsguc1W6NWybAHFpy9zu8iKOexa1tBm6rfiUec2RM97x%0AGb6+FJgLNvc3fv3dN15MOGrnFiPfv5/U2QSXmBPfBtMl8k2Um3xPfHz/g5c/fZM+95dvlM8Pvv/+%0AnV+/3KW9zXf6efLt5RtYyQr2PRK3RBvKzPLe0cfJ7Z5ppSgTwke+/OkfSGfh/OONr19/Vcji58Xr%0Any2tez7P36F0ZfBYx7eH41/+ounMc1rloAzJcCyOs5+MGfis8Kt1PF4e5H0nuEhKEZ8TId9wriFL%0AiKQ5faIE+aQk7jEt++MmJLiL2DAZTRebW2gVwRg2aIWQRcphQjUiQ+054sogPl65euF6njhvMCZQ%0Ag8c7TUbqdeN8vvH2lIcrxszgDe8MZYpK2Nog+rmyM9SABe8JPvD6uPPl6y9sW6JVeYGYhrRv2qz5%0AyO22MSfs+w3nIaQd70XoGijDzBqjiTMrjBeYcWCGvEr3L1+VZXM+KedB8gkXFGb7o+Gw1hGSX82K%0AcOUheD6Pk33LGGsVbhsi8yz0MddmRGHCDCFo6xh4qxC++56ZOHx0eOvZ9zs5Z/ac2FPm8bgJDJGj%0APpOY9N3MFY4YtHFoXb6DOceaJlrKVZgzMcamd8MAfSpnJKvw81GZJS44EaWeH2vaKqnG4/WF3/5Q%0ANpT3jmdxK5hQ6fLBi2Z0i/Ic7VvErC3YGGr670kSyZQiFicpXpBHwa+sMY/ytGa/6D0QQ8T5qKbZ%0AQB+W/EiMbfD+/o5zgfkjXHuK2iW/QMBY+WCsc6SQwDlCTLTrwBhHPZ7kLbEtz8p9E466z5URY8Gt%0A4N2XHPDWqSgPThAXwMdMuU5mHwSjotNbT9w2bbNXdIDHkG93WisLsuH1OQSHNw67wmB9CLhiabXj%0Aeid8/bKAAmVBQ0THMtYw5vr+jKQf3smg7rzHlIt9i5yfb6QU2XLkPBveKXi7NYPbLckZybpqUaZa%0A69TrIqZNcQtbULBssIwO03peHztM2PfEHgM5JXpfUlD3HxedXbECEzXlPzDYLI+k9P+DUouy5Yxk%0AZSFG0a+8hlvGgJsDmzdqLVgzycFSQqCHqqbQW4W6FpHivBPOeZST6hyv+0a0lsEK4AwGh8JAGwPv%0AI7+83ul98HLXAOLr4w4rvDZvG7e8CUs+ByluDKYmuyEuoEGlTw2dYgwYr6wo74xkRfWT++sr2Xl8%0ASlgjcJNxToOhqZczzIQJQXlOy/dUz1PFiBkYOxiXyF767CetrED7VgkWamnccpC/MDm2u7yEQjUb%0AthCYYeBiVEaiETWOKehIaZXHlmhhUL2h9cG31zvOIH+pc5zXyZZvWGtJWybfH6LPrWyl3iptTPY9%0AUxH+PfgNnMW2i+2289h3/jgl8/16i6Rgmb1jrCV5DT4+e1OeXylCac8mSZn3DAZfb3e8dyr0Y8KZ%0AScoBxiCnhF2wh3TfOa6LEAxfHw9aK9Ra2X1YsVaGkHYwHTN1Xj/2jTKU9Za3iKeLMOgk/U/eMeLk%0Aitr2p+C5v25EZ/nr77/hnEJcgzXKyCuyBWx7ohdJwUJ0jC5wlokWn5QX5S3kry+cz0MbJ+dIS3Zm%0ARteZPQfOG+pIhNiIzXMelybnxtOdMsBSzoTg6aORw4PWKulx5zo7xk7saBjn+PblC31Ocrr4YgxH%0Abdz2TOkDU9sCZ0FkYJ3jcdt4bIoEsUP5X8YGUsps246dSkLqE7Z9J6TIaA3/snNdlV4L3ntuptAx%0AP6mGrYuGO7zn8aIsy4nDrLyuhmMc8lppABn4eHsntIkzgcqC/VwHfW1hRpNE+pYTzzp0TzI4W8c5%0AqReyke97SxpG7nvELc5kTBG/bQr9Xd/DTF5QhFYI+a5hQu9YF7HO4mthmsEcRqTXOTAgGb+3hDRp%0AdQ2rsxo/V39AGjqPIMjIMA7GwD3uHJ8bYzZGvZTN5SJ9DMb3wT/++o3GG6VNjo+OoSkU2SnuxYyh%0A74XB7XXn9nioJDBWw7P9xuyVXi37ayYE8CHj8w6zY8ZYXtXEnJ3Ruu43Y6WY8dBtJN7vtLNgf9wJ%0A0TOR7yrdHf16ElNE/hmHodMf4gBMa6jHk9Ykw53Gkvedfp7c9qzImDkp1zspOHY/YFhC8tz2nT1b%0AtpgJC2rzsu30oFqm987++o1ePvE24HPGIwtIHwJv0KsWDaOT4sbsk2onfruRvYfSMdEKlsRkdLCt%0A6346PldDqkbbp6xswT6AynWe0OE4FFnU8o24F7bnk5c98KyKcPlbv/7+Gy8zGaFyGQuu8+//9h2m%0A47/+l3/AhCw5nK24/Qvz+c7j8SegUdvEtsaebzxuN1zU5K5Zw6yVmDaeb38Q9w2fN+nqvSfmjd//%0A7S9YN+nHycfnO95FXOvk/Q7lO//rf//vfPz1d/7p2wv/7n8HXvmff/1XNr8RXzdSvaDD2/ffFvyh%0AEJwBm3FUau3k5LA2YRw87pnHlqX1vt+ww/Dy9Qv9+sCFQPQ7xlqt6283Rmv0XhYdUGtuay3Bir42%0AV1Ci/RGGOycuOOrVaKUyx1Rqt7GYMRSqC2z3O3FUtrLR7g96O+jVcg879E7eCselfJXto8rkzST6%0AxNv7d6JxNDNJyyQelmTFOc+vXx/c7ze+fvnC65cHKUShmgHjIzYF4p/+zBhNxWxOMrlH5W1Y61CJ%0ANZmtwbBgB0qwMfKSGEMIefnaArl3WoqM+yutagLUS6HTCGEDIxra+JG7MKzws9cp+VXcMHzHjsGW%0AZQY3GIxRY9Sc5ddbIsbEP/3jn/ny8sLjthGt8sesc5gQeX15xUenyf80pC0TvMOFiF+Fug2J2Ruz%0Aydwfc2IuKtwYAx8TW++0op+zt74IaIaUIz7mdRlMxtL7TyM9dzmVfxTzzl/+/TeOq7FFT/LCftvo%0AeX+veLNCi40kJtFOYrDs+c7tnhnD4KZyw9pE8pDbjRAsTIUpYybRR9LyvrjgcEYNq1eoHBNLcvIp%0Aej/4EgOtSEctupx8PGZ2fMqiLQb55EKKzNYENJnQZ8enjbNc3O6v3F/eqf1/EJ3j68uN//v3N5lc%0ApzLxQsr4BfvY0kZMkew9fcDrt6+Lftk01fcBh7Zazq/mFXDBErMmws7ONdlW3kpM2pSaFTYtVZ5C%0AuMtVuW9q4IgWY60yQmJiu2XK56E0BgODyaiCRpylsd/uGkakjKH83NTm1fxseaO1gjPyhT3uD007%0AxySlRO2TmC2jCvfvved2ezB7lYTXOJw3bNsd5wPn81Pb5mABZR45Y7AhapPqBPkYrlNro19VRWgd%0AsDLlplXwfcqJep24kDEos80anVcjBMb4lM/OWPIt06YhRQ+zMWfEWpFIe6t448FMZu0E69juL9pK%0A3jaez09S3kk5C04ULFtKxKCMM+v8eq4G95s2IGp0HaWouPAxyL/YVJBZ6wnZc3wcfHn9ss5VSc/2%0AfcMHvwYy8g/OCT4m3JRnMW43zuPEzA4G8v0F3r9z9o7r2lbft8Tvv78zesNZwyMFqldA9ZY2cVqc%0AMnyMs/TeeX3s+t+XG+dVeLnf2XYN4ry1yrRyhloFOgH4fPugVOHcg/NMBmbCt5dXem/KDfSBHDxp%0AV9N6XpX9dqMssl0MkbNoYzmtZYwu1HYK/PrrN/7nv/4bj3/4ihmNfMs8nyejLUS69ez3TG/KqHRe%0A8m0zLff7TVApO9h8wDBW/twqIqfysKYchi0AACAASURBVJxbnhXnSSFinePt+xt73qitSWpqDD4A%0Aw2MwDDMorXPbN6wL9HYCjl//9Ct9dEpplJqwz5M+Bse1FABxIcj3G8ka9pcH2YteentI4uTnwMVM%0A9PLb9B+wp9HYbhlnLHMMeq+83jKjN4y3jCJK2v712zqvwXqPmYZJgIikUsug32ojB4/PiXKcGlTR%0AlRd1Hty2tL57KS3GbJQ+eGRJvq/f30heQ4yX+04MWaAeC/l24+VVYIMQAsYIiGCdMkHzY2fUrjyp%0AJiR8cBZsWCHslpkcpVTyvlOvE//lGzBIE3orzGnoNggaMifGxOWr7rw8dozVtivFjL0Z+hQ4ZJ+K%0AAQi3O+Z54p3BLT+Zt5Z4XVzHhbvdOdsb2Qdebw/abNzud9LLC/f7jnOely+v2vTK/EiMFhtuTIz8%0A0MtD6mOmHk8NXOdgtIvu7JLbV+zaZIyyNl1W50rIlno+tUW3sn8YZyDt0CrbP965zkNKxTnZYlSO%0AYu+U2ujt5DoyY4WAe/MHMawYm9Z5eXzREJXJP/wv/8z99U6+3Unbjbgleu2EuOFMZzqPdTdqObjF%0AhA9qlJ33zLkG1aMLHmQDmE6MO8Zo8FnGxJqOs57tlwejdxg6w+aYxJQVaZAzPmXq56ee6z6gd8p1%0A0WYnff0TMEkfGe/fOc6D8ZffyF6AsT++f8c7z+vLC6xopa+viW3PmDHwKVD7YLRJ2DOOxn7/E2No%0Ao1TdXWAQY7HOaJAz5MWeYxLyvvyC0GtQ4LaxmC3iv8h722sjbgLdhC3hXCJawT36dZDyXVW1D8za%0AGHbHh8wYA5cC33/7Tth3vo7KcTU+r8l/+qqIhr/16+++8Zpj8F+//SOmX/zDL7+Qc+UlbJSPg7AN%0Axh6J+Y5rT8xdyE/vE5FALyf1qowtQC34fFMmjfPY0Xj99Vd16hPCtmF7ofXG/euD6/ODMifhtjGu%0AzsufvnI+G2nf8elOmOBTYizIwsf5Rv34nTATpU72lPirS3SEOx/GY8zKoDKGPkRoydbincLyHvnO%0AbF2o21ZI+12hykZF2j0ncAl394xeqGcF07E+LalBw/ugrtxY5soRmNMwa8PYIUhFqWAnzhrlOMkI%0AgsuB1jwuG1opjJmo55NuFOpoyLhxUtO2YB2GvGfsb38QvQz9c0r+HK2msgBb9ERjeNk39pwF3IiR%0AEAL5flO4sI9gHSHdsAOml0bbGCvvgXHAlM7aSCYzrYXWsd7hgzTnxmptnjdPK0VNjfeUIyh8ecvK%0AQrIL0eq1XZgNrvOpi30MyV6Q18V6x6ya+npnwRi805/n7fPgv72+MAfsKfDYN267ZBkxeIz1fPnl%0AKwIviDxnvKYsc2hbZZ2V+XzBT4zz+Jio5ycYiw96Tbv5kaWhpoOpw4DeAGUuMTsD+WacU6ipt4Z+%0AnZJXOBHbvPN0NEH7OPua7mjr55xVhk668fp4IYXA68uD66jyCzj3E+3rgyRCtEm8bfIYGIEpbIiM%0ANoT7tYbZK357yKw6ZUz/4T+1Kago6g0zDVjDbB2mMqMkhRhLDiFJpJlT4dZdwatznireY6S1xvm8%0ANAE1U0RAYzBjMDBsKWvyaZC3ikkbYw0/7thewau4CzHQWiOGLOJpFzLaLaCMmRMfIiFvzNHUhHl5%0AhEbrpOTpQ432qJXeOqB3MaakbVJVyLCPHhdVRDnfOK+CoS9UssI+x9raMmTQ7l0kthQcx9X49rgz%0Amqb2aUtc16Wgch8wWcXqvm2MMUn7Q9sTZ1ezI29RcJ4QAynq/PFBWzSziI/eeYwztKl3MW+6gNs8%0AiNuGM5NeO95A+fzEuNWcoqBYFhCE2WVeD57r+RQNDWUFvtwevP3+Gy+7mvQfcjtmI4WA9Wp6xhQs%0AJ1gDLnBLkatUXu+CnkhWpnM+B12G3nlSCIR953o+ScEr1LpqY2AYOJe5ripfp/eE6Ag+CLnvLGMO%0Aro9Pwi0zmi50u6Iy5mgYJymWMSzZXMdOSZbvW+Z8O2jGydztHE4KbpElm6V6wS9mrzhjiV5ByFvw%0A2twk+Wi3FLnfb3q+p4A84+0Dby2zde6boiC2FEnRC00eEilHjrPQW+H+eNDPc0WFgO2CNMSogZ0a%0A23N5Rgc2R322Sc/RqI05Bv/5z79yfHzw8nKn1EayRnj7IDlma8J+b1lnWhuB6INCfp2BBf4QSfHi%0A27dvbFumnBe328ZVNXRopRO3TC11YccVW9D7WI2ZiskxJjknUoxYC94bpnEMq2ZmzAWnGY16Phe1%0A1pKyvIw+JlIfjNZIBqLXnSQiqjxyOSvLbIxG8pGUPPU61llvJNueVhuGKLlz8LsIpylj0hR91TmO%0A5yc5bwoL3xK91vX+OawPug+jvE4h79o8OOHrZ6sYq/v2+ZTqZibP5/tJdBpC+N5xIbBtmY+PT7aY%0ASN7RrgtyAmtJTtJY5mDf9tVkSYY9W8HHRIxZsQjBUquhD0k3vfeM5gkhystkHcNHaJV921QLIdne%0AdAs4UQYuRNk6Jmxbps/B+fmk0XRGYHBWm/Bp5blqvTJ6J6bA+bxI3lNaZ5jJL69fmHP+HLL7lGml%0Aqnl0ldcvXxZQqOFCpp6f+Jw19POesG20eum7tjrrRrnkWXOBdp5M58EqSzT4yPF86k6yjm4qIXgN%0A0IYiCGiDnDPn8YkZnZA8TM/1+R2H8hNzTly1UL4PBTsX5RdqgC267eN+43oe8PWhEOS1RUtpY1qE%0ATs8bo0/i4wu9KMDZRY8xATPl9Z19YJ2XL38NpXprK0fMYqwkvXJbdLy1jNmJOf+MZXFe97ILij6a%0AYw3DncWujZOzAWcd220nxp0tf3DbM/z7v+OcIWyR53XwdQ1f+jQ46xeAqhPxbL/s2v4/1ET7kNd5%0AXAh5k2xyBXDHLJLhDym3tZYxoA8pv4bRWVM+npj1bPfeCCkuZUcn7crYHQtOZ63BOINPCoy2xjGa%0Ao7vGtt+opfHH1dgWtIw1aPtbv/7uG682Bu38oI3C//i3f+W//PJKff2g9pNkE/UsJL8zrcGOhcW2%0AyyzoAj4HZn3S3JIh2EBOhtFELnRLlqFAQhWcFkjbQ01JLbRR+Hj74HbbiX7TF/MSGdOyZUce8M+/%0A/pn/43nito1+NswK7Htsid9/+04zFXrTz2PAWIezjhThlhO3LRGi5GF9DnyKMC39aqQX4Tqd10Fs%0A5sS6jZgMfYgOZl1YTUKknt8JOTOGtlsmekZFWQxtMM0kxo1pLG5lvPiY8M4RogoUNWODZjpzWuqo%0AzEO4+bimVpuPBBTgyVxBrX3gvcHbSXROQZq1EdOGcQZL535/wRlLvt9UpNlVFAePmePnBGoIj7hI%0AiaJwCbEtrLJ1njErrRZA+nbn/SJHOvwt6rC1otYxWQhYmSWdddQm8pi1kjt+/OUdZyxjqhFyU4GZ%0Aym1a8pA5MFMYcW8dZ2u83jbut53b/aFJXAzc9p3b7cEwgp04r31kyBmQfpw5aaUp+yMIF279miyu%0AiYmk105SvQlmIt/L0N83RoeEtQ7Gj/w0T6sHZkI9noR1UYqw2GgDZpM3wxht1axX0zLa4HkWvk1I%0A28YtqhC9LY/e6CLxWWOYTpkv06kIUb71kLEDSTetc0v+qJBnY1SAK7fL4aOaUMEWFOrqXcClpELc%0Aew0OvBHso5z4lKi1MI0akFYv/VytrecucLlKcsp6MmtSV2rnZRf61qI8nzkKWM9t3zBATJYxJN20%0AduKNAjmNUXE9nbDxzoj8ZI1M56M1FUBdE4gQEzY7XVoYamsKijRG//wavsw5wXihaX3QBNwKE1HL%0AKYrfdXJLmd604ab9VZcfE2sczgW2FHB2LnqnJQZJsx73GzFGybH2G30MvLdEH4CJ94EQ7NosehXr%0ALxoejIUFNiCtv1eD4nzQUWs6PkREfHSkeEeUSrDT4KLTpiQG+vr5QwiY9dwLIDIZK4zbOodDg43r%0AOnh5POhFmT6lNDVdUZPz/X6nN4Xgjt6ZLtGY9N64bwEzBmnP1POUvHpM8qa8meAdGPlSTIo/w6mH%0AU1zAPLRL3+8bBkd3VjmDMWCMcoXoEGOUrPO8sFvG+rHOrYl1Arj4vAGGHBPH8anNfIo8xyR6w+id%0AW7IwdW66kIgtUMLgeTxXhtqUv2CANVIozD4IyxPRWuF22/X+XBevLw/O4+C274ypfCK3Zc6VFRaz%0AKIjFFDCG4/lkj5E1V+IqBVcveR5jUiExmja5OXOVgk0Zj+iDr69fOI8PPp+fxJBptXHfIslFrucT%0AOy178pg983nUdecOsveS2Y5J3jLXqeBnNUoqzHPWcwpzqQY6ZrKkqasRmmO9C5Cix1rPcV6kvOPd%0Af8CQvDPUYZnlWl5heZa8c8Sc+eN4V6OWEtFYgk/k0HA5appvFIUQzMSZrgJqNELeYGpAMIaGp2Ft%0AU2sp+m9Zi3GivOpcs/RyKfcv6Txh25hjKigZONsAGtZpOFGrsP+tSKaZYvgpx25W0KnrKFgjqm3t%0AumM6eub7GOxeuUj7LlKfYWJc+DmI8sFheyflpK1zbfJs2rGCndvPd2Asj+0MFlsU/u2c3v9hJZGP%0A1uD3jTFgTEdg0IaaL5j4ILpl90H1jfPYpo2oGR62TB8DOxcmfQ5OqpqCq3EWbQy3oHfovt9Eu0t3%0A8go9F6/XsD8E+Rm9YpBscE75T2cfxE3e1Tl1ns1pMN5qq2d13vc5FsVyaChXi9QlW4IRaG0odLwN%0AUhZkZM6hITyT2+NlSeAafVhuMdJDxAyj7XopBGPI28ZjGOb7O91anFNGVquNfUu0IhjQHH0NA6ZU%0AFCljnRgHxhh81CbcxcTojdG1+TRBsu7pNEgYTRmTjCFlETCsWVJ/NShuLQHsHBifFgHWqvmxjnJ+%0Aiky96qSweXqbhBRo67s2K3YlhYAZ8Kw/IkAmW1SOaGuNZid55Ys5OvevXxnrnLYG6DpbrUvUckgC%0AHcMKoD8JWYO3OfW9uYG4Dw5Ige31RildPwvzJ8XZ2sg0RrLHvOOsY/QL6wKjX/LR9c4MGxyfhOh5%0AtsLL6yuNyeO+41Hu39/69XffeBngX37/4NdvD7KPzPRghMmFYX5859c//ReaMdJrWmA4nJ2aXCSH%0Am5budnwfGDfAesbQy9jLIU1s8LTzE3zEJQWeUjvXoYeolou83Rl4hivY0jiOJ3l74eXrC9Y0/vh/%0ABv/bP/0TbxPStPzv/9cb359P3q/Kfrvz8TxpvRFCBGP49XHnOA6m2xhz0LuDuCbLvSN5jybixmgv%0AMFvFRx2ycwx6SETv6OUCMzEuUmsh3W/MXvSiekcrl2RpA3x0jENSGTcH1QKtM1zDxrAOlKng4y3i%0A/ArCbdoWyGsk+tg5BrWqafXW6nC3VnkfRl6QXidxy7SpsMjtdpfE4uWOX9AG7xVY+qMwb1djGmnD%0A+5xYB+MHTchqwzcH9KKJl4rFCjZAa5hghHa12iD4EBgtMJmYMdTclhMXdKFP54CLWiXpu/p3+nUR%0AjMc6TSKtadJfT8hROHNvHNumtXTeNm63O9nC11++aYNqjCZPxuG9PA9jTuhdzYVXATrNXJQ6j7X6%0ADhg6+ETP0+TOZSc4SIxYDASw1jNHB9ySF5olh4RZpprolPj4/hcwhuvjk14nMLhviWeV5CU4p6vJ%0ACu2uurTTz4se7oQBjz1QS+P1yxdtQJeu21qjSVlvP0EOMUbcCha16EJgssI1ZY5VMySCmfNxDRRE%0AUmIKM2u81wWdI7NWpp344Bmt4mPkeH+XN8oFZv1kDnjsmbfnk5QSIQQ88sNYJlt0WDPYvcAzTEt2%0Alpwyg5Vj5h3TeKKz9K7inTkUfjkbbh3kxntCjISU1ncwmd5gnF9n0dDFFzyzD1wMjCG66VjTaUkY%0AtQW1Ni4N+ZR5+bokyfOeNiw5B2oPDIM+Ayb3vJHCxAxNFvcYCbOT0oZjsMdA6x1nEJJ/DU2816Am%0ArQs85bikrVB7Z5RGiI60b4yV8TSHzh0DwvTud472QQjavFhrl3dSz1+8ycuVN2WtjGMwWlWhhmiE%0A7SgYa8nJ0afCUn3wKk57ofRL23jr2aLFmKhiqRX8GPRWiNYTk0z6rVS2+463RoOIWvn2y1cNBVZD%0AFJTCy2ztJzHWWMf5+dSGNQRA3tdWOi7YJb994ToPQkqMrggG791q6BJxSc2Md1hjtUFbGUhmZYjY%0AOTCt8Dw/te00kxwzt4hCmC2Y6ajmIHmHSUHPXhWxNZrJMBC9mk9Nwn/48FRsyw+W1vcxdH/1Qa2F%0A4G+01iX57I1vX15gDGqp1Co0dggRY/Q8lXJJJjkixnmCCxxtaGtyu7O/fPkJHZh9kq3B+zVwMRZn%0ABJ7x3ukdMCLf1dJIOTAx9D7kmWX5AtHW9fX1i3KxSiUHbVz8Gi46F6jHwXlNXl4fypw6TlJU/pVz%0Anj1r83IcT7z3xJyp5SKGLBpiF1Xx/fOiN6kIUgy4aXn9+gvtOnkkR3Q3SrkYs5K2rwSGwtdhyVoN%0Azkb6uDBDigFnpSTxaZP/ef3sP4YbOv/GkpHnn0oDFyOzDdponB+VlBPGbDArWPnPW+3cc1bBH722%0Aq2OuoW3ARsPA0FonhUBPic+zEFNiu90wPmHPqu/ZKhMvRkdgye0whBhlWVgyNGeRjNhNKX16x1up%0AMIyx+AnGe5Eng6cb8FMDzBD13/HO02pl9MlgEHLGnqjItZYcPQ3RGY1zzFFJ3uOw9OnlZeuNq4pS%0AaY+D4IwiAa7CswTGPPn+9sbjtmF6w9kJreCnsqhGK8T8WD/XoI+CbZ5huwbd3mkTZgzOSfZu7QLW%0AzCFOQG0KsJ8T4wzxh/dn6j1yweOITCOljrVgfcDbwVWuNSQ1GKufzSDQhfORt7d3kveiP//hOU6h%0A943RJnfb7hg6b39853HbsL2z3R+4qKGViiUY5YkPWfTJMVYuXtXQgjUwnCtKx2mTqjpxYr3FhE2b%0Asj4VVbDuN+sCoxZsUn2ju85pgzmn/n1jBGXpjTmHlF5jYhlErzy8+76zb5mzTamhXl7p7SKgd3CW%0AqoGYC4TkiVEsgJwcWNk1pOgajHrIq9cttl+AJ6aMCwbItKogeoIjhowNnnZe9OmJTuHVPm5rkDAw%0AwdPrRdrvzG5oVV5QYy3OJoztVGsZ5xMbE2EMXm53ah9spZDck/1xg78d4/X333h55zifb7zbRvzn%0A/8weHc+/fjD/fGJfXpj9xBhJc4y746KTnyBmzHRYN7EzUtsHxgRmvaRpHRPnE6NdNAP+9sAwKEfB%0AzMa8JFMMUQbp1hrWKu/ltid5L2rjlhPnYdZaPxA+PilIrlbPT0apjFEpvTGGDiLvDEe5yCmz74la%0ALh4vd9rnBWmQ9wSt4KKyXWII2JhUrE15kUabhLiKNieC3Pgh0zIGFgJ3dCHIWykYK0nBHCjkdXSc%0AD0qod5pxxDVV08ti8dbiUoRW6D7g51RjWwdhvVTee4zx1Dmp8/oJUGit4h+7DMfDktY02ZlJOy/y%0Al5saj1GxYWP2S2QmN7HT0IfmnKMqBXyMIknlMk0bpjxiS34omd264J3XdqFrm+DCYHb9cz9yfSad%0AueAGPiR6b5p2dai1cLbG6Pos+1B4IlNr98agB+Gro/f0WtlSEFrYe7wx5MedicUhg3df1KteLjWn%0AY5lZW8XG1ZhJAM7sMjj32tf2A0ZXY9jlVoVpVMgbowly79qIjSn4g/XUIakTBsrzXFlAlto6V9UG%0Asf+QB8xJKRXz6sD45VvxkimswjWkKLnO1F8u+kWTg+ATtSj8tFyVxKTN+nOrMxbZ0BpJGmA1RC7o%0A2TUO6DC13jeoSbXe69I3dsUVSPIAE2McrTdJZRZAY0xDColSD8kFlsmfHCiD5elpxAB2A/3ogy1H%0AoYX7wCeBCDCTXrRVHQgKQq8qNK1j2qENXIj4rOBQY4eMumbIXL02whgrX2avWCNoTP8ZXq3vP8bE%0A+SzCvhuL94Hj41PeImsZXe/GZBKdZbRKRXRPARU6ZRryGMzFCL5tGy7oO/EpMrqyaHK8afsTnDbn%0Acm2tKeakT6BXfEy00lZDYphGk+7y+USl5NpGrwGR3v3O1Ya8ir2vLajw8QP5rFqTrDYGz3kIYmSM%0A5CF0S8qJ6zxJMVJbVZhnXFs6q7Pk5X6n9L7OQcf9EQl5UeCcto/GyBf1Qws9QiQELziPkXePVn+C%0AFhjyztTrYsxGfR7EGLT9c55SKnFlLHmDVAHD0q4TYwM2aHPGnMTlo6xVcI543zg/Bym/0Eqnt0I5%0AD2wXOKDUgbeDLUY+zsKeM0drfLvLpweD18dt/Z6D2hTW6qajt0aIiXhL6/bUueCD4x4ePD/emdMQ%0AxqCUsnYAIpnFADFnvNU3ukXhmM1wbPcbpQ2C8wwf6ccH2y2xbZlRK6M1ohP982MWeTVSAga9VqJ3%0A8jpZ+Sz7mPhdv3/edqxRLpSzisWYHWqvnJ9PthzEK7FChMectVVqFyln2pzYruyz210ghdbUGOHl%0Ah45RiGmLmmA3J3iDd4HSBt56ioMxK1vw4JWBZRb8yNiL1qa2Pa1hc2TOyrYk2w4Nt8KwzM2tIaBX%0AVAfQjCVFSbL6ZG1XFyii9zVt12S/tSrftRGW/6pFw9Yfvpw5tM2yjuQsbQgoZZxl1EE3gzkFiGIa%0APj8PnrWzpczn27tooufFbb9zlhM71gs7JXtvo+EK+McdJmtrbuhzYP3AOAWru+AZVc+PX15CuwpN%0AH5OGZMuD7OOS3/Yun2gU2EAStcQY8vf28sQYS1hbopfXr9TzwDlJayuRZJ08elMN+DiUJTbnAHRv%0ACJg0MSlynJc2NEmUVUZfCgGjc8k4iAbbwXgRikepjPkfdfPoVXfrGlLi+Ll5wViMAzcnk4D3nTk6%0ALm8a9rYixdno8vMOqQYkz13+xzm5jrIGs2pCjfWUNjjr9RNs5Jm83u/0fvHyy69SazHl1RwNE4L+%0APEbRKZP+UwZvllewFwO9rgGaVEW9nhp+jyHEoxH92oUEpmrwGTyzd9ooBL9r8Ls2iXMURlGzHPKd%0Adp46o9NGLRejSNJ7HJXb7Y4zv9OZBOu475KfXlXeTpsyvR7cfvmFmAObge3xwAyDtWOBqQqtOlkY%0AuqGxbAl2gE/4IJVJq6J205EuGMMcDU2sDaZVgdG8lFM+3LBDUn5nHbNXPaPeYZyyzWTzUO7gTDCv%0AD65uSDlwfX8u+bFZ6oy/3df8//Rkfx+/xhj86XEnO89sF741Po8P6lkY50GvhfJ8Iyy5ku0WR6SX%0AxqwVygVUSQGYGCPDXG/S1FoG43nQa2cMK1nHUEDa6JXr88CMSW0HvSp/YfiES8pPma0Tgifdb9jk%0AeWyO/nxnloO58g9aaxzPN6YZ9FYppbGnCAxoCsV8//hY2lj/4xmhlUtyJmNgGOz4AR6QeXPOlVPS%0AK71N+QnozJXXU55P2qnUb4wCNY2zSwbU5Y8ZKlrojVEKE02c9VBXyVS6VtqjVcp1wBjct4j3katJ%0APqlcHk0N58KBYyzP86SUyvBeTZ51jCmIAgxszFijrYYxIu1ZjGqGXmFIkjRnlQtq6jMcHcaEYRSK%0AKr3+pNdLB1gv0LXunitJ3lj9vjYE/TPo3ei1Ua9Dkx3mz5dzzkYbbR3QKxekKcjUWycyDkMY2kUl%0AM05bPLuaUTMGBnnKLJ56nRhjl0YaertwK7Bbf5YKGPowlONkLGndXBdXO54wpnxpo6/GdWhbYSUn%0A7b0uq0SjXIXr+cRYv7aei5BYC713kR8XXAJkmu6tE4yhjAGWJdO0uIVltmZBCgyMXhY23jKa/Bmj%0AT7w32OCJSZPyCT+L4FYuPQej0mulfL5BHxoSNIFfetFFpOXfBFS0z6mm0jpR4npvhOC5jorFaBs5%0Ah7T23tPn8jE6bSaCFaK8TTUWZhjG0FTPLmhJ700XIgOwCkM08rWNVoWgjYHWKqV1kSjnVGjmmNRS%0AmFOUqHFpY2NYpLmqi9g4yX5GV3bSrFX/7vkhkMB6tmopzDZJwdLbWKTQyba2NMZaQtAGxgLWyEtS%0Af8hyrQz63jpCXNtDOiElQhR1rDY933M0nTVK4iPEgDV6H2dvwuEPDWzm6PRacSHqnFskKWdQQe+c%0Ans01DChLMtlap16nPkfjCaCGwjqu46S1xv12F33NSjJs2sAMFRDTOFrrOO8JTluFPSchvpMu1Nmh%0AXJ1S9Tn21mQulwGUtG+E4AkpYUeD3jBOPpq4goNH05AkxkCOGgyMMbCroatXoTw/qU1NubHyfFnT%0A5RNbF3rYXzg/3hcJ0GFCIu43Ut50PzXh/Nu0AgY4men3252vLw+8d3zZN4yBfRMSvHc4rkKrhegD%0ALnoZv5lqBp2nPj+Z9WI0yYu9NzjjiN6TN+U7piCiK62Q9qRzP2+rEJkMabA5jlMbsnpgRuflvoFP%0AaC5S8SnhkgJpf/nyBWemiter4Jz/mSvmvba/9+X13bZMjk6fu/OCQnTVs8E5YlCMwFrCiJbZB+M8%0AcM5wnE95C/1qfqxlyUGWZUBe3f1+lxTLi2jamZxX4bouAOwsagh6Zc7VRLBkxaYLze/02XmDQl+x%0AdMyCVE1mu2i1YkfXtB2Arg3AVI6XPH6CFxk6rZyCL8yJdToX7RgLEqDnKYbIOE81LnMq6NrAaEVy%0AOGNX86It0gAF2/euOx1IQbLm211+zj15rJ98+/qyPO6dNhpjAF2StNYKcw5qPWhN7/Zog1EkX7MG%0AnBEwqVe9L3Oo6L/OJ8zKxKy7SrXFqIW+QqKNDQTnJJ9V+y/fcJA9oFd5AWPeJAtPynusTZt1Z7pC%0A3J1REWwMdmo4uiUjpcyimI4Boxbc2vL3ctDKgRo1qw2OV/6kWZ+9ICO681tpzFYZZtLrSa3a5MzW%0AGaXSr8LoTRvIqSy3fhXqdWiQahSV0qdARfU41cAhMrOxBmN0rlgUoq6QYMPL7Y5B99OwMKYGYIbK%0AufzKS6hAvz6Z9WR03SVqrpaVZg1zjZFk3i6FS68dY6CUSxOPBQWzVsCy2TQsMM7jQsDZyJirxmDo%0AvU4Z4xRs3osGL0wFr9MbPm6E40Me9gAAIABJREFUtOOcpLM+BG5OtbbpkornH7FDsxH3DZzeORMT%0Aow2MFaX1OhRE713ATFlt7BwrIsJhkOqhlwajUWen/bCGe9WS5fhk1q4hsBOBFyPw1JhG/jTvVt3r%0A6aVpwDjAGUX69HYoQmU4Wq1SCuUk68qP2u8H5OD/49ff/cZrYPhwmYcp/J//8hf2nPj2y58oZWLM%0ATh+W6Dz18yTv0H1fkACUtl0u+XqMVsPjUGHTjpOw34R7Dspzss5xnQetqDjwNmEimNaVjl4HDLfo%0AYQnfiw4bO6BXnr/9Tnok/v3ffuN5dWbvlF74fpzYkEmjU3onOcfsVhIUI7+FD4m5KHfqlAPWeXpR%0AQTmnxXowRr4fG+LyuCwN66yS1sy55IKGfl4QPKbIR9Dn/NlEYJWD41pVQzgTE8n87BgY6+lTD9y4%0ATmnAPRTbmJzUcvF+6gBJzvJ+aavHnAxEg7tK4ZYC19Iaj1a1Mh5DgcTHpeDJmNYloeDadqkBbFXF%0AzuyFeroF61Bz09GEGqBeMsHOfqlQX9IkaxQ+/UPWQdOBM1YWmOmT2cdPGaaIj0MveBdtqPVOGx3v%0ALGdty/umyWPpjToT3sLmnTZPQyv84HSghzXt+yHDcilTjmN5NCp1gAIapZ/GajqvDZDwtgxDGxcm%0AqOGbK3iWPvRnC2poZ/vhg+Lnz+GMow41zbVclF44r4NgLFdVzkjpjRgkWexD7WidHQeU66LHCE6H%0A9HSVbpTT5UKgXacO3CGfTSvaDGk7JJN8r2vTAvpu56T3J2ZA72oA+zj0GVk129anVUYApWFMp7Wx%0ABnKOXhrtKgA8P94J0UCXzv39LEsyKf/atFZyO5s4ysn7YeWNcIZ6HTgSe058fn6Sto2AYZaLtO2U%0AWunDqLkdk9ELw0bOWkkx/sTve+fUIA6996N1hXgaK7BPCCrYj0uNm4/M2STHtJ2JwQ75CEYb9HIy%0AluTwB+qf2Sm1SstvJOm9amWLMgsfVfAT09c2esJ5auPQu3Tz0d9JXpKfej31rhiYQ9PTcp6arnq3%0A3j39NTAYO9e27GJiiClTPr5LGmYd11Pvj09ZxWG9qLNikPeyXnXJGSfTeEY7uaqyp95LIe0bn8eh%0Ac3/OVRgb2iiMOTmvJ6/7nVYKn62xfXvlPC/J2Nog3zeuqxJ/KAFWM6hNtorzkIQCf5bKFn/QQEVK%0A7bUrX8pazlMENbvCdGu5JH9qkiqaECVBmfruetPGdjgvP90wzDmpxwdhvwmJv2TBrXfaeXJcJ56B%0Ai57oDVvwlHLhXFwAF8kHfwwNLNIi2lHl74qB1grBRKBjhmTxx/sb2+0BxmKpzDY5yim63VJgmN5F%0A4auN28sDgyMxMd4zzcB7KE9N242VdM2ETBsDlzboXWhzKyn7HPKmnh+fhJgxs1N7wyR5gD0TR8As%0AIEWtXUVw71xnJW+JPQcs6HNZeU2md4yPmNF5Pp/sYzCw8mpYz/k8FmnSc5wnW06kKLiGsdoSzzEJ%0ADv331jvSLv3/2irTJ673T/AJMyZ7XCHwj52351Pfzxg4H7jOE58HM1rGXBKrYRlXJW2KArmenysW%0AROe3scov88sbpwGumonRBhOwRY1Ba41ZFRjbe9dwagzM+ancxjGxWHlupjyW/FBdAP26dIYby3Fd%0A8iCPiQmJZD02w+elwdzbx5PbLqlqclFy5eBh1CV/BDO0aRy1MoYhJDBzUJ5PAXO6tisgH9MsTZEa%0A6+8Nhii0RhJvZ+3Kpwwc51ONNdoG0TXYkvc9MGZjTsvt8eD9r3/FOU8IltoKtU1SzHxeTc2X9Tzn%0AhcHRhuH1vtON5zwO6p7pfV8yuiSbgb9hTJBcTuQwDJP2PBfN7v+l7s12JEnSLL1PVlU18yUqs7pn%0AJQgS4APw/V+EvCBIdje7u5bMiHA3U5VdeHEkYobANK9rAqiLBCoz3M10+eX853ynMMZgtKKZpjUd%0AzEIgWEUf5uhLPK0SeCdMY7meJz6oI9I4GN0JHNK7yJHRUnNl2w9KLnQqzk1q7eRTGz7vAn7bMD1R%0AxyBuO2PA989Pbi+vHGXyh/e46MZyGOz7IQHMqrpljqZ7HQnAWL3HxjS086kD7SJsupUvl726aPOF%0AhPqRmw4UxgmmYSzBhpVBN/TS8FvQ7Bgc0xhmmzijjRK+Us9LHVrGEjdPw7FtgVQjvqv/9e4sbHfK%0A+eDkQaSzv78Tt0h5PHj95RfNtDPIKukER5l94PeNH0agUTKEKIaBcfjDMKsonMbmBQdT76N3QRA2%0AGoON2Sdui+IS3G4rKuAkmNp1WC1lCV2VURreWJ5ZuTIfNu6H49vzg3/72PXfwcHLzMnIJxfw979E%0Azgb35yfn9clre6cmh7srFIr3Ium4iNs08Fm7yDIlLeVdOHnjPKVm7JSf2qwt0ZwKGY42wMpmxBj0%0AAa9f3uVpnY2cn/g94l2kXJ+062Q/7tT05JFP/vHPf+b3x5OSCr1kap9swWPNpLb6E/1dW2e0yXV+%0AQLuge0zUNqzVxn7cGGuVPDrIZ+shbDqfrUFGq+u13fLCxHekuDuvUKVxjt4Gww9arpgxyaWybQEX%0AVMDcWsHOgQBTQwAI6+jppA+t3a9r2TCX0pf7pLX2c0Doy/pjMepbcYaanxzHr/RemWwq/r1JjTbe%0A66aNgToV9m5NFpba+uonSoTdY/1GKxkfN8bQOrm3DqPi9l0qbJtgtS3YbgfWqfR30DEDQMqptjCy%0Ats2p/4627QPTqzInY/z4iDV4swbwiTy90Ws7Wevaou4aVKZQuYShg1rwWBd/bq96H0zWtqkJY9pb%0A03dqpuwNrTMZQgc7g22TOopyAItkZJ3FOCs7mzWU56l/f1k9epWnvHURvhz6uR85q3S3dW7Hzvcz%0AwVA4OtVKH9CZWivO+bMbyK7i6tkadQjDmtew3FvTgb21/5Jpq4UR489N0n670Uul9yJa1MqKtaTD%0AydQXhBsZFolQD7plEQ1O26T1/cHEuYB3le8f3/n68QG9c+aqa3jqGDgntN4wcaM2EZpEqNI1W2uR%0AHao2Kdx+I106hAj3YmldBcm9NanbxqwuL6vtQNVBgWXX6nUweiG4QEOD/exdL8CiQ6NbfTgmOG1O%0AnAQibTGVz5nDkFKSjRQp7tbAXGHgx3Xx5VV9OnXbiNYuaqrsNT+sV3aFnmtZAkStGBcAR86yv5Z0%0AscWN0Q0lZz1bWse7DRssKV/EqENava5lh9Y9U3MC5zELWT7HIHivAaZWMItMyaTkAm5tlXuH1nhe%0Ame12W3aqSUpJ9rOVD3FrC77vkTkNKRf24GlVw1dJIt71WsBYbreXlR0NXOcTOye1yKI2euPKk/jj%0AeWVYg52soME7elceoudLL9w5sbPTm2GOzHY/SI8H+/1O7X0d3ixjZKbb2LbIHLKnWK8hz9KpXfao%0A97dXrs8Htaz7hUGMyj3lnDmisoN1qPgz9y7L41QOa8Ai/OX1zL3hFvXvui5tvmoWNn+BFYJzlD4W%0AQTaqpHsAU6CTkWVtY1r8tpFT1jCy614pp4TAcNwYfTBx7LcXdbJtnpkDz1JEkjTKcsXgCcHpWe4M%0AdjoJIVObSOckSk1k43RO7ow+Jz1nPbuX86KVgvcRFxzXldTxtLLTYZEpp7G6b/uktSpnB8oqT2Nl%0Aa/SyFM8xqG2scnM9S71XbiVsO1tQ9mxEbVs277V5bfm/ytTq79T8YJdrokvgsw5MJ9VK8IKk/Mz/%0ALbtnH0OiXtyWk2CST22XzQ+QjdPPLefDWNEHlXTP1phORE4bHP1ZfkKJTGnatFnz87nuQyRsBzVf%0Asj+2TuqDL/6HWMmyoDesjRJOYsT0ScuX6Kx9KhuY89q8Q70y2/2mDVddtnksJT2VCZqTvg7MOZ+M%0ADtuC9Iw+9RxYmW2wGBuVCSsFnFt5IUuIOzE20uOh58slsST6SGrqnhvAbmRftWGTKN0a3Q1tI1ce%0ACWt1WEsX4bhhLet70Uz1Y8SaxmImzCtpm2Qt9EYtVWjxKcfRmLrmYBOl1K4DUNO7c5TOnPo+Wu8S%0AsZagPIfqLfLHV9J1Mpqotq/7Dtbx6y+/4qzl7j3RGtoQtMtot0ivTb2LTu9IY90SDJejoU96bZoz%0AxqD3AsXgtg0zBiVdmomwyk1ZB9Pr0F0rBIdxdyxT29ng1+9if0JRGFOwMwOtq8y5lYyLnp07Hx9/%0AYo87zntaLrwfO99OFYBPHDfnef27P1KflxxSE87nKQGtrniCd6ooaJVeEmZaejUSHlLHu0l9PLHH%0Ahj0i48oMC6ZAr0Xch+rANmqD6RrOeNzUIbZXi/WG8nwuDH9fnaRtiaGT0otgO6C5K8l2X1Li8Xhw%0Ac/82Sh7+Ozh4YaD2zMvLF/75929M4PV//I88vz24Xh788usfdFFsgZLy8v4q29OuD/xd/QCz6aFo%0Ag+X8lrERWrkIh4KrtT+xMWrFbgZud7S/XrhdgIbzLMzz5B5vsu6MRkmT1j4wQ17wz2flmS9qzqTW%0AeaZMKpVhHIYqlK4VNqoDZlRd3FZWtVwqR6yUAbsPK9ypTiZnf/jB9aH0eWGNo9fE6GZZBpsu9mGp%0A6eJ6PDT8xMY0shKMPuDsq+tjQp8kN5jXxcvbu3qSuqH0sjq+PK1c+H0jfTyUkeqdZyqUNikdxtRQ%0AXXvntkdamwTn1mQoBcqYQK2dkjI1bkQf1Q0xJzUVPRyKYQRtC2iVcl60oe1OrZ3WEiGoE8YwaVUK%0A+o/M1jifyrg5g9/VJzJ7/9nlMIvqAtxtZ5QGZiyv9qQ3hUOfH9/pvfP9efK8kghOyJGRa/kJEqmt%0Ac9s3HlchlU5qjZQq9zsMY2mlsG03be36kDAg1wEtZ3Jah4kQFEo+LzBG6uFUN5JcKJNaRSUcDv0e%0A6VpIdadVeD1xzlNLgmULm6NTSqXmooPDwvh+/fikNg0czlqMh8d1actklCVrPwaSrt9ZJYeF+7aR%0AzpPbfl+hWkNOiWmkgtZSFrlq0IvAKMwd7EUIIvWlxxOMyn7T+UmIceFeBUrwMWLXtrI1iR5mDnS2%0A7rIxrWu3NdlAy5UppdBqZQtxYfKdyncRIcwum85EZd59qq+rGNhvgVIbRwzklJVf6DpA6bSj7EMt%0AVd/ZAklc56m/c1eGZE5BAX6g/MOyf805mVkeKm+V+ZlDoJzaKqMWvNkWyKf9PNz3oWGYZSWtQw6A%0ALQR58I2hYblvTnmZfaO0zst9l4XUNsa6TkvOxD1ynRcvr68aLHrXptesTdRSbdOVNFBaWV9j3ChT%0AHTA5JezLXTbMCeM85RawnlISYdtXr9v6HLq623rrPw/VrRTsftPGPXjaWWgDjuNGabJyKIOpzXHp%0AjT2qIw5ryUWbrC16Dd9Wo8fL/Y6PkYkofqUVCUAG0pXXJlWHASzEuDF6pi8BIvplD5mDMfpSkx1u%0AERXn7PRaRPnrnXSeuBi0dYtSf5WBM+y3g1o74An7BjbQyqXMlw9Yk0i14reA6YYYZfGpJWOp3O93%0AynXJEhmitr1Tn5+1+kzLlei5ynrpLG08AQjB43wTqMM5StYhIThVjPilVOdT9s/z8cl27IBfOQ/l%0AWHqqUptLlWhgLa9f3slVn0uvhf24Mxf0YS7CXQyOlAv36HELCjB/WFmHU79PDMw5dIiZlcnKUvaO%0AQznG88pYK3BDzQWY+DBwruCCio7zebHH8F+gNDFirCPuG63o87VRA2/rGRcDNV2ymA3VM2CsUNJ4%0AUtO9dwTH69sbf/nzn2QtdJ7z8SDcNvVLeb86NGXLM1hGN8Sgcl1rldVpRT/3NHpnaDuiods6CDFS%0AS2XURsqV+8tBugq1Zm2R08l+2yQ8WJZ9D2VWbJBLgi6r/LKPj96EIm9T7ztnKEX2XMU+JTb4RTDd%0A7huzF84rc98CwRimC0LrO0NtnWCUI5f1WsKQ9XKc/MhhG2u5Pp8LJKM8jVkHS2cu2jBLzNC/Y72l%0A5oaZcsS0LppeqYlJhOWICFtUbjhdYCwln/RWVgdbpSlQKyHMGs7SePeeYQylVlortD5lOY9B4Iuh%0A/KGsqasbswj8NHqWSATr/akcuXKiY93ng3o9MSFqr9eniJxGNrVe1bk594m1k17mqnmpmD7VT7W+%0A47ZyXum6aOsAWppEnxgEzWqrNLj1Ts6Z15edMRrGRz5//87f/edDwtocylw1UZ9lZdXfO/v4ucXr%0AVe+jVhI1peX68rSU9Nn2Jstp1vaulgLDwzzZ7i/MMWnpxO+HDlYh6nDUNHtoTpz4qMhEZ3A+noR9%0A4/qa6Uxu9zeBm1LDR/mJW0tQVxwAx/l88HJ/wSGLow+e9PmhvsecGbMzSibnc9ULDYYPcvEkuGrB%0AGQHp6JkyOn4saFyTwG2mYYYf80TFxYltA28jIxgGjZkV5ajL4aOD48UKB7IdO/nzgbEei2b8HxbQ%0A/9afv/mD15ywGUsvDw2oY3CEjW/f/8rf/ae/58pP/ARbnSxy8cBU9WK4252WT4wPTKvtRq8df4jY%0A83g8uXuwbsOFTkkPxlX4fHzKNrZ5cjq5QoSWoEyeqRHfXtjjBq0RsNSWqSVzfvsTn5+Z//v3v3LW%0ARJqTaT0vfvKYg96FJ6+talNh/UKPW2qq1DPjfvkjfTT9f8KyKgyHmcuTbPwaLAS4mEZbmdEGdnSe%0Aj0/qdfF4PMnp5LgdxEO2rFxFtmr1otfB69sbvXe2qpuu5ATIV/4jJzNbEXwhZ2op5JJJ9cIHz3Wd%0Aa5Ni9DI3htYh+IDzGjINavduvQmJ3DpjNj0M0yoZnmDHUElnl6e6tU5phfQ8lQOqlZqz8hMe2StR%0Ad8tceGVn5UV+ebnpwY7F3CymJgxGRDczGTkthVKI5pYvSs7kmkRBn4MtRB0GpsF5kfG8z/yAXDjn%0A5cXujVQLtXYNa71RzqeC8jYRjztMgUZK0mf4+fmdPmSl8l6DYnAeH/VZTCNASO+N4CM+WOJR2bcd%0AGyO9qEvFhMnMCgJ326npobwc8/8T4s5X4iqV3oUT/9ffvjGNFOgYI24A5CUIyB53lswtJXLe+Hyc%0AuPcXSs7c7gdtNGySxUX7JIFCcs40Jh/fvq+eJ0vKGb5+I0bPnCJgbTFgrTZN29HwTsjq1tu65wvm%0AdoMfh5/RMUN2kLpIlj+2JrkKVKGD1KD1VUw5K59XWvh8HTprn9wmnDnzvDzB3IhOyvnL/aB2dSwx%0AJ7VXWta2l6ms27Ve/LWoc6uVzGSybzsTw+aUV2ld2OUQPcEpD+YwsmOMga3a8vY+sFP2DlHVlCnr%0Ao6nOYAJYcrq4zksgEmPoRj0tn58fOGu4ija1mzU478g5cTsObejWMB+2nXIlttuN5/OBDxs+CjbU%0A5qSOvpD9kd6a8lvO0ufEXxIcnPe0NriuTIyefW2Oti1ypcQWwhIAmvqK0OYaa7W1ux7KfjmRW8eY%0AnFdiTGVz6kCfy1CvUmtSrG8x4owhF1mn9ugE4gD2206rnS1Ecq08nhdvv3zBObiuiz6Gil33nc5k%0A5kJd18R5ZqnUerIyp8rBlVsRdW9M8FN9bGbf1I3Xlt1zGkrWAe26LsKxC8889PvZZRdKueCdF8q/%0AFp6p4IKqEqIx1DFUoNoHmw/0oRzrdNrACuBSOV5e8M5ynU/6nJTe8MYxnYLmKSe89+SS8K7J5jyS%0ANl/lYh6HwAhWtNZcVlfTXaRD2dY7KZXVg+XIKdPGIB6ez2fimE5VFsaB2zjP1dvmIlc55Taxnf0W%0AcGaQrwc2BKidsAUxkOyCekwkiPYBTt09YwzS6hYzNmgwK41h9ES/0pN932hnUoGy1SY6hqCeOWOW%0AJXBZTtug9kub6pppNePCRimZVArWO3Iq9A65nITjvoQWS0rKfg0MfUoYEK3VUXoWwGMJRD+2wLkk%0AgbuMkwC5qUZhrOH3Ok89M6eFPpjzgXFBVvA+eD5OdUhay5jqJKpXYURVeBgj27wPy0XApc1al7V4%0ATksqjWEMvRecjzw/n3Rr2ePG85nYt51aE89ceX+9U3Lhtkeij5RWMDj2u8eUSa3Ctqf0uXoiYdaF%0AU18dV2N2ynXRR6dNWft70TvfGtmnaYM++qoX0bszBE8tBb8F3LJPdmQR7kh0ZDke6AOMJ5Un02jb%0AzYS87q0rJUafskAbdUz14dVteFbae+PKBXd+EONNGXaDrk8DfrthUI5N6HxHPp96J3U9Q8qVBIIo%0A6SedV9eIxW/+J0J+LLdBbZWj3pUp9Y76/MAYkXpzunSArVnP+JwxIfL1n/6F87w4nyelKWqRciG3%0AxuPzm2phbhsfnxd73PjtL7/zx7//VQJonHiz6TOnS7CdB3hdX4aJC4F6XnrH1EItmXyeS6jqODPo%0ApVFHJzjHMBNj5Oqx1rF5Xe/7cRdIqGuDxuh03LKHzjU/dtLnRW6V8/mk5cL3j0++fnzqO3WG3izb%0AFghO/ZK5VVQNPrFmw+HpZmIc1FQgTvpMPD8kXBgkDMypGgPrPVd60ksiY5nd0Kd+RjsG29urtvr3%0Amw6KxuLwjPbJcdvoGELvhCOSWibUE+M2jOu0K6s+Z13PdSrbeJ4flFIJPqon8ssbqS3x5d/48zd/%0A8HJOAevWJ/seeXm/kZhssxNtFzzjUKmsjbLW2LiC//mJtTu9JtFraqG2QkoVY5SN8f7G8/EgXZ/q%0APCsZGwKlT75++8b7y0Z5ZFqZ4DZGudhHJJeGmY5gwHjL999/4+P55M9fP/j+vLhS5uPjU2qPm+x2%0AU9jbrLzPhOdVeL0Fcumc/mJ7vVPyxe12W+H7CbMJnVs6xrEyBR4rbwyjqsU+Pb4znWgpP4LgLhzk%0AUvn4+LP6ROrg+fzgUSZH9NzvhVoncVu2vV4I0wmJ6gatgjGdWTPVO9oaEHJtfLsylU5tlX2pnX3I%0Atz+BXCvdSqGto3OWogPU6KKrOY8rQs7TOt5bZST6UpoRmIQxuVrn86+/kVNm5X/ZdnV+5P1Q30kt%0A+P1g37bVu+Vw8VDIPIRl5WNZ5watppUh00aqtkYrhcezcC4VzS97wVhkSVAQ0zBlDXGeXDufj5Nn%0AqTxT4Z6zLG3eY/qkXA98UCHmGJP0fHJdhXRepJRE6aryVLu4EVavjDUCUzRbZavJFferJ1gLzjN6%0AI+eL7fUFhzYKxkVmK9pYLXhISUnWyNZJqfI8L7x3CpAv+0qMHp88lkGtsn7VDqVP2pjgLClVbt6S%0A8w/iUl3IYQ3Xc06ulChNf/czK/ifz4yPns+PJ1vUYet2f1FGgUGumde3N6gqMDQuLNuvgC0WvxC5%0AXb76Lvvl7DqwKJ8EJS+rInrx1bJKaV2kjczoQ4fd1hclb3CWQgyyRxy1YE1UQau3uvac7CnMsYZF%0Ay+fzSXB+2SulRM5+MY0hY38WSpeStVlynt0H2ILgK0xslOWYdb0bOrNZes3gdDhrTaXYOQlJbLxb%0AA9vKIJaKDxE7NNSByrTPXDHBEqoC2vfoGHskr0D3letCC2f6wv3O1V/YmrDUvU9qG1CKYDK1c7/d%0A2BZBMl2ZWiPGWOLtYGAI3tLNxA116vRu15Ai0ESXxM00lpIzDm2R5GSV3dsZR8fRp+GIkTqXemoD%0AqQ/ZPVtlWEij4u2GjXI6hO0Q6MCq86y3tqADuh5ma+Sy+v5W71cdg+gUsMYYrueDOQcpwe31hTom%0Am9dDdbvtsqvfbsviang+nhijDqRp9Ly2TnmYunDbrWRljlGGw1ing/roMBu9VEob7Ea2rrGIdmZt%0AhW3YGM6Ba/ReOJ+rxNVa7rcb15XwRrbU7TioKVFqw/mNiQULbVE9cxZSvK9MKwyJI+dTw2d8gR/D%0AbpNQ55yAB1dS/UWbqjLYY1gBeL8ssoFti4zaaCXR2qCPwbFtKqjedkgFf0jUq7nhjztXvhaYZiw7%0ApiUEod7NlDA0cYyS6aNhJvQhgaH2vmowlAkMhyxZY8hGVqsC9vvtRroSwUcJZelJWR1IdXTa+NHP%0A50T2sEadTbPLRmZkK55DdLs8laG0ra/hri2IjVE2PN5IRRbN1rNyc0MHCeP8KuI15CUK9FlFUTSO%0AOhoTZUFvry+MpqLhbb9hVu/k7ENKf+/k5ghOJdyzJVIzOGtIpawogvD1dRqVrzuH3zy5eY5bVI3J%0AFmljkEphD6rzOD8+ReGLUUQ+aynnhd022sqpWi8xizG0+UmXEPNTtRCtderarvyw0pZcmQysteQ0%0AuL+8wzQMK8ogCy5Su2iUNVd8kJU7p4w1+j2W+x+/BdIlxHzqslRPFxY1znCWxNv9Tk0F2wdzVQpo%0ADtt1n1nz0xbaUyIcEtKcs3QLtQqCZIOlXpWSs0S+elKvjHHgz0CIQbAlLxti2G9yLDApV2aOinGT%0A3gazTdocuNGoiNrYW8MEv+5fuaJKG5ytE43BRkF2/vLX3yh/eOXXP7yr0HtOGHo/1fzELoKh8xu9%0A6/3LGMumv+BiVcuCmgvpTLQqEWoaS6uVfGUEhzHYsBO3jdttx73cBYtapMWasojHVhU9gng07Kox%0AKlXPQeiqQ4iB43bjn//6ld4brekeOF4OdmPoPso82Scld7aXg5Eq10gce4A6mB2CH7Iut6FKHTop%0APWmpYgKUq644B8LiL3H3+fuHrpzzpFeIh+N2e2WaRu+BMQwzWgE15iSPwbQd71Bubc2dqQ5mX442%0AHPGIPB8nw6jgvJVzvZf/23/+5g9eYw7OPojWYs7K//4Pv7EdX/hf/5f/GTMh3N+YpdJNhWJxreK3%0Ag14v/OZpPeH3O/26KCXjbxt8/aC1AhY+P37j/OtXPs+Tl9UT4YsuvH/9lz9xvh0cL6+M6yLQSK1z%0Ai4bt9QstX1i30XLisxs+WseawSNd2K4B3VvLWToT+WxLLcS4/+z2yFWbjVIdz88HLmxs7YfFSBer%0AMVkBQmeoGBGgTMMMhCfPhf3thTEgtw/8tvO2HeTrE8vGQFSdMStjOjYvbHxKTXainAlH/JlL8TeD%0AGR6/GcrVaNbSrkRuhTEUeHVz8P2ZqR3qmLTljw3ec6ZrEWZkkfp8XJRSuErjCwqCzh9e4IE80HED%0ACtt+YINKSkNt1Og5DOTP4+hHAAAgAElEQVSgrq+y/Nel1KVunCqztR7n7U/0qrzbE78r39Zax9Ex%0AY4rY1XQo7GP8zGdpa6Wh/3EW2lC2QH1TKtirQ11ljMF5JTZnSCUoxFszz+fJ+7u6yuzyqeeiHokx%0ARJNznx+0ZQv5+P6dH+V99Xly3ETnDCFgvcUOcNsL++pOGXOo8HrfIIjsN6fUXGu0kZhTNrVpRKcr%0AJZFqUTG3D9Q6iO5HZkUPPpY9JFoN9rM1HeKmoZZKXERHWwrWRmSZb9SSaUNAE+ag5cyZG9bA53mq%0AmybLdRr216WcyWwSthvWW/WGBbcojQ53bMubrrPPHJ3BUEYDDXSKIOoB/3ychH3n+8dTSOUxaQvj%0AP+eQej91mK4VLJtgLz/If9HxLJXQJ846PCKqjYX3b6ujbBqHt57chPAfTdaTti1896Kp9bFoVYgE%0AWWshBI9fJL3aKg6DyqT5rwo2DWHl0nQoHoRjIz1OrqeslKkqFyMARmA2MLNqCpmDI8hiM4eCzHVl%0A9syUVS/GjiEIrtPrCpdPriQrYimNXKrySnOujh0jhbQ5WTKPgxgCxju8MWzbTmsSFgQxscxaZN9p%0AGrKwoqDV9VLuowtxPFDe1FiMVxnp7XajXk9Kq+ze8Hg+OWIQ6nus7d4WSLVRuzqaPj++aYO67dRa%0ABbgoWVkmH6lINM/p5Lbv+H2npWudrZtIW+9vzFo57jdA4Wvj7M+eOglgFWsNz2dirpygX3ncPjv7%0AKoHOpTD8jtsiLuyLChZlkzaTdJ3U88H9frA7y8Sr32gMHeKr8p52FFpuhO1gzCmEe5/4GHl+PtgP%0AlTOXWolOL323bxwhqjoibFLj1nPMuaDMT1DnknOWWivH+xtzKfvKDsqCZRFwyu0bEz1be1sCxmYW%0AnKRz3A5GtZyfD5yBq1Z2Z6jDaDszJlu0OsAFj8VhWlJ2a6Kffaqo1XrPANmtrWpOTAwajGth3z1Y%0AT+0NnMMswIlosGCtMpljNOV36mDUximSkWo8vCyrrRe83yhDh7w2JoePwt6LUoXzUXCbJviINXpn%0A7/cbrXVuW6Dkgtkjw0VRz/qysNfOjlmbKgEx9F5pzNEIXsTRMdSVNCY0oFsj6BU63I4Jo1a8D/SR%0AVklvZFxPsvPaAlVZsMfwy3I2uGpa9Qc7Nu6EKtLttgmlj49E6/GW9bMMajME79d1M5cADISD0QrD%0AdHqf9OcD5yUi9CaombOGURt+s8zpaUzlfIdyUrByyQt6VXLWc9FKmBqjEd1B8FaIcAY56Zo0xlJz%0AoZVMypnSOiUlMLuEiF1FtrUVuL2TS+MWLcGvLJRRbYo2Wj9qZawEsNbooywRoGLW1t/g8EHPPzc8%0AI3ZsjQRTdUDO+m67kn5Yb/Fxk43fWgmpTcdE43To2zdLnZPZKqUPhmlcV6WNSjozZy7LfQTOet4P%0A1Q/lfNJcJHpPMI4rnWz7Rs2JWqL+Xr/TS8aHDUbTbFA065bWMbP+pBvGbaeUwvF6pz4t5xg446mz%0AqXu1FFrrxKB3Vbzd2PY3gau87ldjJbTTRTK1PmhL90xIs7W05mlFUYT0fPD58cnuPI9WFRtYs/5H%0AlmviCIFuOyYeXI8n9/uBGXA9nhz7jf2I1LFy8qPy/P7BdtswTTUzZnjsD5skkbN/srtDsR0fCN7z%0A/et39i0ymKSSCfvBqB27qQs21862L/t3rUwb5S6rgpPQK9ZE3Q99UFKmrz4FMw3boY3qv/Xnb/7g%0AxZxsVpuPMh78T1++8Kff/sxfXm48Pm8Yf+O2b2xvL8RtaMvx+YkJgVE1OF+/f1P7eIz0zwfb247B%0AU7IRlt5Z3n/9lT/9n/8Hr3/3P1Dqyf/1j/+EG5mvvyWe357KOHXHy/HC85Hp4xtuQqq/y897PhkF%0A/rd//ittWP7xt99IrUMbRBc4WyY6y33Xg/nb4+KX+87rcaPUxMsRyDXjbKXNnd05VlWRCuCMZaI+%0ApFrSysUIl2zsxA5lMo73V7bWKXWwHWHZBl54fjwwzvDrHIxuqOXJLOD3wGiN4DcYHuM95/cHcffU%0AspDrvTGMp6YPHrnx8Xjyl6/fMd2SFlJ7rINJKgUwCyFvGcZwpsLnlTjPJ8+HyFExBOgGc2iFLV+w%0AFT57vaBsdNzMjR4G7u8btQ7O86K2RMmZ43anN2G0by8vOO+4v90xxhO3Y10/aiIfTdhSWsM4I2tP%0AaypDHY0+JqVmHinz+ZlprXPlQqqdIZv0wuqigRIIzpOqcNnfn0++PxVof3x8Mo7C/c3Sn1WB7agH%0AZMmFuO+8TDCfp1TxVRq7xYkPlmM7sFFFsXHbub+9YpnsL6/EReqsJePcJhWWsRDYl6AFq8vD72Hl%0AVZSr+YHcf6bE12ei90FhdZt1ZUjqHMSo4eDKlXQ9+bACZ2xBOGJnhUG2RirSLJXaZJt8fXEaetvg%0AvoiboOLu+/2Od15t8MYQj50QPHETfhVkERGWHubs5BUEblV0Kb3/b0AX1bHK9nd9nKRaKL2R2uCZ%0ALkLcuW07V85MY0RXM5arNG6xkWYnb7J6RguEyfSTnhutuQVaEG0zbjs5a2OyecOYk/0mhK73fsFr%0AvKxw+46Pni0G4h5Vgo6WDK1KSRsI9V5yoVynwvzLHoi11JTIOVOno7SBC47H77oupxsc+87n55Nt%0AFW/mWsilaetkJ5fZcHSc81ypsG8afsMa0uesIvy1RfPqHZNlE7kfB4/nibeWLca1GVMu5eV+cNzu%0AOKNut22P6h5yntGTcodz0uqi95WsYL6xzKCOpVwuTNxxIeLiRv14MmygXIlmNKjMqZLMUgr3uOMs%0ApFK5756rFNqQqny/HQwnAIFD2xqQQDP6kEruA3EVUcfXN66UCLXJi+8cm/fc7tpkxRhXrUTHbFHQ%0AoiEYhVnbrGk02I6VHxvOEXZdHzkX7m/v+O3ABNEQg/Vsx7E6cybDeO5vXzgX/jp7j7NWoAtriUEo%0AZxhUhFWec2LnJOUqG3NJ+C0QnIANfvW4/bCZTgbHTYr7nIMQDlqRAGCCNt3GiUZ6lUqslZouhcdX%0AhsEYI1Kt8Su72Xn5wztlKEcagqfnC3/caQ2c8eA9PmyEIDv5vi0IBhLFVKszMHGntAnT4L1lMLjf%0A78oQWng5DrirD2eiLGlvKmO2zmB9wE1Zsvd9B1ZvZFS1g2Vo8z8nIxXSKoeOuw6udUyGsfi48/2R%0ACPuG8ZH8uFaGS8KL9Tumdwg70TtqudTZGXceKXELkVS0mZ1X1rbGegmrdQoyEuOqhWjsx8YWA2X1%0ADFljeF6Z4HdCdJQia1+vjS1u631jmVNwrNYlskyrQ0wDetVGn5UxLajotva6oCc7zzqY7ZO39z9g%0AgG9nlQ3aBvocqyAXzlKJvmHthrNekBbrVDtgtc0wdmOOpvsaaMMIPtAaA4cPHtPVm+haUPTAQKnK%0A+TJWxm+wBAAjkNOCelgPMDhzUuQDCZ1XLaSSGVhK04HwcTWGOZnGKM7QJrf9IK3KnsngmTPOR1WA%0A9IpphjoFURnNYmzDeZW8zym3lPMbrU3iLazogIA+G0YCTE68+Eh/u2hD4AdrHOGIzFqJLy/MJoeO%0AyqcnNk5CsKRcGFMgt9mhm0ZpiVorJmhje5VJuhJtTs4kq/h5Jl5fNq7c+O3jwes9sMXIFhyl3dln%0AU59WjCuPyk8gFsbiFhDEHjs2RGYv+C1yfT44Xt8JX78yjeHNfGHSASeKZ9jYX27EGBaMSYRE7y09%0Aq/vUGH7CoEbrjDrkHMsXV8n02cm18XgWHldj2kmqk7jtHNFQzsK+bWx+YyIWwiyZ0jJHt9Q+l9ur%0A8XxOvFd1Sp9wux24YEmtsd3ecBZKTrhtx/iNP97+I27lz/bXG9Y4tuOFEOVE6Fak1WmcCJG94s1g%0AjEX2no2a14FrSswbQLqedKPnTp/Qi+bx5+NcW8F/u63rb/7gNSYqUJ2T1/svPHvj7Xjh2/nE3iL3%0Atxf8FvFeGRL17ASwi7FfzgUsYNl8AixS0JwPQKW09/vG3/+n/8A//D9/5sv7G//+j194nHltqSp7%0AdNRZ+Pz2J8IffsX4DTMqNQ2+/uXPfP128fE8+dNf/sy351M3nHOM2TlzZlopYHMC1uEsYCxnzcSo%0AgOYeN67vT7Y/bLRmFUw1noCjz3W4WQeyaQ3WqUAX1u9mPdN6lUbHSc0KOGIdt7W16SUzzGA7/kC9%0ALjqG/dhx3jE91HSuck71RAGyHpVM7Z3revLMiWe6KLXIV22ANdi+vezkrBWzGUvxDoGcCjUrmD6t%0AofVKDDs5V5wfONuF2L2txu8JZj3IxnVxf3/nujL7/aCUIlV+DAEUjGW7vRCcYb/dmYvMBCoCNKug%0At2UF6d3CGJtlS8o5M1jlu2PQeiaVzKPUZe+aMCfRyz9vzAoPo7DzI+kB+XGefHk5ZMksDXNljk1Z%0AQOucijCtlU1sTPYJZu70oZt92/eFqLXcXl44jhvb7RAcwhpcCKJMGvPT+tLGj86Kri6TRWOzxpKf%0AT/pY3UPeU9vFdT5lt2kaaMz6/cJCWXvvqH1wtc6bsZy5EPeD0NWb8rwSftsJHbrpmKKXiF12jWlU%0Acmpb49ijlKMYNewbR++T2xbY911B/G2DOVZB8yA9inrNjKWV9JNeqI4k2T7JCRdW/wlzhY5l16l9%0A8jxPQTZ655EuvBFO3jtHnVN5N3OXZbQUkacWCYsfh34rilabAINrYcad05A7MYsW5cA6vHVgDS8v%0AL9qCOMvtfhOVzKq/itkZdhVeGkdJJ62p5sH2gmuBYebP72W/HaSPi5KyLL45430QRjvXVXpZeebC%0A5i2lNuwWsEal2DGKHmet43klbZLaKhI24Ab02amlrQC3vBEpZ7a4CYJiHDB4e3ul1UyIkW2LeGtF%0AMsvCXe/7TneiVNacfwoVrH/ejhtXzsR4Y98tZapMXltMS62FfX8R8W8M9ckB235wPj55fxH8obXB%0AFpfVtlRCXDCA0dm2SM4XtQnM4RelsPVBN9o4GzN5Oe6MRQO8329YF1ZmS/f5tu2cn99VlbFrg+aC%0ABIUyB9d1KcwP5KytnMVwf32DsP3EDvsQwY6fm6yOZfTK7Ti4SmEYRyqyOM1V1Dl6oxRtPo4Y1vN1%0AruLSXVvwRafEeim1KTFmJ/iD99cNnKhkUqIFVRhzEuO2agrU0ZYu2XNf3l4FZQB82Cn55DoF9mCV%0ACA8LHqeoDZZpLSVlpnHYXom3OzM/ub+9c06BC7p3tKHv1znZJ/sQqKHWKrLo+t8Pqp1ob4243fQz%0Ab5ExrKia0ZPPpyolhp4LzmtzZ4zhShlMBfgJsbJGRag+bBjkblBNS6F3ow23s4xp6XXy9uUPy05b%0AON5emVb1IHZYunHcbi88Pr+zR0/cbtAFCtA1OehtEOKgNSPM+Sr/tcZQZ6d3EZLHkDVytMmXX27a%0Aro/GtntGr4KdzInzget5Eo6d4Bx1qhfSLuuocY7gPdfjQesLADBE/7NOW6M+jbKua8sTtp3aBAkI%0A3qtz0QaeObMF5RJBNQw+eOXH1tZXpz65D5z/AZSRmGud4Czb7SZQQ2k/HQqtVEITRKUWkTeNlTBr%0AjCisdn1vtQ05OKxn1MSVtD2vayMrQqQjnULw51KorbHvN0aulNqV1TayyYOhO10jc6wNnFc/2Bjg%0AsLResMOD6TAtcySM0X0b9gOaCq7HNMzSqE1gjPoMmLBAC0Yb8JYyBovfbwKAoQ3Rj/LdkjLWL2y7%0AsZwpL8t+5/m8JAz5wLCGxzNxbLuqGVxgmsa27zg3KUW04j4nZgoEsh8CibXVBxqOnfp8Eu93xQ/M%0AUpEBG3cmcLy90Wrj9Y//jt6KqorOB9YH9tdXORPWO9EY+xMC1nvXMqMm7Moc0ipm2dZjjCJwlkrt%0AkznW1TIGZRiis9SS1pa6s913elUFjreTWgQZ6tNgu1w0HVmde6+4zTOrqKV0y7YHzrPgo8Xaid12%0AzLDs99uqdqr4bWd2uP+6UbOo19okRzmp0imSfrwzTcN2bdPNnKqOKcrbWudIV8YEzxyT6yrY7SBs%0A79xL1cz//+M1/Js/ePU5CNZieyM/Ptn+8J/5TJWv6UG8bvz22z/x9v4r7u0L4wK/TcKxcZ0n+91g%0AtuXJbxUb71wfleP9zigXx5c/4nPiP91fMCYS4ivx9k56nsyXg/fSSfkknyeMxtv9jt8C+Vk4P7/x%0Acr8xi26af/iXf+H3z6/85eOhTIr1mN6wJuC2wREDtTa60UvaO8O3x4P3YyfcI61Pnh+f3P7Dv8cd%0A8l5PJrN2/HFjXgVuGjJZGwgfXzDeiD7oVgeM6WCE4QxhhyCSkHeOUtJ6yYkcNlcppPMBa9WbVWuH%0AqJXtBGYVCreWxOP55PNxcpZOLp08Oo1BKULAB+9VKDqm1Lqph+51XeQzkEcTyODlTm2CbczlpR2r%0A3Dh/FLb7C2CE3y3yyDsG+66b3/vIy5vDrFDbpOOcChbN2pSM/uPwpZLLntVuP1gWA9TbNRZxLZdK%0ATnpp51KovZFr1c82OksDXwHQRvyBzm+N3iy/fzx5vd349vng/e0FZw08H4yW8WFBFZYy733gfrc4%0AY4l7XDYm3YrGOdzqAorHocLrNVyMVjBhXxk+2TtbEeVR+SAd0ITfX9TGOWm5rHJS5XvK2hTNZfNp%0Ac1Jqg4Va7qUQreX5fHJsjvO8CNby/ePJy23jfDy43W+MIRUrbhvWW3pReHqMLtFhQAwebybxfsd5%0Aqx4Pq4JG6UEifo0JrXRlhnonpYQ1bhV7jpXz1HVs1hDXfmC6p+6Hz8+Tz8dJ9I6PK1GHepBKH7gQ%0AKbUQ+mBEx7fng1/uN65c2JwVytc5Uk5sMWr7HDasV2+at3bho5dNpXf2uNF753bfmdMSgrZdxujl%0AIMusIDBu9aTpegOL8k8YGGiz1Fon7JF8XRjnaano2mtVJEAv0ejzuojecmV1BMW44Y3ImsN03o+d%0AVCp2dkyM1N65x7DqF5owvS4smt/aeE4piMyBd1Kow7FhMBi7ccQNs0e2fVNOwGvrY0PArPt8uXd1%0ADbX2M5O1b7sEjDbI6FC2v7ySmyy/bXTCj3yeE17cIYvHWCTCqxais7QB5Xnxsgcplmvzj7GkdOG3%0Am8iXY3JemegduAjWsPnbsgPpHuPY2PdtqZNGueCul+X9yy+0WgQraeqQu84PCQDAeSZebjsvry/0%0AOal96CDhdR9b5xh9YMIGffA8RQ/zMdBaxhrZ6x6pswWLXX/vGB0bFZA3BowRlMCFnbN0gjV8prIw%0A/XkhxuHYDia6H7z3VCNy7JydgVFVwpwQNiyG0cvPwbcmUQ9HH5R60nthjxvTOErpdAph3zheXrFx%0AE512dNKYqgO4lCdyzlDOE2edrEq90B8SC3rLXOse60PB87Hu224kXDwfF2Oo3mIswErv4PxSoRsc%0A95tsXHPq/hnKDeEd8bipBHlMUk4EL+BFm4a56kFGqxzHTT1iYSOlzH5/pU/ZslurTBcoo2NL5dgj%0AV57swcjuOyZ+P4jBMrLER+8dOXe2uBGjhLVelfGpE/yQbTKGDRd33Bz0Zhltskdh+t2uOhExRNTH%0A1lulpoxdmcDZJ2ZMjLc/wRPWaPiexrDtgStJWMy10qZhOA99sltLnlDQ4cOMwdUa1kzctNgQ8V75%0AUwFLuxDcBAgRzCTskZILs1dsDBgjIJd1Rl5y45S5rYNGxoWwnB5F4B3vSM+LFj2zqjPSG1Ss3R1l%0A6iDSm54HrWYKsB0713nRe+fKmTY6z1pp09JqopSCsZ5cdE0/z6fuoVHI3vGyeXJ6kILltkdln3Kh%0AO4vFYJxhtKmuTGMJL18WnW9ZD50Ta2Aa6J3pDbvb9JmtvGWPG70mWskE63B7gLUVzOmp3OCiSvtg%0AuEqVOHpd5JzJKXPmzOd1MZzn28cHow/2IHrmldUb+fUzYblwo+DmXOCtjT/ORu+dUjOhTfx+07W/%0Aulzb+mx8PORQGMrmxeNFrpjW1Qub+k9KrxZkoh+L7Nex3sKQ6G1ao5FgGsrzWpbsIrt5sDy+fQMz%0AaC2RzouCnEHPdFH7pPQuaM1+EG5vPNPEI+vh6A1DpRaUdfeW4EQq7Wb1y06ReYcduOmJx87dC2Tl%0A4jutVcHvpn7u3UXifl/Fxobod3VToq6/OdY71nh6u/S+7ssvaOVwGgb4EXcIfuUNDdtx4+NTG7D4%0A+sL3qnfSv/Xnb/7g5awl5cr7y4ENCrV/uX2hVsOVC1eavP/dneepgcu4OyZrbWltpNaOR2rS9fmN%0A2+u7UOJjDVs+MPxBeXzleHkRjWo6jJnMt8j2/GT+4Y/klcvBbLz9/Tv5/OS8nlxn45Eaf/384F//%0A+pWUTp51Qq/MCVdr7DGICLcdsm4Af/r2yT0Eird8rx2TEr9//eSXL2+Ma8O8vjKbrFetFYwzpDNp%0ANY8KSLEZU0SXq3NibaBcFy70nzhLYwMjnRgXsG3CtIw5ZPsIkWEs+TrBqBhaBoaBmZ46dCCYDM7n%0ARR6TqxRqznykRKp9tXfr5hTSVapVq+op6mPQjsgjV759/aD++3+nzIt1P/34peafahlzKBRfCyNs%0AQGMMt2wjKnY2ZkIF68GaoBeSgV4UcjYGZqvU3qgdqc5F+TT57CfdSckvV+ZKmWs9mGqtfF6Fr59P%0A4X/71Ge/kMwAW1DWwVsNmXXA75+f/PKy8bop6OwM3I4d2xy4wUgnLu4rVyRSnxDGslKYVUTpfMAa%0AB2MysvIkwxvwss32+qS3Sk6FaQyjJlUSGPRSZq7+FJHxxoTSZKvMbfKn37/zuFYZ4ISUtLHy1uth%0A8iNzZAaP0vjSOrkkWnH0zZGrx5IZE2635QOvGeO1IRmtaRuFwWPoZcAeV53DZJjJCJ38faFXL3nM%0ASxV16f9l7u19LUm3PK3n/Y6Ivc85WVX3o6/m9tBtAA4SGEjjYgJCGg8X/gvGQMLBwEVCwkPMOAgX%0Ad4SEEAYOSGgkEBbTut1961ZX5vnYe0e83wtjReaM0DTTZh+pVPemKvPkOWfviHjX+v2eZz+ajsUQ%0AvdlK1wctdPpr7OlZcwp0ya3w2Hfu+8H7nnnkytGFMnWQ0EdniH6/vbPfojuja5ncRyWn1a5bMYAw%0ARaWJtVAFReWKwNBhhRR98U0XsFbN9s557Vt1MM7SjgGjKM7aaQF6DI1ojN5pU2in+85ZQ2v1nKjq%0A15lzxXjF+OY62GunD0XgY05Es/fUWrVzVBq/etqYs5/gn8kxdUu+nQcxL4aUgr62WqVIoA8hWu1y%0AzRNrbJ3FLoleO956LbfXig+R/XaQ0qIPX0F/LseRTwyvdudyrhggRIexDh8dk6kbW04o0LktNM6z%0AxIVxCm/z7aEI8yIswdLG0H6FU9rjUQqLNTxyJUXPx33HOcenl2dEJvXYaVO/h+HcXo5eMWHVyKBx%0AGNFDRm9DqYCniDwtiV4a2KmT0CG8fbwyjW4Yam0nTppzc6EggD414tWGHoxEdMuwLivGLxincWtj%0ADW59Is6F1iojHlydQ0allML+OHjZklIPraHOSVgSznv2xw5A+Tq5byotbaVyuer9L6SInYP9UXTL%0Am++a1lgTrQ6cE7brptdsUTx2L40lRcoJ+skPFfWGGDAhIKWryNVZRsvkDstlY7WJcH3WQcDHB27Z%0AcN1y9Yn3Lz+rbmIO0rbx/vaGP7cBxgildNZLAqMUvpoLx9A+1nVLGukW9Q8ihlY1sjf74ONjx3v1%0ARvVRdQovjrhqnCqc72drv411zsGCQifisjFEf9a5CXFdmKNShyEtF6z3dDwpJfx6oZTGllbK68+k%0A5QK94KZlLwWPw3odOs3eGGOQT0+fTQmM/p3L7IrbF6HuD7BeJ/LWajKkDsbMzDZYtnRu/qDWqff6%0Aofet0vTAKqcOBIPKcNsgxHimODTmOzm9hVhKGVyfryw2gXN0gdI700dNUkQVOxssaxxkb1iCx6CA%0AJdsyblkUdJEWdXcZT8s7vVbWy0U7cMMwZdCb3vd909cXmtSl1YaMRogL9/3jG3YcY7XnfoKZjFMJ%0A77FXlkWl3310+tD/dj/uJGspU4mqVQxtQi6Zy+VCnsJ3wWpyZ0xuh+oHygkGs0HjntIq0zrEfnWE%0Aae93f/+sKHagjY4zBpdWStm/bX5G74gtZ2wcjHXMaTAuUPY7/rwOzDG0OjEMc7az2z5wMr9Bk+Sh%0ADsNcDgWG7XfG7Dxy0Q7YmKRl4/3Qw+f1HDymtOh1ZU4epRMlq3fKGXpRb60910RjiqZIipI8jbHf%0AVEVzdKR3jJhT8zOxY+hzidHDorpAO2F6WuuYtmsE1hhFsntNbVmfiLYxbcDXxlG0zy8I/Si83z74%0AyBUrhtImeynkXHlMYWUSPCCGvN95erpQxWH7YB474fpMb4W4bQqumYI3ghDpoyKHDlplXbBWhd3T%0AWtw8B/wO5KR/unVFqnbZazlgTHyMMDKIB5R8ixeF7g2tO8w+NZUyBDvPwU8dFDOx0eJMYH9UTcB8%0AXS3+Cz7+1h+8rDHY4Pjx7c4PTxurW3gcN5x4/iR9wskkf/4D8bqB0SndbBUTE2N2vKlMu1FzJqRI%0AfrupMX50XFiYvSHW4P1C2+9aoF8CY6/AoLV2CngN3hjyvnM/PtjWjbefP7g/3k9Agufz0Zliyceh%0Av3cKl20lN72p3I6C5ZxYjckM0MXw+5++YH944U//6NcqgZNJPwohaKRMIRVT8Z0Yuoj6Z4wCLBgg%0AvWMpOtlwg3A6P9r+WSND09BNQbphz7tuZLyjtoGdgyrnVkEqpntCspoX3xUZH5eF+vZABhy1qbtr%0A6sZkYEjW6RZLnAIsAEQIXjsq91L5OPSFW+rAbR4zK9OckcymElMxhsf7m07kb4dCUlxSbYl1OGMx%0AMk55qMO7U7pr0UjhSUyap0fCeEs7KrUpMhejniozx1me10OOmfB4PLjvB7fHTq46yRjoqnxMXTXr%0Aw5b7ti1y1nI0vQH8fMt8/wlKyTgrJ5nMYbsQFs/x/oYNiV4qzmqHYE0Lsw28j/ikMYBB1YmOqdhg%0AgAMlbqsbqQ/FcAN1H1YAACAASURBVDurNDYkE6PGJIKJIHJuhAajKxJ4CuRcaF1F4XufSiEcemju%0AUx0fwwjOwJxa8N5zw1jPs3E8SlXwAyuIZRd1Bo0xaMcDHyy9CikFrEyaWIUZYZDeKMYQ44LpivH3%0AIWpcLR8qgcbQpkqYe9HcfjgPJiEu5/dciCkwhsYOJnqQ6q2q2FGE275rlAt9KO6js4Sg/hKjr1+L%0ApycQ67nXwTVqVNYCBd1MDmmUNrD9ROdPiNaQUqLsGTfOQ5y3BD+J3vF+vOKdZ7lsHKOzcHaBgtfy%0A+Gh0gNNhpzRKiw0Be/pSrAtn30GxzbVVjnycm6SB+KBqiNFYnJLQUvDcc8EDYlVmW8bAuklrg+it%0AbhesIXjHXgqmqXi2TwVJLJsWo+2YWjQ2Z2xVLDY4jv3Ah8Cx73pgPTpxiTjnqHMyW2UM7a45Y5l9%0AcrnqhNEietAOnt4bec8QE6VNyhRGy/ogPqb2mICjVuwZz34chWhUACwy9HXb9BC+JE/ORW+61sJQ%0A8li4XHi/7VxXjcF4e3ZPRdiuV3rrPN5vGGux1vG2v7FuF6zA7cs7LimExDIU+HDCYmQKz9eLAgK8%0AJxrtIjG6ToiXFeMc+5GJq9fXz4TWBVf1kGGNnBoMjcrk2bFm8nG/c12ieni8wnNaqbigdLn7/c71%0A6YkqhuN2cLls3G93mIb9nolnsT+XB3FRR1Q+1O93fd7Y3x/EbUFEhavb04W8qzx71Ipz6uTi7HjJ%0AVDBTDCs5Nzj1HUdtvKCvkxQib/eDixNNdPhAYGriQQYhWKRrqX9ajWg/Hne27ULv/XTwVbb1Sj3J%0Ar/GMRxq0w7i3xrpe6LUzS2XIUKJdywoYeDs05na9cKahEO/h3Jj7c+r/NfbFmN+2KnhFWQ8U864Y%0Afo2+7UcleoWILClQssP2zO14QIDoDGac5FPOmdG0GK/XE+mKPR/DKiCldWo78N7jnHa2DY7RG7MN%0AWlZoSwheI6Zj0PcDnMVHnbA7r1HW6BXAI0xwXocy1miUeajv0DjdDB+lfyv8R2uVejk6BnXEvXz6%0AhJN2xqOUKGtEr3vOO5RJONQlFgN5L3gm/qwRINCGRvOdPzvHVn18LRfEcTrOhFkepx+0MayQX3dw%0A+pgak/ZqWzfAoE+HCR5HpDxugKHkrqTPsx+n3dnTN9g7x20nuYBdI0uKuLjR6jj1KiDtQMygO4cT%0AQc9z4aTh9lPWewJ/rKW3Tr4fgNV6x2gwHSI6wDfOnL3PSi26Ja/nhq5P3Ww5r4eyx+2OcwaMeudy%0AUShDH4N9V8KpDZH9y12hZVV76OZMnHz38kQXpa3+/PHgt7944X7PPD/diOFZO98+6ma+VSQl+n4H%0A6+m5fEPdmxAwE/b8isGqtHpoJaK3ziwDvPa2ZBhsUOhNeTyYojRanxRg4c5DqrTJpCAThjR9/aPD%0AgdHg/fag1MF9r1yWxJjC0/XK48ikuODqg9I9P7xsxBQxvWIk0wf6cx9K3Z214byh5cY+B2NWmEL0%0AnZgC0Rg+diXUhniBmbHRI0en5IkZk/i0MtokJE/bsyYMnGN2qP1gnFARbyK5V0IAnPa5pU2M063l%0A6A3jA/njxrQBF+dZNalY5/7ac83f+oPXnMK6beRa+fJ+o9fC86cL12b5p3/2E9fLxuZ/w1yvGBfI%0A9zvb80pvQj8Otk8r+e0NrKIkXVgJqg3h/ac/MLM+XtsB5X4/kZ2D9vrO/f6BDZa//HLj17/9I+63%0AO2lLtG743Z/9BT7qG+l9r/xfv/sLfv7yzqPpZDg3vRh50RuQiJ6+wbJ5T+4DWwpjTH758kRpnR9f%0Av2CD5XJ5wgQhWJ3i2bAwRac+s3W+elXz8YY1keOxY7HMWljTQi136n5A1gJnr0oiqmVg3KQclYJO%0AOxoW68Gdh8CUAs+fngje0gETHfOAe96ZxvO6H7x/3DBVzedHzcjo3M+tVzSKnP86ccytE72nTmHP%0Ambf7znLdsMfkuq0w1SHkg6fumZobtRd6bohYpV11lVJ7bXCqX2lMJqJxI3GI042CO28ufls1EmZ0%0A5fv06UUnJKKoYZGJ9ZZ8VIoorXAYy8f7g1ort+OgNfWhTDFnp+UU+53G8tzVQdXHYAueRwj8/P7O%0AJQV+m35Jr42dgyUt7F+Uejj7G/nQKVotnesStU9zxpk8GkkgWEJ0GmFbFlrvhKTYVqxH7MA6w/X5%0ACecXnFNaoMggrpHyOKOEZwzr/f2D948PPTSfyNcxBW8dpdXz4ilYdKqYu3a62kgMLLlPgjOKzMbQ%0Ahub1j1wQUSfZPP0uCATRrUwKEfnpZ7wPeBQgYd2piQgB55yiXpP6i8RMjIUQE+umhvsQlFD2z+IP%0A4+xJatRkz5lmPD/fdnUznR23XBsYh7Vnl8sY3UhYoz/XCXvrJLGsweGs3nQandv9zpzaSWm1YkS9%0Ab9F6buj77f5x4KxlCQnnHSGpDsAH4cgfSjSsKunUg6VO1Yx0lbRuF3qvhODOhz1DCOolcs7xcbvR%0AUPGq85FZm1Lgmva2RhunssETg6PUB0tK2sfMjesSaGPq9PShHSjnHfnoZwzUcOz5BPhMRh3Iieqe%0AtwfRKRRjGmFJkeA9ojgWvcHFSL5l5lQqpjV66FpOKMXlol0ROYlmxp3QCAs2Jn2N4bQtaUQ3YMEw%0AxYPRqCdjIpwi35zxJ0zEcR7enWXPjedrYszBRGOrxhjuH3dErBa6b/r3viwrPnrevnwgTHqfLIse%0AzNIS+PzzK2HxRB9ULl/VE+dFUexp0evLti7nBs9Su0q0w7KqMxJOpPLGaJ1pLdZHfFzoveHM5L43%0A1uApEqhdASApCduyUMtBjFYlpxienq58PDKlqDvo4+2OOTdIf/jDK30Ky7Ko4LwUetceQigD5/Sa%0A3vpgz41gLW0v2gvB4I6qNNqgG+sUT6rg1KGGTx4w52YyQFj4uO+EuDHaoNZBenriYhKra+xH4+nl%0AE+W4s8+JlJ0QElObNGDQ94iz5CNrPNx6xux83A7Gl49v2/g5DdZZtrScqYN37f6KxupK1QL7cShi%0AHwz1fgfjCMHhfSN4lZsqxS3oAdla8JPy2M+4mGfi6VPfK9Y2wrIhYWG9WJJXiuE872Wvu27MZHZq%0A09i58Zo6wHI2NPUANMTo9WrA/nhngG4/TCM5vU/Os6eaQkREh1dtVP0TnA53gnN8eb0TYoBciClC%0AN8RVf4922A2P3HFRtxLeBzqKRc+14YawpogJidv+VwBcFk90q/aKYsQJ2DHoM8IQrINtu6jY2+kh%0Ay4Wo4udSGG0iXaPhzgfd8h2VxUdmQP1RAqMqyVMJwUoYHOj1ewx1SAWnEeWvtEEdcGpHNLfOrRT2%0Afec4tzOPrBLle2msaWVaVToI6kr9qA6xlsscNKfC7ff3O/67T0gurJcrNiQEYfZ/prYotelWODfC%0AEsmPB70Ic1YsqsARoxxN6VYHvwJdOjIGuRVMH4wzfZKWADJOgqxVuM3ZP/TW8mUviAzyqByl8Pnj%0ArvfyMSjTwBD2x8666pAlLRs2BF5S5CN35O3B5eWZp+8W5glkm0MPmSNrmujx+srojcftgekqDC95%0AR0pnMGnlILkNk7RvSZukp+3E9yuN+fF4Y708nY49r/J3O1m2TaPbZ40F55Dz4N+qUiYf+YbMwZEz%0AlsHHUfn544GxsDhPMgaTnkjG8H67nx1dw+iOZw9miYTg6N1jkg4xRTjFznC/75poaIP16Uq7t/O9%0AOAguqarGToJV+M/j/c6clemUYjiAEHSTabzBhkiPjuAz+55ZtgspJHoblJMxMGRyyKTvd9oYOL+Q%0AS+OowrY+aWz4r/n4W3/wwsDj9qANw2+/33gvemBIi+fPXz/zd3++8rE88WQs6xZZlgu9Ddo8cG6h%0A7R2M0I67ZoRf/8DomrPtfSHIZIzMx+1BAGZplJqVHDV2xjs4a/SQxqC/Fj5aJZgN4z2zw+//6ie6%0AqMsinV4cZzwuwH48mOdD4nreYLxzTBGOphSePe0Ev5Fro9TOx/2d71KgTDkR1APrHA51bh3Hjgy1%0Ax+f6UI/KtEgb7OPO8ahQtZA4rcHEwNj1DSanSys4r74EKdyPgT8GJmqXKC2rTrmM5Th2pjWE9cLr%0A737EGacdr6GRJ/c1xzonSwo6WRRzFuyF4LQ8ikwW7xSKMQagky1jtbQuc+KT1wvp652jNCQ3gnVY%0AVLI3BWYVXYsbQ7cW1w0ThWIUGcyPxhIjuU3arKzbSkiemjPX9KxUPufoZ3/Exwi10ment8Zt3/ly%0Au3EUxb23PhCnF0rX+hlZ4YQRfCU1KR69tMJfvX3wJ7/4/rzALFrIb00jNvngvhdGbepVEk87Ai44%0A/AQ7Hcu66M3cJPV9eMt+HNQxiDGA87jo2K4XQoxYYwjW4lLEW2g100pTDLjRA0avB0dRv89jP7Tv%0ANUUPvehra/kaHzNQW4MuJB95lMLlsvLxuHMNV9rQjas1CozoczBaZ89VHwxFGGVwSQsxeuqpDDBG%0AEDs1itgNLunFJzc9EOVDH+5sNHpAMGjEw1lCSoh4nZhPc0p2JzDY953eO+9fvpw3dD0Y16G9vOUs%0ApFurm7wx1UrfnWbMZ5ksNlJy5eEdl6TUTWPVz9N646iKfy+lswaV6I7RuKSksYhaiXal58IIHnd2%0AFKYVyCp1nCdefQ7BB0OKQcmG59W5t6HEqPPm1bpCK26vH4ypHcQ5RRHK52jdGuFog0vSLpm32j+0%0AJ8SAOXWLfHbMjFVQUDijfve9sYSkN942ecwKBvzwSrcb+gBpnKPWnRA8S0qIFRLn9Fr0Qac3vc6m%0A4M645EnK7B2cx3g9fCq5clJKBus5SsaHlVkFrOXYM8ZM3o7CFheWYMlZCF43FXUMaq1sUXtBXbRb%0A1eckWMNo4wRHqG5illOPMHTrcbSC74q8x+hWv+SqbrchDCNsPiJGwRl83Tr0yfVpY1nT2bfpHFVj%0AUWFT4hlWI1KqMFBUO95hQ+JRVLYeLdyrcIlRt/xznGAMxyCSv/nnvHbprL4HnLFs28qxZx14lIo1%0A4SRnaU/vqBWGQjTcuU0OSX1efaouQaxRpLtFN6xzaJ8vaoS7lcpiHTVrJEl7fJGwrDweO2m5crms%0AJwV2YGLiyAVvA3ubiDlhD4K+/+fQTb0I1itsKegZiafnC49HBmO4XC48bjt7PUWvXiW7yQT2Vpj7%0A4LJdaGOyRs9Etz3jTF9slws5Z3zwtJEZw5KiPwFUGgnCfaUGnuoK5/H+PHBZYYjRrQxGnVmtUefk%0AkhZVGHCH6HhiMG+v2pFDN+MGTef03gk+IF17tM55WqtM1I3X5z+X8BCjcCgxYNUJ+Q28UzpDOuGM%0AKB650qomN9Y1aaoh+G/R8Nr0oOadxutCXFTwu2dcdASf8M6Q+2CJloZBhiZRlmUyjVElwPHQ6yhW%0A4QWzMLp2nUouxLTQjopYiwzBWcO9NowNPLJWCFofSJyQzRnznkoqFPWQdZnM1vT+NLr+DEanlI7N%0AmU+fXhTh3nVbP3qnl6xKBBd4flr48e2d3DSRMMfkaIVJ4Lot3A6l216sY7RJShHmpOTMsizk3Lis%0ATpUzoh1KM7WGEfyig6JeKGMguXLslZoVNmatY95uMGGiGhRED4mP/abC4THo50a19oLMjZiCUiGl%0AEfxFI5jSaTUjc/AoBRlQhtAwPEqh1EGwOmzdYtKBtnNs3rAfhZ9649efnrnJpJbMYz+YvYEZXK4v%0AtN6Qpv3LEJIODmOi9ko+dur9wf12J/iIElQfmF3ONLVVYl/V6CzHAaOS9581Rh4W4iVp0uZizmHn%0AQIxnNIWx5FyY0rndbry933g/Go+q8KAmOjj2IbIfGayhHjvpsrE8f6KVg9yGbrzwrMuVXt81eXEc%0AuBPawdSuPk2F67ddXVp1z1hxzNEIToc/MTjmupFLY9RBk4KPq5qbMPQ8GThSssxpkVmYznP99MIc%0A0HLDBQUxpRB4v93p+0HG0ATKnsEl2rgjY/2Gyf8XffytP3hZ4DhjaF/2hliIRvjd64OXNfLT5zuf%0ALp/5/o9+YHShjgdx3WCJ2FHJj4M5BvdH0ahJ7uT9QfCR++cfleqSIvfXVwgBVxu9w+9e/wJpmWZV%0AKuuSR0R4/uWvmFLIzmBq5W3P/Pj6we2ozNkISd0eyXUmE++iYiiNYRphCJTe+M6ujAEf9eD5qm/2%0A49j5+e2dTy8vbKWStitjDKRPQLOp5XHX/LwbeAx1VOiiLo3W2T8ys3acAVB8b/QWEwNrunA8MuO4%0AsXcta9ZSmXVgtoQzjud1UQKPcdprOSeV+dCY0eNtZ/bKvTT1TfR5Uv70YWAzFns+kGFUpmgMKl3e%0AFSn/cd/xOOplkBbPkEkMDmcTs0+etwuOg7d74SiFNa30OtQZ5CMSPN54Fu8YXR/KSm1IHUwRdiNI%0ABh89DsEZq+Vea7BKWD9JSk1lq2NwHAevn9/YW+W2V0obdJGzS9CJLhCj+0b/OvuZZ/xPp24duC4r%0Ab3eVGFqEp6eLlt1r047DED7uBy03rFSsecK1Cd6ToqO2SXD60DHE4KZRKEsdVO/wDIJYtpTwzhKc%0A189lvnbtnNLkznV3LZWjNnLtPIqK/+6HFpTH1O+XOQW69dzgWafghPuRWeOF22NHZGMMPbC0M4bx%0AfN1oux52vDE8WkMGtDqITkEO0XuWJerGwwaccPqbhDq6Rm6jw1oPo7HFBSuCs+pPsmYyesU73YhZ%0Ab+lznHGUgQ+J20+v6vgZihw25uxCDaGM8Y1KOY2QvB7ua+vcmPzq6UKujbBq9PMolegdbqgTyDlH%0AOGOWFkPtA2kDa6BY9QxNMdh+9jimXrTyUbENstOy8RIdLnpMiljjaQjJJ4LXib8YaK0gJ9VwntCE%0ALtDPe5/I1C2PDypxdV7/Hq1g7HJO2jWu661hz4Ul6rbjaxnfG4M5ITGbV3l7qRXvvNLE5lDCVAy8%0AHZlgDUtKxCWexDnB9EE2FUrXdECtOv00IM7oQuH8PN57pnHqFhO+DVtq65jgWEOEFMkt45xjcY73%0AqeASZDBxpLTSeyHGhV4zTib1HDxZ9IH6K7UPOzCC3hjvD6ILABylkOYgSCR3BRctMWGtYVsWfR+M%0ASfAei8IJpDdsVFHvGoOWzLseVL5KSP260kolrht531k+fa/DARRXXTH6dSXFL5dcid4ypQOGUiop%0AJaL1tJw5HkVdcbUxR8Mvidoa66aDGLetvPUH0elB9svbXSXPgLO6hZyi/SFBp9XuPJxao18LcyLW%0AalfDGK5P6gJzxiDBf+sRajND+5DGOowLqm/wlrBcVOR+didxniU+MY4HPU9iWOgyidtVhw4iinv3%0A7pSDwzEKyxLoA/JRzk6yTvr3Q/sxvVS26wWDPig7MdyPwiKiMJ5kkQ732+PcXBwaZ53CU1Qkujk7%0ARAKK3G/aoRpTCMbo+2+qc9MFTxtgvAKAEDjKJKXAsq0cR8EMwcRVaW62Y01EalZxr9Prrw9KI55d%0AH9a1o2cow1DvO5cYMdhzw4x2hcY4nZOFOScuGO57AW8o+0EX3dZZhOQ3+uz49nWsLjTR6O3EMqRr%0AOmQoYMGFlWkiLgRyKVyWxBSLT4k5K85vjNpIaQUa0ziOmvGiw7lJ08ibAZ9U+TCdZ9SGDY6yd1ru%0ATKPuu8deEZnEtCj04f7QQUgXph3UR9YholMf4+PYNTGT1JlmmhJru0xq79Spg5BHbqfwGHKp9CEI%0AjtbB+hNE4xwmbEoKXRL70fjh5YpMjdy30WjDYe532FZA9Dq/qOJifgxMsny832i50Gun10avTQcd%0ARmOQ1gV93Z3KhTbrCa6w5/doIHZQjp3ZPc+fPoHTftD++MCIoWMpRcmfeejX+uXtxjydbqUOvGTm%0ACBhjuT5/Io+hEVfr+fHzG3/8R7/iURrv9wfrr75nTqi5MM0gxgUZneXTC+PnjqSF/ePByIVeB70O%0Aaj5IyVGKOva8023t/fULxnk+//SZy/dPSO64JZJiIKQEs+H9AqLE5VozxmjipGetp/z4+99zZH3+%0AmGNQamHPFRdWvQ6J6AbNeNK2kIcQouBDJMxMq5rKv91ecaLCdGO1eyeoNF5wuNbIx8CnxDgK0Win%0Az9mgG3UcpU+kFJzTTtjxqIirrA668cToMSHhfdJnIudY1gsijuCF6Sy9FNK28frlxhB1gNUJR2lY%0Al5it4fzCeg5F/rqPv9HByxjz3wD/AfCTiPwb5699D/z3wJ8A/xT4D0Xk1SiB4L8E/n1gB/5jEfnf%0Az9/zHwH/6fnH/uci8g//ZZ97zEkflbiu/J1ffM++7/zF5w+e1oXPjzv/2h//mr+63Tj+z3/Cv/5v%0A/ltcgsUykdlZVo2b9axUr54PzOiY0rj99BNjCPmj87vHnXK8s1pLNzp1fjwyt/zBMMLL5iiH4+XT%0AJ/7s//lzfvHbF0Z7cDsa/8v/8U/4/cedj0dFnOGHKPx8e+gNDiEPIQaLEyhHJ6V0UpeqdrcQSs68%0AYlhjYMidp8vP/PDLTzQDSRmrtN6wc+KXFRcivWRagnWC8Z1y7zSpgGC3BVN1C/ZVDjqtYZaMtw6L%0AIQ4LeSeFxKerSjftGlhfropp9hNxWnzeR+Pt9Z37x43H7TN9TO45c9SKiBIFW2uEoJSxMSswT+lu%0AV4cSE18a//ef/yVLDFzWRYue1iAWfHjGB8/2fMU6h319Jwq0Mqi56wO7sXhviTYhJ3QhRc3Hr97h%0A7cLoA5cSPnpiCmw/fMIEi1+TUrdqx8hA3beTOiajVvbHwe9f3/jp9YPbkaldyT25dYKzuknwDmHS%0AatfyLDrdxnr1xFjHLRd+er8TYsL7g6cjsywojnpJ/PI3G7NNiOqGCCjS1zpPtAl3TtiDUb+Vcw7j%0AhZkgPG04pxjip6cnxII4Cwx11s2uuOExybUwmsaL7kfm8/uD3Dq5Zn2APyMZxhh9j0zdGup0GhDN%0AKv/8dqM/wxITt1I1DuksT9tKbYN1jRyPweX5Smu6WShSYUyWlMht6MGyd6ZpTJ+IQfDJ4wHrPMzz%0AkJU8z9uKWxOtF/WfnTjm6SZiDeMUTx+l0gX+4i//wOvHzufXV/JRYGp8zGBIS2SKpZRDvWExMMYg%0AWp2W26FDnWvSTZFki7eNXzw/MeYgJk+tQkxe+35tEI1TAuCJPbbGMekcGdaY8EM1EPbrRFs7zXiB%0AgEZBrQ14p/ARZSjr5BfRqF+Z+sD0OCqf396x1lProPaBC5Fh9EFXnT4a7xyjE4zRfl4bdOvYglPY%0AmPU0GfhxCkSNCohbbSDC8+XKcduJzlPg7GcJjImCF/UAbW08/wzLOKrGI+3gaV0ZRnSC6Swec0pS%0AofWJGBVjjxjwaSPnQ5HaZ38hH5V1WRgi+HVhGo+dWb1kImy6nmG/3zVebB3BDNpQVcEErAj7ORyq%0ATbd+z5erdjiG0Yk2hoADox3U0QdLWvDiiNEzp0acZq5YZ4kp4JdA8Bdgkr7qHJxX71lw1PzAxYVc%0AOi/f/8DR9FATrKX0wXK9UGuhnxHiy9MVb+B2u/Pd84Vt8fRS6D0zjcf5SO16zQE9WOu9EzBTD7Wn%0AhiEfhb/zw/ccregmFs/AYIZhPemTS4qYKUqOFBguIqbiHfi0nNsTJZQNf2LHjcOd3UCxjvVy5chF%0ABbxpwYRFy/rW4JKHKQrjaAdiLcv1CUmVnh2jPMhTcGlV6e3oJOdxAil4TR14xxK9eiunXo9pk2H0%0A9bRax8RRT/fU5hPJBszKuTHRPmtHWNeAGMu6JJYlnE5AwQY9kA4zFH4yLMuq5LfSJvhANx5E2K5P%0AZxfM8fSUmDUTJhTjuFxXvHfcP/+I8Qp+cKIajXFkTWbMARKw1hKCYsRTiOz3O3Y6nkOgtIZr6mnr%0APjBGJ3qtItizZ9XawA7dRlsrbNYj1nBZdZgQsOpwC4H3jzveGH2QRWP3pTRc2s7ouhIuvVW0f/KO%0APAar7YhZGKJx4CHq+islY+bABo2Vp2WhN1U9WOfx1jJHxdqAqQdBJiEGhYe1jh3al3u8vyrkwxvM%0ArPr3jZ4YA3JuPpyAN5bgIQVNOgz0GpuPzl4KrVQl4nrP49gZ0yA4ptVDxnZRumguBR8WRjmow9KD%0A9ug+HgdPi+dxeye476mu4pZIrarIGHrKUTVIjMyReb5eGbWSfOQjN67bhrSJJEfNjeOxY1rXztQ0%0APK0b3Vs443thVRgUxmDtwEevDtGc8XGljcHb5y+M0bnd7uz7zn3P57JhUuYkBu3Qigy8t7y9v3EJ%0AgeEcbinE9Urtg8f7K5cY2C8b/mmD487ydFXtw1FZwsL68j3+uONx5McNj+Xl/oxMQzsehO82Wm3a%0AKfUg7oLJjZd/5bfYqFtWJaY2Xn74gTaVFjjnZOSD3ipiNU00Zufj40YrqkM5auX9duh2sg8WMtYl%0AjtsH3hm+vL3z/HIlWahTsEYjn90p8CJ6z7Ju5I9Xnr77xDD6ejbGEAPEl0+kkGklc9jBs4vMBAPL%0A6hx71Q5wQGmcicTTr14IXqFIswmYzvVX3zFkQog4mtKaW6VFz+yaIKq3HTGTenRuRYfQwXje7zfC%0A5UoYHazSV/+6j7/pxuu/Bf4r4B/9c7/2D4D/UUT+C2PMPzj//38C/HvAv3r+8/eA/xr4e+dB7T8D%0A/m20R/m/GWP+BxF5/f/7xIqmfWazndfHXYvcrbE+JWyHn94OfvPLjXfZqLUxRmCYzuYH9djR1qY9%0ANxCOeL1wWROHN9zeC2P74O/6K1+i5xKsYshjJMdXfvda8dFj98r1l1dSdFz++Ae6A5mOt8eNRyma%0ASzbCLJmfzk6HDbrGvjjHEC3apajFXb5eAH1UOaOB2iuv9zspWJwVPj52zDT4p2cl44hh4JHyUIdC%0A71htsiodz6mVe66DulfYPCuBI+/QJnOAt54+K90ZxBii3QheiJdIiIn4rJ4YNZMHjnJgYqC9K0nv%0A8/uNo8MtN0rThzZ3PsSGELBOez3xjIn0M/qlOGOVmraqG5c//PQz3z9f8EPUdj6avrBFf+bXp08s%0A1rM/Dn54fX8CcwAAIABJREFUibRbgS6ElPBeiG49Ec4RcxaoxVvKKCofdpH06zPDHU54kndKojEO%0A09T9cdwf3B4H9/2gTfh43NlLPTcPEL3Xi6co6KF3SwxB+1ND5cTCoE8otnF7wOsaCRYcn/j+5QVj%0ADWu4qJC3Db57uTLb1DxxUXmfc54ULReXNKIGOBe0L2MmzkdIjhgCZtXtyTQTl86HCwPGOAKO1s8t%0AXsnknHn7eNBr5ufXd7poVFDka89NLwFzzDN2MzSOZwzRB5yZlKLRhPa84qQAK30IznZsXNiuF3qp%0APG9aHk8+YA+VKF6MIzmv/SqnDiqHJWFxwWGtTl2ts+At8boSU8KLJ0QP1p3bRYuhM4ZOdAVDzgfL%0Akgi3O3UYjqECQ2crbU7FEp+QGaylVoWaeB9hdsyYmKFibucs83iwxch9z1yuGxNDcFa3kEa3N14M%0AIuqNWkzEO0OMF3xw9DZYrcV2oSNEH1UO7Tzxqv9uo7Ndrlh3bqCC9hLm1DRUnZMhwpGzRouGYGan%0AiQ5wxhQlWs6JFchdoR6lNlw8L+fGME5fUWudLyUTnWN7ecZ4xzCWXIqCagAZgzUlZhOcE0Qszhiu%0Ai26/pwgJQ8AA6ipaFy1wb2vCrwutFnxKLKs//WzhnPwrTGGcRf/Wih5Yo0ZfsBCMJQbH5/cb+ISz%0AhsdeiU4HNw7daJkQSUaQmmmj4izcP3a2FLl+emFg8KAT26HRy9YqMo1u1oDRJl6EZV0VFCMQDDq5%0A9wap2otak8cFxzQ68InronFVl05n3fw2FOjnw1ptFUH7bT4ExBnKcWeKxYTEFH2P1VKIS6K0RitN%0Ahx9GPVDJO1zyfPn8mUtKyDQKDBG9rooVPl2f2B87L9cnjcs5oZ/krRQTSwiIhcXH88FhYEU3qM/X%0ARDsm4bJ+i0M6J+fPqOOtvjaM93qtWS7ay1oudFFAQlehnkJ0fGL2RvBWgQjGfiMJEgIuRHyfDOk8%0AXVbddjV17s2TrJiih+DYhlFqmLWKeT67PtKFFPVQ6Kx2bKw/wR9z4CakFNmssD5ttK6iaDAs2wIn%0AZXc09Su1rm5D6ZW4XXEMrLM8Pz+fGgthooQ36yNEzUZKVRiRIKr5MAnMg+iDdtBu6u4R0fdgMEOv%0ALdYSrOd6uVDbxKD+u2ktyUect4hV5xviECsce1FAjlFS7eYjnMJyMZC8B6eE1BAtRuBj30khMMxU%0AbL0VHBOXIvfW8FvgcWRCXHDOkVDsvhfYLi8nEXjq5v/Y+e7pomAkoxh+aw0Th7cwR8HHBclKY/Xe%0A6Wb0aJgQkWA5HjvJeNYl6AGudoUhja6H7OAxvWOmbsPTsmoM0/BNF9JapXdNKNyPQhPB+HCqeiZ2%0AwvW68sgZjOPT04V7rlgziPGZUg5uu+eXn54UFDEhlx1vNrbLwmwdCQoVkl70exZXJR7OyXLdyPfK%0A999/wmCopdCyxjqX7ZkpTbUnfeC8xtjjyzMWeNzfYEmEqHWCORWM1ZvG8kdXofTtrt/DtyNTum6U%0AyTo8nOc1ynkVUYuo7oDg+fz+zi9toPfIcXe8uVe+/+4F2aLGBPOuhz/ndahHV61JmGzPV+q9sF4v%0ABOsZS6R3h5M7q3sGPzFO8NdnRqkKGtoSLVe8DbrZCUGH+nNSR1OyoxElNZZGa52fX+9MA0fOPIoq%0AiVJcOZrSQbfLC7U82JZzcBMivUNC5fKxVI5ccBuqC9lWZqs6nLAOaRUXHXPoPafVwhZAcFhBHahG%0AeFqUQOxMJF7iKV82iOlcr8+M4Jl9gFSmsZg5GMYhUw/jSnZswCR39QHeHneWEDl65wRV89NPn/nN%0Ab36Fbdp9/+s+/kYHLxH5n40xf/L/+eW/D/w75//+h8D/hB68/j7wj0Q/6/9qjPlkjPnN+d/+YxH5%0Aos8G5h8D/y7w3/3LPr+fjW1NvN7uWNHekJHIl9uBW+4E0/nFi/D7P/uRX/zRr9isY25PKkuuFeMF%0AcRbrwBtgRux1wRch3BPXTxth2ZGuU7P3v/rC8nLhh9JIF0f7/kkjJe3ARbVZt4qelI3TXG6rODlF%0Ar0Gn+YLXKY0ELQyHs/sxlRilxvvJnYPrtuEQHrnylz9+4dc//BLjrzhp7MUR3cAaT4gbfRRcjMjM%0A+CViOrrJChFpVfPUx4BmCC5iZCC+QjMs68qYjTA9I1im1a2FeKUcfj14TWdxfmHmVx63nSmO98fO%0A7dC+kDvJfjJF8b3GMaYjekcb7cR56kNQqU2R4M5x33d+evvgu2viaAPrFfP+ktRPJd7jvUbnvCyk%0AJemDQ59YDG4o3MFZy7Is9KNhvMXaQB6ZdV1wlxUxEJcFvKWLgDmpiXASxor2oSYcufD28eDtyxul%0AKbRjdp2mTJmMeUoeh+K5xxw4q1Gcr2TBMfR7MUQ3Yo/aKEOotXG9rCobxBAWj+PCLOrdMEHLxMHC%0AhsGf4su4RAjg8Yh3TGmE61VVAEsgJMcQx0Q08jMaIkIrhVp1Qqgyxsbswm2v1KnxLAGct5jpFURw%0ATnfHGcvrAmYqCU95spOjTx6PnR4DTx2safSzu+ZXBRZYY5jV4ZveYMxUeNPVe5z1rEvCTquZ8xgw%0AQeM8y2WjyyBeEi54fPI4o5Q/tSYrIU+MSpZbV3dPflTu951mdEswxmQvjb12Fu8ZVjcGwSt63jqN%0AGSJafDYGbrnwZBOUzpI84jX2V3IhBv2a4hqQEGBMWulEDDIsq1GR7TUqmMStC1YMPgbEwPK0KLHQ%0AgUsRAbbrFZGO2HNQcfqb2im8nGMgHVrp3Kt656xAGxPrI7kcLDFSSmeIQjj0jzDn19k1RtYztzpY%0AzyJ4HqJkOKMX/Ricbpatxhq9gRAs3ulB3opuzrYU0CiO1wdhb1m3pGVqp/SzOQbbZcU6DadNC73r%0AQ/U4D3dTDNSmKErr2fcDGyJlzzz/8GseH+8kZ8nM871nTx+cdnDWFOiigs6JdjN7bWAdVeT8Huhw%0AZ10WGpPcGukUrHvj9UHGTWpvuDG4Xld6EUZVca3zFmcdaUtKPZPJ9nRBZjtjjxaGUjdxQa//vWNT%0AhKGULS56UOlYQlxxOIxUjUf7yFEbIUToTSEaKWGN4ZEPff8aQ8kNd6YF0hLx3vN47DxdL/gQ6a2w%0AbAk7odXO8+WZVjsMHeYEdFNe94xfAjEEknekLdJ7Yb0sxMuFOZtGBWPSPkjXIZkJ8ezsWfzQKLK3%0A2kU6xtABStzYtlMD4Z3KiwXCstBLViqgdbi0Ykql1AFDO2TRCk0siwv0MTTKbz128SwTkECgYddF%0AI5vW6mtdDD6Ybw7GPjuXJeGmgXDqM61lu6wYJnGN+kAtk1oLQ8wJmxF608NJaQPjI+Isj9IIccOa%0AwLZEhkxq7QTvyaUQJ8zTl5TWZ/bjTp+GbIXQ54nTmBpXbFXvp9bjI8xZcJKIbnL/uLFtF92enFuj%0AeVKF55iEaLHbgrdCDI6Bo/bBukSsV8ozzqg/CuH29oF1gWANuQs26sOrAX29YHh5fqZMy1OwmLjw%0AFg/KY7CmC95a6nFwn50fnp8pItiQqAK2V2KfmOhVSTM7FUcKKzIdMw6iRPJ+ILkR00JwXq8PreCi%0Ag+CYA5Y4MR6OWyGlwF4PWHQTuVqNdccU9P3TG601Wm2a3Cgd6wK1KNQpn3oGxFCHxbuI9469aI9o%0AuVw5zuTDaJV2FAjPSLK0Dt3A7fWdp+crpSnoBu9ovYGJ+G0Fo+7F6A0VFRgva1JK60h6bzKrEqOn%0ADmvjmGAUJDadZV0X7RmiB1qMHtpl6Ean7AetT97vB/uhcfZcG30O6jBEYzFG6y4/vb5hjWW5eMLc%0Amb2oQ7UWLn/6pyxPz3x5feeyrlgr55C/46yoOxCHWI9bhX5ruGAwR6f/v7S9y64kyXam99nd3eOy%0Ad2ZVnSIPyUbrWQToEQT0qCEI6In0AppKgNDP0IOeStBMGgjQTPMG+gkaEgjWYVVlZe5LRLi73U2D%0A5Zk6gHhICuyOSWZFRebOiHA3s7XW/39/b9jJk95WoKNNwYRATwVlBrUXqAI668GQc8VPEw2RsEuB%0AHPHei3eqNAlGRmO05fPrO49tIx+ByLE0pjAzuvhS7Rhse+Z8OaGPwPdS++F3z+j5DGNIE055OX86%0ATxiNZoFW8NaC8uyrwWjI73dgME0LGAPBoppCmX7IvK3YFkpHTxLDNBjH7ze0tzjjYcDQIuIfSlGa%0AobfMY8vkruhKGpGPnDg/nbCnM9fpROGw2/ypmuYfKnr+nsePY4yfj9//Avx4/P4vgL/5o9f9dDz3%0Ap57//zyUUv8K+FcAcwiUUqlZCwY2Ji5PF7RT/PN/9pdczl7C5+KDX38x/NV/9s+p1pBvv5HcGXrF%0AhrMUH6cF26RLNJkL25Z4+v13vL+vtF7JPTN6IJwCt5qYniaGHcTUcKPQJs2vn9/4/Ljxf/3tb3Sj%0A+MPL24HvNkKsMiLVQVt0jRjj6MDkPLmI4fbsFLlrcq7MwdBQ5FJIrTMf3e5Pnz9JOOLlyg/fe1qB%0AOiKtJaydGEgo7BiaTiGcz4zaKTfBiZpnRc+V9JYwi6E9HN00anqQseiTRnXpEOop4L0iIQQ/Wmd7%0AvLPtift9JebM3/zyifseeY+FR8rUIkHJSqujzyzEuFazpLsPCcJLFckvOahBnx8r7ssbTluc/Ynf%0A//gjH3/3Pfu+Hot1w2pQxqMnkV641tlbw1TI6wZdMWLGDvHaKGXRvdAmh/GB4Q1mDrJZqA5VJDMt%0AHiGMe5RrZo3cHw9++vTCT5+/8LJtbCnJiHuIN8xae4BB9BE74FBNJLBGqcM/BChFrJWtVKwSX9ae%0AKt5ZYk38+P2PgITTeq1QkyXgKWOjdekA76MzVKTXI5ctKoxtOBfQYabbgTIBPU+0IVCPMdq3Lmur%0Alcdjo9Ui391j5fW+8tvrG/ecBJVehQg5hhQkvQnWtnXEJ+M8lEJv4stTQAKaTiyHTPb9fofLCWcU%0AocOICavNEXQssko1O0rpzNaRRyVozVYkQHZyE91AmBzDGaprOB8k70uYcN8OLwq5xlIW2ITSlphu%0AbDFxf9x52yPv91WuWxRGSRdfHbK7NjqlS1jtGFK0P2KR7Cw6w1pSkYBWNToDwWHnEhndY4zFOYFV%0AGGCaLKMOTPCSG2c0dYi0TXLlNHZ21FZIrQh100/SAQ8W47QgtWthKE/rVQpd53isqwSBtsbbJhuB%0AtZaY2/FrxtrjAOQ0tYA1BnrD+8Bt3ZicFZz9fGa0QqxwsuKP6cqw5cJkZdp5PQeRoBlNp38DA+iD%0A8jUtntwS0yTma22PUFvjaDrhnAOtcFaOnOPwBWmlqa0IgRPo2kiRbb2s5THKobHBMp9J+86eq0wc%0A9sgjRU4hkJIASWYXqKWgjae0TtcCghmqH9MCxdu6cz1NOC0ETOesTDv7YGiZ8DpjwClc1bKpx0iY%0Aj/wjpxBXbpeMFqOwzlFKxgeJTHDGEeaZHHcpApXCzCdKHwQvEtBeIl0SnnBhpqYMOjCUFI7BSNZZ%0AA+blQl7vKGeFdudmtvv7kQ1kjrWjk8tOsI6YMsY0aXZoxTADr0X+6L2GbnCzeD6N0zhrya3Qe5ZY%0ADRTTeaGUTEk72snU+XG7MZ/PWAepiJwYIxNabR0YQ6uJimMJJ7SdcU5Q9XtMUsD7E6fJcrvdcEcT%0ArecESr5/4xfK3ujakUbFNugpHUHIBWMaznq07lgjoeXeCm1SKfDD4qyAlkqvTKeAL1ak+iQmP8n3%0AbqRRFoKl1K/Tp0GuUhT1PtA+kIqoTqzTDGNJZXA+nTB+Eh+PdZzOV2Ks6HF4/Kxn9BmbItt2E+iE%0AdvRaKFqh/UJuFcfAGStxAt5iNIRg6W3QVOfp4zP0Th9a8tVGx1ovU2FvpAmlNF3JezcYrosDFMoa%0AbPAidW2d2kTmuedKN46aCz2JwsaFiaIMxnhQluAcdpqAdsQOBNL2zvR8xVnDPE1EQOtGih1NxWpY%0Arlfi9mCiSyE9mkgSnficlLaE42DbaqVW2fuX81XgNEWmLePQzbpZseZNYFqt49TATQvGG5S15CLB%0A7rl0SmukWtlLIeZGaYPYKtrJfZtT5npeeE+ZPDqTtVjV2NaNy2nh/HwGF7inSlCDuXdUmFjf3jBP%0AV9oYBGUPwq8WKI0FbRzeeKGTzhMmBOiKHDMGUcK0Jp56pQfDKFou5BJpgPdegtqtZoyKdYEt7qBF%0AzjmOhm0Gvrzf+fT6jtWGT9uDNiDMJygdbRylFayC7z9+YI2Jx/pgshpvHefrla131Mh8+u0Tf/Hj%0Aj6SSj6zRIdAf81WuOCTH0gWxGXAivd9RtRJTIfUsgdDeE7cocUFZMtyarqyvXwjLgnKGlJKsnb2R%0Ah9hZYoy0Dm0oYil8+fwbv37+QkGxxcq6Z4Zx1F4ZWB4l8XReyHsleFkDe+2cdKHEjdbPrCkyBSd5%0AqSmxBP9Nnj6sYpkClUFDIjuWywmUFFwpRYzytN4pMXKaZqGXpo42SZqMpvP+/oq2FhcCqSasFyVL%0At5IDOFpiDCt8hlxY1xv7Ghmq8/ryyjzPTMsFoyQ+ahvw8XLB2D9dXv1HgWuMMYZSfx888f/33/dv%0AgH8D8OFyGUpzmBAluPWqJl7XB9/NM+/3VaYlNeN95d//u3/Pn38885f/7PdgO9PTlXHIruanM2iH%0AWyb2CMv3z+wvN+Yz6NOJGA2/fnph+E6wC3u+k8zgkW88Xb5jT5m3feX//vU3XtedR8ySv9EhlYIz%0Ajm3fCGNwPXvG8KwpovVxmYdALoOXVPg4C362Nek2gyYWIUVZY/j5ty/M84z3nsfjwbTM6CabR0Oy%0AxyRotzCshBcPVdHPT+gpQspUMmqyqJNnqEZJA6XOqJow5wXdMv56FjIPAz+ki6aAdlvZt8Tb48HL%0AbeOxZ2JOxJxIOYtu2YisxEtq8iETFApkb+rbBEUdxvpcKykbXh4r58nz5f3E+bQQguF0vdJHxzkj%0AoZa5gBFq36gNM0u3q3aLolOjoiopvLQD7SzTJP4gnJIwUS+ZQUpLaDTKyIGgVu6PlS1l3h87a4w8%0AYuTL7UFtYrxXyPsotRz5XQ03DOWQTyqlD6IbAm5oshmNMWhdiJUmJX7+/Mo8T3x5feN6npm8SKmM%0AtdQkhEl7mYm5MqnBSsUMKzkVpRC8xS2ersHOE847tJdCt7WGUU4gDHGjlEJKiVQy21GQrDGxFcnK%0ASaV8Ax7UUui1H1Q0kQZppaQD3UQOM47YhdYbpRbWmLCIP2Hbd6ZpZt13gvcEIwQmjMhsU864yRB7%0AIyhDNh2rHcZp9lE4TQvMDmMNdgr404K2En6tnSC5bQhorUn7Su9SGCgGdKGO3badXivBGSkehpAl%0Ag5NDqveG2MQDOLT51iHVSgJEvdG00eijM1lHG6AZpJy4eC/kr96YtBUZ30CuadVBd4wTPxfOiP9M%0Afw01zfjFo4zCzhPGGsIizZKuZUO000QvMqX8mpVkDprZlhLWWB7bHcXgMk/c9sTQ8vNaqzKZHdCy%0ABC0/9h2vYM/iFemtCGGwCyGucwRgHsG8DM22R+YgxYy1SuivQ0h+2ijJ3gkibUKBn8Rrc+R7Y7zD%0AeiF6WSf3iPWeVjLKWGoRX6TWhpQqvQxi7fQ2OJ1P9Nolt816nj88S5HUK6mDWR8ApK5RR4hpbpWR%0A4jGJ1eKhsZqUE+orBtpauXZMk88KmCcrIaI0vBYpVqPjzzJRqalivRbPgpZ1zXrZiLWWhoQLQT73%0AuBP3SDidBHzUu0wslEEbK6jtILCOehjAGUBvEmiehfYqWXSNVjPpCGrXqnN9unK7v7P4E7FkSoy4%0AY621RzPBeCtUtTHQTuGNhaEYZXzz1imrySkTFsc4grvHaJTeRN45eziaGmFZjlByiwHayFgfQHv2%0AGLHTSdaN4EQeFzwhBB63O6ofNN/JsT9unOYZjEKXRNPQ6oLRG94ZUAupRFqDrho6F3wI9EM5MBAA%0Azl4KfjICcjAahRRcyhxwQi0Ni66EmOiP5qZfFvnVGaF4KkXJ5cizsrQcKQOC0hijKW0wcsNOMJ1O%0A4k87LUL1E+irqGb2hHUe7xQMDRRy9viwUGKiD8UaE4uT9VMrzeiZXI8MUCXrWu39AANkOXgpId1p%0Aq8i90jU4rakxA/IZtd7xp/lb3qWx6gAviG9Sa03MVSiudWCtZ2gBVomU2dOVk4kh4sFtVfzRmMay%0ALFhjsc6hqPThMNrj3SCnjTEFtm2lD8kwpAvpUdEI05m0y/UsXjMjzSgnqHlloekuU1HRfJObYL6d%0A9xQap9NEHTAtsxAPW6HUdoQmN7Z9owyNtY64FrmVqqwZjz0Tppk17fQ+cMpgp5kFg7Ia7EQqhdNy%0AobcoDRXvSDFyOnIThzLEHFm8UFrLdme+XNHKCDLeO3qpGO/oDbw1oDq1F8oYjEnOYaM0mQB5LyqL%0AZaKNhj8t1LxTakZpgZ+kfSeXzPv9wRqzAJtQvK2rgJCUYXITW14FKmQ9Nkz0PghW8yhWpPS5c7u9%0Aczqfud0eXJX4RXOpqGNaCzvTfJJrpkljVGkthaRSmJTIj4L2Dh2kkbarSuk7XQkkqLeMMQ53WugK%0Akc9rK/aaI5PwKzBnKMX2/kYa8PK+klrnb379jXqsk7H2wwt/x1lHyZmhZIod1zsMIee6ZUEf5/4c%0AC0qJuqO2gnZB7okcyb3RG4xeWKYTtVqB3vgZVSvGB6G2Tg7lFCN3aov4cCa2cuxvA3VA3twkRak2%0AhryvogAzllwUJe+MJpTuiuHl5YXn5w8oLNff/UDekwwinExKZeb8dz/+KYXXr0qpPx9j/HxICT8d%0Az/8B+Ks/et1fHs/9gf9Xmvj1+f/zH/ohRmu+e3oi5cyfffyevYlW+zR53r7c+P2ffZAQxhLZ8oXa%0AK5/vwOc7v/vdgt934tgP+omm5A2vA6fLQhkZ678nvryT6840Wc5VKDaPFHHnE7fbKy2c+HJ/8Pl+%0A57cvN1oVOc09RfYsoau9NXJX+DAxsNy3nZOzqGMaZq3nHnf6GFxPF6waeCuTE6/kQO810Csv9zt/%0AdfqB317eCEYznyZ6NAQH3jhyHcyTAd1RfkIjo2zlDFYZjPZULR1PbRMYRdUwXwYtN7yZQWusP8kY%0AVUnR5NQ4DtkdZT3KFm73nRQTtz3ziJl1l5BUjjFq75VqHO7QZSttcapTqtC8WhFtuNFQD5N3Splf%0AXt64zJ6ny8z5uqDjxjIvgD3CrifZREqh6sb89IyvibhFRu+4RYiJXmuZbKHwVxlJW2+x04Q2ggTW%0A1jBqJZVIyoXHmrivkcfjzvt95ZeXVx4PCd39mm1Vu0w/nDXH3znhnD2kKgqthtAfj7wrtJiic8u8%0APDbK7PEWfnl9Y5ks7keNM0qmRE/PaG1QrrN8uKL6wC8wsvj9nJ/AGsJlkYBaF7DBEk4z5ljYSxmI%0A9aMeZKB6EOpEAkjvvL6/U1Ds2y5FJ9J5tNZiUVhTBZSAoRTxFtHlENT7IZvV0mWtrbPmAjT8faDM%0AB4zN6FnAKt5OIisbgjlfrmcMGqPVoY2PKGdwlwXVIXy4CEls8YL01wPjHMY5SowipeHIwFFGOlpD%0AFvgUV97eH1IZDrhthdIH8+RR1ovJVYukwyoJI5UMN/F9tVbRRrxuqg7eogTHzlbQ8NY7BvI999HJ%0AzaNGx1qD94HhYQmBlBLeWHItWCcySeMc1soh/jQtKMNRKIOxR4BwSnKvWEtLmX5kklijWKvIJ7dN%0AKGilaXLL2ANRXVLmtMzf7tmBQjeYvKPmhLeactAt1wMCk2ulVwnTHAZqG0zNMV8cQxvJGVQDbQ1z%0AmOQAXCpDQT609tM0yWFPKcISZEp05LFZL3JEe2w4xgeB3DghIX4Foty3fChXJRg1TIsc9FGk2lFV%0AgB30QdcOq6TwL72LdwAYR9jxXgqqZAyWmDJunkTeMzSXJXBeZry1xwFXHbAdobhqq+UgZAPOWLyf%0AGaNzupwkD0qJFLYeHgyjjXSCjcCKXJAMr1obqjfwJ/kuciTmxsVMzGeZ0u1bQvWGCsc+0aErzdjl%0AMDFdn9luN7QWWToIDCLlgh6dqjSNzn2NeKM4n09Yo9BWQatM04y18t7Smo5DqUUZzbJchIzoJIzY%0AOoOxhlo4ICsD0Ecgr0QagEJbTy+FzMCEk0SL+MD9sfLdcqW1xpcvL2gtUsHJqAO9aUnHlGdYJ97n%0ANnDOElchx442UF2w/cY5thhRY1CK4bycmeZJ/MtKthgTLKqKhDBFmZhLiL3COCMwBCugI6WRe7fJ%0A9LXXr6oA2X/QBtU6j3UjnJ4EaoOiDiVACCPyWONm4uOBc1miS1pjqI5lHNMwjzHStHiMwZYyzogJ%0Af7SGCp6W00GHHZShsHrAqLKua5nWtFLBDB57xAVLH0oO3lomr9Ms+Y5jNFyYBJ/fuyC8tSbmdBB6%0AIeeKUVpAIbqCUYwGI4sU/7Sc2GNBHxlSad8wWjL0Jh+O/MczuVSohdZkTe37hhsCYIljoGYJ6O6t%0Ak0uTfLqjEaNax1wXciroJnESrTWGVSgzhMppFLlbvNOMUtHBYbs0hax3xPv6TR2T4s5eKr0rahdF%0AzT0lQAsFEYUZjdREdWKDO7KYZJ/VvRLshdoKPizE0vDszHMg5sypS5ZccJZiOl3XA85UCJNE47Q6%0AGF58njXv1NzQwVF3kV0rZ+njCLHW9sh3kwaHP0ArxnuJXmniz21dQEBv68q2ZVqRhqJSArZavEP1%0ARm+DnCP27EhpI3tLTjuOI3OzV5w/yxrRKnHf+PwF5mXiux++J66rNHjp9G3DTYs0wem4aabWIiRH%0Ac+yzB5Sl54y/nCWiw2i0NWAdJljB+4P4MkdFO0t8W1Fa8bivGKt4X+8oK40ZrQbPl4WfX25MYaJs%0AG1p7et0wurEVgelkDd9994HRDC2vdCOcgVMI3+jM3kDKBqNlXZmnmZQ2aGCdwXpL6wnjZxbvCXOA%0AIa9V+kROEX+dGMliJ49BYEZOSUOULkhi4xxKD5SbAGgHz6CUwvv9QS+iDPh4vQpMpEuWnXWOkjKo%0AAU6Pbs5cAAAgAElEQVRUJX/q8U8pvP434F8C//r49X/9o+f/W6XU/4zANd6P4uz/AP5HpdSH43X/%0ABfDf/UM/pA1ZeH74eGFPDYfi+eL5skYuF88aM09ToOgTt61inQanOV9m8vaF93bFzQG9PzhdLjJB%0AYfB4+UIvFe0d5sMFlycMkasedOsIt5WfP/0tWRuu54W//uVXXtcVNTKfbwIp0Ci8s4yhZUzaO0YZ%0ASksE44mtHGGtUMtOcDNNIcGZJeKc5mK92B6G6F1Pc2CeF24xwRh8ermhw8zHZwVNy9RAN8kZGBpN%0AxljJc9FK5FRYizt7dOu46xV6wbdOrfkwJCYxFx8H9j4USjV0rrShWVPjtu5sObHGyG9v77y8vfC+%0AiQ9OcK4Kawy6H0j1Lhlj+vDPOKsppWAPNLnQZ+QAvKZMsIaffnsV/HGt/Pnv/5KWKv3cWM4Xes5o%0Aa9Hec76caaVi1Uy4inTRh+XorGsxWzrH4dyVz8IYas5goWXJAbnfHsTc2OPK43Hj06sUXrc1co/p%0AMPtLEGxvFYUVcprzQgIcXUAPWjwrVgngQilB/JZDZiUTlcbffLnx5x8V/+Gnz3g3scdMbZ0wTzgX%0ACFNgCpPILbxHaSXghyYoVgGEdsLpihr18PX1ozsthns1Bve3d/YYyTGz7zv3+zuPPaO04e2xkfuQ%0AaZfWItfRFqc0t1UABUYptNXYgei9tT26juIXqqXRtSLFiOqOTwOaeuC05qXd+XA5s647pyVgnaBm%0AvTH0jgQXdjh9fMIAYTlhrGwcYV6OA61Mt+gSuKichdbExzEaOcumUuJGaZ0YE6/3jdwVn+8rrY+j%0AwaGIKdIHxGGYh/w3DLzVkr+EoistPpHacN7SS6E1zzZgUoa0J2a94N2xFjPAAFqKOO3EWzGfz6Bh%0AMSfpIGuNtQbnnUg2e8cvk0hOzIGXPabKtVRBlvcmB/RSabWxxUwZnb0rao7k0jlNE3vphDDRaqfa%0AQG0vGKtx42ummRCcUIZaE2ERXK8eg9SG+E27oimR3AVjjsiEnTlMItnVhmEUSgnEwHsnE4djYu29%0AxzpPK4XlPGOsSIWMl0y+3r8ekqrkJVlNap069BF664m5CpFLdUYthHnhvkVqy9hpRtXCHAyLNTI1%0ANXLo8kbIrtJplZzAj09X9u2BdVI4DW0xfJVlFkobXE7zIQuG2hp+nmmti3dKy5TPOy/UtpRl/1Cg%0A1GC5XigxoTTSldaS3ddbIbbOsJ7RFSrugpMfEr3hvSU+VpanD/hgcf5MGZrWMpcPH0nrJkGqLZHS%0AEYqtJKsrPm4oZUTZ0BrBOVLOLEY+/95hS0mm+94dkJzBvkuDzYaF0RvWSdffqfmIb5C1q/Um6+oB%0AaGqjoIynlkwpDYymaUsZQgEtJVGBWVtOs2e93zlpxzzPaOd47IaaCrXJgVGmIRWjhpBClQbt8X4S%0A34f1RzdYH3h5C61KFICSnLppkqLVaiGIKq/paJYPV0YreCW+RuudONrVEPAI/QhflhFt4fCElip4%0Afm2peqAdtF5R2mP9Ai1jphNNal7y9i6fmdKkmpn8hKpNFBR5l+/cWLqZuFyecFqzpV32ZKOJMeOn%0ABRVXKfq1YYxKOM0CY2oiPVO2CeAoGLy15JzoHCFnemA1nE4ztVVpSilZ8/MYctgfitu2SVaWdqw5%0Ag1WS0alkwi+TRHi7r5xniyJTe2OaJX/teV74/PbGKWiZaCnJbfND9oXaK12JQmNPRSb1DYIx9FzR%0AVu4JF4IUtkphMWANqhVMl8ZcqxXtPa1mJqXoozFNDmUdRim2bWdNQrLteXB7rGitqU0kcmuKEjps%0AncgrzaAOTRmKZTKHoiaR47EOK03XmtfHjR/8R2mQKE+YZmprtNp5f6wswaL1gmmNNjSTd0Jg3RNm%0A0dATbrrQ1YbWM9YPHAO7WGpuKLuDcWgFtUgDr6SIck5gDcf+uTeZXo7eiKnw2DI9wxoz7zFSamWL%0Ahe+v5wOyNnE5TbRJrgfjRP3z8cP33B4SneBsYH3szL3x6Wb4cbrQlOzdt9udDx+ulH0HFNM0ifSt%0AD2yY6WXHB5ky2jlIceK9UF1rY98eGG2PfaVj1DFJmp3IjEtBDc26PtBGf/NC7qWRkmJ/u1GVoh6T%0AYwZcLjMxC9lymj1GabwCNc84OxPXSK8ZOy+Y4CRX1Bi0Esmk1pJteHusLCGw50QIF5wRJYA2geVp%0AYpRE71oil9yT0CQxLDXJd2yuCFG802vHaCfTrAP2Zbwnryu9i0Io71HUL0rjsNzjnVQ6l+tCHSJb%0AH0ZTD+uODzNWmwMo8Hc//rE4+f8JmVZ9r5T6CaET/mvgf1FK/dfAXwP/5fHy/x1Byf8HBCf/XwGM%0AMV6UUv8D8O+O1/33X0Ebf99jdMVy+cDkNU5X3jfxHJ1s5zqLDv3jpLhtmevvJgln7Y23n3/iw9MF%0AHyby1pmfFlrcCJNj/XJDOTDTAnFjnjzDONzyTGufBXZwjnx58dgyeHl9Y9sSf/3Tr/Te2VPl8/ub%0A+H2UIuaIPahnaINFwiidsbRaOPlA6ZpCxxuRfHjtiDkjtgPF5ORQHEumHhrd3Afvjzvf5Y+ysXZP%0AsAWzyAFsvk70ktCjC3TBBnoRmUgtleBkcqFdkENm8IycqdoLYtYMxrDUfQejyCXThiJtK/d15ZeX%0Adz5/eeXlvrLXr2GVInEyaqAPqMbQRrp5vREmx2NNchg2BtOF/Fd7x6BFBoXifY+g4OfPrzhteX56%0AsEwfybkQuhQ7GpkSDMTHaqdZJjJWOm5Ge9w00WuRzVbDqDIB6ofyVXWhdeWchc4XBWv6flvZt8jr%0AY+X2eIhXQR3d2NaYrJUD+hi0VmXzRbowowkRbyAZNl/pjYqB1mKElkwtLVKCUnl/rNzWjaEVHz8+%0As0yaaTlhxsAHMdBrbSRPxJ8BjXXSudZagbKCWmbIAt6KSOi65ISUVNgeK+u2U5Jg5NdNZK/rkZ00%0Aa6hKE6vkYXgtXXxvLS1XlDHfEPv9yEPJVTx3tTX2IpKZ2TtibrRaqN5JZIK3pDrwTl4zkC6noWO8%0AY54nKURCkPdqjkmCd+ILbFUKWC1I5NoapeYjEyQL1CQXHmskxp2nJfDXv/yGtZaR5DNGKWYnRE2c%0A5F55ZzFayyTLWCZthKzXJak+lcIUPC+Pje/PM60rYmnk3mgF7IHXn4wjGE1rg0aVnB4r5nWjBds+%0ATQtWi3zLeskG+io2MFbTSmEMyWfrvVKSdJZbK9Sji4aClMVXUocmBEPucm8a25iNopUk95pxItvq%0Ag+4czlTWwxe17qtQ98bA9o4zQnWCQgHWXHG1cr1cD+KVEEmHUhJhcUxNtDH4eUY1kZs678RDp6UT%0AqoxGjSZhwdrTaqEVIX7iHV6Jt0Xon0KJqqVgw3wEqYpsyWlo+07X6oCHCP63aouhEo+g1Foy91Wy%0ArwSoodHHZDqWxuQdL2/vnJaF82wkVNdacAqlRNKprZAXlXNMQbqUg4ENQfwUWoExKCVToSKpt7Ra%0AEUunXNelNrrS9GEYXeOOANFSC10LqVWPQXysItNrnXh/gLGMXgl+Zn17FVy4GmxxJw8Bh8T3XWRN%0AQ7KdzHzmvm1MTmA9jIb3M7QhjTsF5vg+nLPiK7YSg6Cdo5Z8oLMla6q3Ks2OWmkgWW7WoVT/FqBb%0Aame6PAsEplbstBD8CecOP7ObMF0w4uaQDTmtyThG2SkDkdPT2XJGOYcuhTY03ipS7rQOTlvWdcVe%0ALocsnyOHDNBCLBwHQEaHWeBaSg5C+pCDDzUw1pG3XTwpXZqKdciUqPfKqBVjJ9bSWLzDeocdhW6c%0AvHckbH6+PJH3TE8Rpx0tJYyfqK1j3My+RwyD7jRNaer4mmWpMAdsJuVdlBO148L4llHmjJZsvlox%0A1h75eTJJ88ZKdpwxEu7exSvlnMA3+nF/jlrJtbGnROkDWmFgaR1UHXSrmYLI0SWvshG8piqL0Q5H%0A414avQqU5s++/x4VHJSGGcf17x2lF4walJyPjEovQBjjaNozqOjhRHat9SGZztjg0WUwDvke0RKC%0AFMCKI5IBi7EywSlJpJIombruSeIX0i4T3McehZjXD/JuiQy0RHC0zlsxTPOEn7yQh5Uht8HJa/RX%0A0Mk80+NKXCQA+jwLiXArkaAVrZkDPOZkquQ9pmW0kzxBbRzOdMbQ5O1OVxY3B6EwfoMoNKzzaO+o%0AOWOC4fb6SgdqzJRe2Eo+YngUJSe2TRRFDcVpCXx5X3m+SFD46AMznwnWY0enGsvL+w0R2Awe+8rz%0A+Uzv8Hq74Vzgh+czt72gbRIfVIo8zUHy/IyA34z3aKPQ2pEPvZQxFjdJExitmMJCG7IWGOlH465X%0AWmmMlhmtU1tCo9hjIsZ0hNsXtIb7/U4plffbAzN5tDb8+tsLxhhK2hlYtgFX52TiRMd7Q8US/MRk%0ARakxecfogf0RpVFYG94GUm5M1mGp1Ap+CaKSURAuz7TScFYgbF2JaqnqBd/l/bVWUEOJJDQlpusz%0AOUaRnseVbjQjwZ428YiVgQ6W1Bv3XaBE6Cs1JiwaczlzOp1QCr5sidNylT3xTzz+sVTDf/En/td/%0A/ne8dgD/zZ/4e/4t8G//MT/z20NBTCvEgZs9tRQ+Pj3xfn+lxMRpNrxtGeMdjkFDsd4iw5wwrfPy%0Ah1/48Lu/4sunV8ZHeKlDUMnOktc7Rg389JH1saF6l4KnJVIPaO+439/JOfHL588CT9gjvWu5mQ6k%0AMH3DOU/uismKaT9XWLxsfOnABPchAZ6PmAlGM00BjYT+gTqwpIN1TzyfTijE/LuuD2Jc+cu/+CuR%0ACwRLsJp924Taog30+o0GNloXctbhWei9iwSjFro3uGFoh6Rl0MFECTZEc7s9eGwbb/c7v/38B2JO%0APPad2yOK80lZNI3cBW1eahU5WROpYS6C2/XWimQAhNY0RJZUjoLFB4ezhu2YqP3tr59wU6B1z+X5%0AmZQrLmhGTgzrCZMXStO0oNRA6yp6f2tQQwKka2/Y4ETWpjTKWmqMjDF43AQbv+07ry8v3Pad+77y%0AvkfMMSnoKNr4o2mSBqslM6U0hWGQsgAf+nEDC2BEC9XwjzscSh1FeSEx+PR24/lyIe6J19c73hiU%0AttI57gNjJPfFHhhkF5wUrlofG9U4FkI5mG33ndEH6+3BukViTLw/VrYY2WIkZslBgoOsZeVgvSZB%0ADscuEzyLo3Wh6hkNjIHTmtjk++p9iD5biU+udgmb1KPxelt5hmN65HCTJzmHbV28ad4eKFxBeYsM%0AVz5XozW9Z0aXzrXW4pNa7w+8lwljTpnSBilFtl2wwjFntPc87gml5ABb+8B4T8qZ2EQSOLQhlYNo%0AVqqEgR+BjQMJsx29460kaj+dFpl09Cr3bC5Y0zDzwrbttNbJRvN0uTBNQSYhVnC69IELHm81Nvjj%0AvVXptB3SuBglUNRoQ69FwhwH1K4YOpDrg9o7exKTsFIabyE3hJRmNKl2TJjQaKyVYF2nZBISjGHL%0AsCzzgTuW7CqlBdBhtcKpAUbWgXE0NFJKjOFYgsdYQ8mFMB8y3ZxRPmByxgfH7Bdab8zLRK0NrRS5%0ADUotBOcF/Xx4HCV7UPqKtWQqmlrFk+acoymDsuYg66nDvD4wvRNzZXYOukxMYkzSiR2DUjpWGSZr%0AiPtOjIlgND6cRDqnFA3Ffd05LYLN7k2er7WjncEqDiJrpx0kPqUUo9fDu3p02dcNq4XQJnIiS6tJ%0AICGoA3kdCecTrWS6GbjT5Zh4CHXUOINRjdoHfSj8LB333qCkjLMH8r4O+jBcT44cd9QRgD07S5gW%0AjkAgcmnk2jF2ULI0K+giB+0DVC00ZzHGYUMgp0SvSWRlzuGODKlaCt5KQTaMxxgvAb7GHZAdyU7b%0A143T7NB+oQ2Yg6GmhJtkkjYUtJYxLoCWNXfkIlEO1ki8Sx1M84nt8cIYsOeMMRPTciFuqyDNjSaX%0ARghCEHTWoawVSug005OACQQc4qk5C0WzVQFm6AOkYQXxr44MHaWE9FmGFUll70zeAh2rJOYAHzif%0AJvYkAfD5kOcNFHOY6X1QgGlytHL4JCuooTBW/G6MwW2VAPrJzeKnq5VgkMBmBXVPBOcFaDNNh//S%0AgG6MNuhaYeaZQSc0mSQZo+mjUVqVCVCVphRHBAGjUZDC1XkvYdajywHZOixCtzPakksViMk8YfeN%0A6fpEU2CDF3VDfIAz6DCTs6xPWilq6QwjDSmjB6kOes4s54V8fM+1D5FlGinKAQwHwc8qahEpsp3k%0AmlLfYkIg5SiRCcrQhoCeRqvkKllWHdkDtPPknIm5gnVCNq0DO5DiYHRA4bVl+Bll4byIMkaPhpsX%0Ayr5hvKfkTAiGoSyvj43L6YwaCYNhOE2pEsTuZkdNGy7Mcr6yBuc8RtTVxMzhi+9o49HOQ6sQID4e%0A5Fqx1ksjWGm2dSOVxut95Z4TqE4fg9w7qTTOp1lIygeza5QiBbj3fHea+dtY2NKOVp0fnp9J+8Y4%0ApNGn2fP57c5pCrx9ThhjeLp+lHBpKr0ZShW/VmsVo4Vc2lqREG/E222MoutAixvWiVcZpeiloL4R%0AazNjGFLeJZ+vFLaYSLlyf2yyD946y3nm7bEzlGKeg9hujObL7YHXjo4mt47rhcc9S/EyGrGIx7OO%0AwbatnJ5OjDqEVu0lp+9xuzO7Ca2sKIm8JadIS3dpaugJ5R3UjLYTjgLW0XvB4DBOAuaV9YwqNgoQ%0ASJlxMp0bdDnjese+ZdrQlLxz/fDE/X7HGoNxjtf3lY9dPISqVi7uKF7+xOM/ClzjP+XDWst58pyf%0AfiDd3/j+esEHxw/hR/a0URk8P33AKM1jf6Db4DRNlJdfea8zbvmAsRHrLGnbcZcr97cbFMMwlX3v%0APB4V7Q1zm3lbH9xfXqhK8dc//cIjbvzNlxe6NrzdN9aUcFofQb2OPWecCyIpHIM+Km7+nhhfBLet%0ADdZJJ3VyZxSD86RRqjFaox5ZHkMbOdRMC5P3kgOkB5NzvN9u/Ph84dOvf+CHD9/xdnvnu+eF6w8/%0AUFqixX4EImYmZxl+AlXoVbpsaC3wBxRGW3rJMKCWRGsdrT1rfGfNmS0Wfvr1Fx5r5m2XLsZeCp2O%0APbo/A7Ay0UcHz+gDbDhkSRwFmeCxGeI/GweA4itxLtfGfYsQPJ/HjSUYutZ8uF4l+Ph8wWjFPE0o%0AXendUdIuJvE2hLilxDs0juIHBnHdGEApK7021sedx/3ObU98ub3z5csbKRc+vdwE4V0lI+k8T6Sa%0A6S0RvBQjHSXTpiGwga9ySem2iXzCGQF4CL1IC5xDSRbZAB4xcVlmfn65ST5K2kk5wQE76GNI8KU2%0ATAdaWh2yKEqmHB6lvO8MY8hxp9dMKTK9e6wrr+837ltkezyoffDYk5i954ktF+bJk7sQxJ4uF0rv%0ATK3Tpkmw1a0Ktngo8TEohVYi2VLHRmi0lglEa7xvO8lbvrNnYgWXq2QT+WdUTsfGoTjrRcJ0reTi%0ApNaYnJXPXSm0NrTWqb2irZi+rVaUkkkp8Vh39hgZVaR4Y0CqncV6aquEINIIbTxtWyU0eDa83e/U%0A2gnB0/dEap0pzKgm2SzukI5qa6FJ7l7vg702xqQxNrDnjjFQ28bH68KeEv5yYotRZLXOyp9Xin4U%0AN7V3Ri4MZ+Wgq42g3VtDDWmwKK2prZNzIaVImCZKrZQhRubZm280L+uDyJK6HCBzzuy1E5Qg8Rlg%0Agki4chXv0FcPk9Mi1Tu5CT0qWykMHTB1CE0tFewseHM5aBtG1QSnDuy8IsxCw8IomYIYi1KGuO0Y%0A77mvOyEEFBBzks9xDHIp4qPzQtAK80IYivd1RxkvphQUPa1gPOF04RazyEtrkQaPtqwxMnsFxtGG%0AZC2dTydqTpQumP3gBazQm3gyb1viPE8YDvndkInBHjOn04wC8WqVglWeXgs2TEfjwaBGpw7EK2s0%0AtVXivuPDRFf6G5Usd5F+TtZig6fHQkWz3x9czxPBLEce4w1rRS7op5n7fScsC6Un9ICK3O/2gO7s%0AKVJTluLdWfG0KcPrfWWZJqwa8u+qEtyaW2PyUuBZIwVF753aM2lDyHa1MJq8z1QL1k8iJY6RMRTb%0AepOiTSlq61yenhlDUZXFO0OsAzUi89njDt9faQ2voKSEmQN7EiR3bgf0BZlcr/uOMZYcd4z1eN/w%0AwbOXygSgDMMG/ORR+ii+js8054yzjpoi07xQSpLiUGWBnXylkI7KMOYI65ZcybJt0ng6gs5zayJJ%0AN47r9ZmhLaUPgVNsK+O6ME8zfSj5fnM9qJVXTEtMYWKvFYuiKYEIjKGwzpJ1wLrOPAU5XMfM4g3a%0AGmJtLOaAX/XO0HLwHGMQnBK4SG/isRmyr/XewDlGSqIm6QO0pQwJCO4NUs2kYzrUj+LJ+klomNYf%0A/76KMwHtLHuq4Bfxb9aOnq/03gl0blvFe8NwkgmaWz8C0xcokR461iBEuirXWxuNdYvM0yyQiW0n%0ALBM1S/GpjcH5Schy1uCXhbiux72toFdS7+TcCKezHNp3WVu3bee+7Ye0txEmD0ZgGm10pmlirzJd%0AGdri/STnxPOZVivFeC5emidVWU4nkc4uWnO9XPDzQlof9B4PufNEql32nhqpzXI6X+hGs9/uTOeF%0AFFcUCt0bygSMgRJ37BS+nW304JBcN3KMDKXpyvL2/soYipcvXygNHnHndnvlEQu1dRoOZwZ9QOlS%0A8Bk/kUthOs6WFcfbngiT5AhqBfu2YqaAa5lSC+9rJEwLv7688f2HJ2rO5FZ5vN1ps6L1s+QIlojR%0AjrTtBxW5oYZcY95LYbK93TBhEnl+kwam0opxRGiUpohpZV937vcHe8rcHyujV15XOWtUZbi9P3De%0A8V0IvK2JZiAPzZob3luscSxhltzGZSbGDRs+MprEgowamaaFXsrhuevEXHh5eWE2g9eSsJPj1GdG%0ArYTLibZ3ltNCR6a11vsjNsNR+4BhMJOhJWk219Zk727SpM210fIb2x6F2lgr9RF53N9JDbmv82Be%0AzqI0GJXvrs/im8NyOkNsEq3yJ+ua/7Rl0z/9McZgNIXvkVQSa90ZwXM2nRACz2cxEOM8k+48YmTS%0ACdsDJQ+mi2F/37BaUefAqUi3IvXO+fzEl5ef0WFg3DNffnvhl09fSLliXUdZTRoKZxZuj88sTnNb%0AC8EHjDXsJeOMo5VI8Au+ixk7pZXTdOZkGo8qN2RwHkM7JFTqoDxpMSZrdRgVJ66LE5lWB6cdZWi8%0AD8QGrSRs+cJ8uRD7Cft+k46EhtGc5LG0jm1VCDZKS+hyyWJWUVC1Rh2a2dHgsW4CTrjd2bed324P%0AbuvO599eSbmz5wFDEZylJdnoQKGMErmOsgwzULUdxnRZQJwx0iVuXWQjQ0Aizsqfa10oNSCLVm2D%0Aty9v9NZ4up7YUkF9J5Ok5XRiELHWUJLI67QWOZ+EpfYjhDlRj88p7ztbTLy/vHBfN7aY+fJ2J+bC%0AvmeMES00h0xpz43SZcqTSmZgcF/hKEbyyVIpOCuG2f2Y7MWScVqCcTVCBpTplRKynpU8HqsVb1si%0Ats7kPKeXN1LOdAzP16vAMZTIIrGWYBSjS2ZLKRGAsgpRLadI3DdSLux74raurHvGoKitSnacC+R6%0ALKh9MIVANpXaAN1xZrDFJGGcTnCtXmtyyQIVMJpUKlYZnJXnGfLt51IJ1rCmhDHib7NWs21R8tss%0AxH2HAcHZg3onhqm4rwJ9MZpaj2tAG/H3tX5I7xqlNskjK2I+jjFjrMFYyyNJeOPiFPcdei3M80xt%0ACUWXQFz1/1D3Lj2SZOmZ3nPux8zcPSIy68YmKbamxdEMoIX+uZajrQAtBWihHQGRhKa72VWVl4hw%0At8u5a/FZljYi15xaNQqNzKx0D7Nzvu99n0e+Z53BPE0iTNYCvWAM3Pny7KMDndplWurOaMrlMrGX%0AhtOdty1hFeylMlnBYLfWsMZSvSNGKWsHK1JGcT0JtW7kLFTNLm4a3QdHqhzHhlKG7fEQxL/SlC64%0AWhsjbshlghA57isdjW4dT0c5R/BeqG7f4q2lnPcZI9n8UYlOPEb17LXl2giSupBtV5UeSR2DPRUu%0Ak6GUinOO3Dq6CzhkmTS5VIneamQb1hrWWWrtEoOUrBvrJp0ChjjJnBvsh/i2lLG00lAN3DJRdsFo%0A15QJdMoQV9kYshUP3sm2SVXyfjDPF5TODCVDAJRmGMMYja44BzAy/SwncVTXJpfD0SUiZmUbpJ2j%0AtMrAUPcd6yzHtjMtE/10SyltqPkAFI89843+2XvGXQQy4fzEtu3krpjmidlo9gq8vbH4Ba8QmmSc%0AaCURQqTXQ7D45cAqEdvnlAjOkEol7QmrFfFypew7tTd8iLQhRMixZxmUtJXr7QlrNW1ICdyd8mTF%0AkD7k44EPXiACSlNzpjb5GW61nrjqJoOKeTnhMx1tg5T+rQIXmLzH+Jlj3THTgjXn35s1NDQhBlTL%0AlCR/9i5feNmu5+P0IAoPZ7o9sa+bEMqsoSfpNl7mKGkNC6XKFg8Fw5hziyobR2cjKSVBldeOdSIK%0AN8ayrRvWGnJpMlToHRdnWil0DNEJXjqnDTNdcC5wcY49N66TIPJzkW2BX66k4+AanRyyncTQlJI+%0Adc6HaCu8Z/TCdH3msa9My0RKOwohlkq0W+KVtfYz5tWpWOw4o+ODkwwKaOmf9nPj1Lu4xwSfLlFh%0AhTovHg7FOMmEHuflEhzjQsmJtzxYlES2XteNajXBByYXaCrg6g7O0fMuF08lEVVVE9578uiYWsVL%0AlArBKY4s5FjrHEcu2JIx00w6Cq0XlJvoXYmEtopqo5SMto7Wirg/QcTxKGpOsoVHnxugjguRdT8w%0ASpEalDGIwbPljIxYJfYfvOfoUrw+jkTug6cPL9hxbsW0JlrDfL1J3Ls1qXLMkbQ3UJY1V6aRGBja%0AqAQfSDnRa0EpTU4FpWUw6ENkpP2EuAw6DTU0rWY444N1dEoRx9Vxf5Wtq4KuFceR2HJlmmfW/Leo%0AdewAACAASURBVCAXIQ3KObejrFxGnNG8rpk5LNJFAuhgfGBLlSXE3xxwDYXpla9v7zjvmH/6nuPI%0ArGUw5wN1eWY/dsbYmS8Lx7qj1Y4xgV4rrTchb5ZOPnboAmeRzwrascuwZ3RaSdQKOe+kc8itjQz5%0AcikSNVSKppwImL1oUFSMNAZpl+3XZVlka9sbqVRxpeWMrZVLtGyPwpE7ykac7xI/7TBPM4/HK6MJ%0AsbymRD2SkKLNhfLlFT9f2R8rwzqc1fScUUMJYAolncUqgLiUEq3JILgPaEoivrkqWinstVD2naa0%0AQM/qYJpmXJipA+iF7hdSbrgg2qRLDJLSG/8NX7x6HwzVWVPl8vJMzAu364XH/V0wySahmfhwnXjf%0ADdFpjvTO9GFh6xOv//xP/E9/+B9oWkE3bF5IVJfLM7/8+pmXjx9Z7w90z9SRmILlse+sJTFSppfG%0A4/Gga8dbbswhkqtEvoLWTJN4erZDQA85NWZT0TVzV4FUCsF7tLVcYyA6xy/3B8Y6dG94K4fSp3kW%0AnGrvaCM38q1krs5TWmFTjrE/2J8Gpni21zeKdxg6Lnrm23dYMqZVWqs4Y7ivm+TYT6t8H5pBk07U%0AGfH5+S+/0JXl8eUTr1smp4Mvn75iLGgzZL08FG1o1ChEpyhdCaK2iS/E0DHBSyf4JB5Zo+nDnpP3%0AxNMy8TiSbFEUTCEC45wMNF7XjVIr3Wj+5S+/cr1M5G3jentmXlfmKcrq34XfOibOGdIZ20GfEtoz%0AQ32sd9ZUuL+vfL4/2NeVL/dVsv5SBkNrDdZiu2ZSFZM7zU1s+0ZHHobWOsHEK/1bfBMELFJGJ1iL%0AMZrWoSKbrtIqpQnuufQu0c4+2HPBO8vPr+8oBuavfpBMuIJtkwuJcx6jFcvtQjmyTCCzkL9ql9jW%0Auu28vd0BWPeN+y69wNoqCn2CAoT+FHyU3kNvLCHw5SGko7f7KqhVI7h1d24BnBGgiGYIVlzLA0qf%0A8IjaOqo11toZe8IouRxH76SHNQR+8TJPlFqp0yTUOSsZ9NttoeSKqwKVMFYO+z54tnXlSDIFBKEI%0AbSmjR0HZiQHnQVyAEeuJMnZa88gHg866H3RtebpOtAG7SVJ6VoqhBU8tQwjZOI/zkiDbnCGiVwWP%0Ao3CZAzkXai8YdXZFppllCmyloIwltEptDWcd2WiibWijSEkuI21ILHWgWNcN5+SRu5ZGKxu9Nlyc%0AyLlK0MPKRnUYSy6JYJAY5WMTeqZxjKHITeKH5TgwIUjPMx8CZRkdrUWqnVunqSH/znnqaBLFbJ10%0AymT7kIPbfmSBh5SG94b3x8plmQVd3yoBAIXWAmoZ53cyHQelDYxGpNVG4RTQNMcqWycBGkjUMY/G%0A/n5nngLrvmOto4zO5AM9yaWiZkFHHy2jRsM5gzZQUz83MwPvvfQTlCUXgckYpXlbN5zVaOV45EYq%0Ad2bvTleLYvRdNAbO/3bRV1phjeV+l3hQ7xK5OZL8zKbaMHHCqo4Pk5BFm0K3TikFF2b6aKSm6PlA%0Af/jItu+o3rBasb59IZfC88sLb69vp2geRsmU3tn2lVoDVmv0ZWFfV3xtDKXZasVoeYa3UliC4X3P%0AXKZAf7/jvQetCd6fwyRQaJxt5FIFaz8Gv/7yCVDESZ4h36KW/nIl9QNVEn66yPS/SxdutIGxg2o9%0ALR8s80IdnbptKGvEj3msqHkRv1+tdB9EYtoaX78KxMpooYg2BrqeQ54hnjEXJnrJrEdBA7knpvP7%0AbazDNViHaCtah/ZYZXJNZ3TYsxz4/Bk3Lo9C64O1COLatAcuXrCjURGIUEqZi2+s9ZBDLJpUCr0J%0AeKKmg74/5O+jZEqpQkpsjVEzx7FRs0QitZZOHSg8yBZjnP30aaaXTO2DcsjAMDihHLfeSGllmie6%0AhrQlBpBLEUR3GxyPDWsMuWa2TVQudShQsKeEcfIeNd5CE1rePF/oo9Kdl56fMaxH4nY9awlDoWPg%0AL798ZpksczlQxpG2DUYj60GwHnNK53WIkDO1J1p3Ej38rdqgBMC0PeTdpRTvX9/wzlGLl55da4xa%0Az0j7cfZxNW/vD8aQFMD9vqK0Yc+J3Dp77oQYeBxCmUbJUBEgo9BIUmdow8Uo4iLvh3gOeB8tcVWD%0AMEfW9U7vndvTgrKRbV25XK5M80RJlTAE3NN6IR+ZOQr91hpLiJZ131imCEpzrJ/xIXKsdxoa1TK1%0ACuBGK8glS/RulwtYbtBa4vXtwev9HWxAoViT/B18vF359H5nPUTFEZ0jl8Z927nFgEZk0MeRcfHK%0Avr7iTOf99Wee54mUD14uF1rPch51EsG+ffzIp18+o06irFaQJ9lSzjFgg6eVzwTvUcqS7ne0kwRA%0A7x1aI+dM7+CdqBdqOSi50sZg33dQmsf9wf1xl47kEHhWuj94bA9SLSzLxNPzC49tY7KFWiTVEE8e%0AQh1dOnQKYvSYUvn6+pmhwOIp6YCuefrwgupCj1bGEkIgp8qRGpQD+qDuBaxhHp1NG4INNGvwIVDP%0A7r9SCmO0nI2tA7oMcbThSI2cH+xbxgTHIx3QO+u+c3v+QKkNrYt49EZnvjz91n1WMVJLxwL74w13%0Auf1bbI1//xcv7wzqxBL3TV7S30Zn+fHghx//O/K2UZXlGg6UVhzlxl9+fuX7vzLYJfIYmZI7YTTS%0AP79Tj53vf/cdszLcf73zVhT56xeeP/7AI7/zOFZ6rnzdV/7pL5/Z7g+2WtGq00zA2MFiLOvjndbk%0AUhLtoFmPsY1+ElCCDYwuqFdrPR3Dr18fLEtEU3Dek3vHA61klnnGa/DWkY7Gd0/ye138Imbwp2eM%0AO6M6vaB1EJJYbdTjQX4MGIk5LvTlghqD/f1VSF7DoPWgHZlCpewHoCmpUnqijMqRNvYsU6ZcGmZI%0AzM3Viuqd0h1bLbKxKhWlDG4ohnH0WvE+Ypym5EwZZ09FD3SI5DqIzsvLVH0r1DusHkTv5IKWCsdx%0AcBwHwcJrqZQjkS8Ld6OZp4llnk/gg0UbmfwpY8j5oJVOa5VaKvf7O9ueeN9WjpTJreE1ElFSCnyg%0ANImNDq+pqTO0ouQsEUMlW7paZYOk6Fit2RpoYwlaYZCenwwHZJPYmkSWSik4Ixjq2hpGK9YmhzBx%0AmN0FeGIt+3rHu8Dt+cpsHdYY0raexvRByYXHvjH5yHrstNJ4HButyho814ZF47VhCo4991MYrEld%0ASrslJVqHy3Lh2A+c8ygJ0wMycfVxkn7DkA5UQcTe1hqZMirxXkVtyUfGR0E751pQDIKGtztMLqOV%0AInrLUArvAynveFtlYu1ESq2UFXQ9g/v9HWMNx35QqxwujOpC8lIO7yyCE7e04yB4AZLc1weTdhxD%0AEUamtkEtlTGk0A8S4+xKy3ClFJyzBGvRNlCOHbQcWI0G4xR2dDkApYyxFtcLexHXkjPfLgmOlA+O%0A1Jl8ZIrifCJG2lHQQwhcWg2UFZx375WcG7k2SpNpgbYODVjnGL1jO1SjubjpjIE2htNYU6jKCNHL%0ASv/KuCgRxdpwxnIoTUqFxVvKEG2AQtHKgfeCuI7ByRR9nJvBUtmbxvvGlhLXSQZL1poTBDTO/23O%0ALqoIQeVzEfDEMEZy+MtMLQdUyz5gucgBvCvZbH+DOkj/aKEqcJdIOgmu79vOdHtB6888smwZjTl9%0AdS5gteLX93eW4GWQkeTnabISpUbBPAWaF6jPuicu2tKU/NreWlzOrMBtmRmHbJm0kh7Y/bGitcFp%0A8Q3VDm3AtktPZnGGlDsdTatCA9xLOV/m4leqSmOC9IW0d4QQ2fYVtTxD/zN7avQhU/RSReKrtUix%0Ah4acG9vjIbFsZ3Eglyqj2EoTvH4Wt2CuDZDuo1GKtG147wjBk3NlmWdSytQqv1f00lVbH3fy6Ztq%0ArZP39ZTBK1otzCEIAt04Sk9Cwe0zXVsZKMQJ9KANhZsWvr6+YysoZVHWMJSi1M7eBjYulP6g9SqT%0A8V0isk6L7LznQzo+A8zZF/RTpKQDozXRWqqTPg+t00cTAfJRUEr6p8ZoDIP1/QtHAxgcWxI/2egS%0AA9MDbz2lFh67aCGUVtymiaE1XclzSJ/kyIbiqIML337mBPjSqvx68fqMVoZyrNKpak36Mc6D6pR8%0AoEaXDUgqqH6i7btcTJ0pAi6wlpIS3gmdtFfZ9nfOztrobMcqXcrWGAjgoXV5BjUtz9fRpZ9HH+zH%0AcapkxLNptcYui3gh54n744FqinB9oe0P9l6Ii+e+7Vzmmds8YfWgF4FA9BOYkdKOqpmeMlvqVOdR%0ATb6TymlobyzTDAPSejAtQSBYVrM/JJXhvCWlwn5sv8F8HrskL/K6sZ3DyWAV6UwIlFoZSpQm0Xu2%0AlFA2yGeoBupbV1EbjpS4XV5IOZNUQ6UGyhHP7vQYHRcE8OEQIFdtUNMh5wIjcKakFSNnUnG4kVlz%0AFjVGG9TjwLggcKmUzku5nBVybvRegXbSWgeffv3Ekcr5mWZylgRLb4Uv93wmhRTBaN6PxBgwzRN7%0AytJH7R2lBvv+IDdLSg/m6cr92NFq8Kdf/oWoNLfnJ/78yy/cppmyPrg9P/PlK+Ttzo9/87dYLcTF%0AohXHkSU1tB8oLQ5Gte/UksSveCLuuzLca6J3Q2uZXg5B/Fd5Rt7f7qJCmjWXy8Sn943WigyLtcR/%0AS9kpRaBSTUvP9WiNZZpZ317xdMzyQskHJTeqXviwOFKpGMDZjvGR475jjSRK6rC0LHAzrQLvr+/4%0A2TO7wDZEGcPlyt5FptybnFtRiGR8KLTNUApHla5oLomSBikfmGLJu4CqwrRIHD94vLd0G1G5oAao%0AacakDGZg50ju0JPGuCD+xH/lHzX+jXXYv4d/lnkef/i7/55eC9c4gx58eLqih+LDZJk+fMfzcsXF%0AC3/70VOH4cff/Y7FKK4vz1jv+P3f/2def/4XwvUZWmcYfYpoz/jT/c5oikZnjo79/vUsTGq+fvqF%0A6fJEvn8md6jD8Md/+r9RxvLzp1/5y+cHan2Fywc+f/6EpfOPf/xF0Lh7Zi8He8687wkbZompeM/v%0Af/yRWiUSo08ksLMyUQsGQHLhuStcF5JVGxqnBsFo5iXy+7/+a7w1XKJHacfl+szT8wJO4/0iD3sk%0AVzRNgYaSfHnr9F4opTItM29vK7cPH1lfP7F+fSW3ypYbx5a4P77y63vh7f0zP396ZQxB0zpnBW0+%0ARHKnrBz6t1x5nmeOKge/7bFhzZAD/blabkPoREbaUjwtM3sbLMFxDYHffffC9XLlpx+/wxpFiBc+%0Afnw5fRiJ69Mz5cyh5+PAxgBDMXJCOU/v+dwkzBx7xqouWx3vSaXy/vagrm/88dcvfH594+dfPvH6%0AOPj8/s5RB1Z1autoN1HHIHjDQFFqJRfBpvZWxemjwRrpc12jZ4zB989PeNV5vi00pfnh5cZluWBo%0A3J5f8N6xzAu9FuZzMjLoWC0RrlYr0zSJbLFUVK1oa7m/v1JKZT8OjpRRtfL2eLCtG4+j8PpYeaRC%0AOjZqh7dtp/RxbiMMnUG0lr3K5EcZQ4yB3jtfX9/OGFXDGXkxSdFWc4kerxUfblec1Xy4zizLRAyO%0AeVqITr5Xysj/73ZdqE1BbyijaKUSYkT7SM8bakAdEjsKzkrn7Xxxva07+32VDltKbMfOXjqlDT6/%0AvVNqZS9CuUtVDicdoQ+m0ysj0Q3gjHb00xMz+hBBs1Z4I06j5+Dw3qGAyxTwTvNyXSi1c5kjS3TM%0AUXpMU4ho7VBaMUeH1XLxd/OV3iQC45yl1kbwAW2ddCLHOOG1ml4Kj3XHaOnUvD1EcZBz4v2+8vrY%0A+LoW7tt+RgCl77MX6VZ++xz/w+//TmhrGo5zu2kMcPZWXi4RqxXBOeZTjOmNZgniz7JO8OUhBHSv%0A4jMJAbr8eYNR2OUmCPKaiG6iNgk5hRhk8j/6qdEYqNY5hlBFazpkov1Y0RqOlNn3LJ9tarxthzjU%0AEDhNQVGrCL1DjPzhf/xPqONBKplj3Xh+ucpnXQreKrwadAzWwMenG7lmdCs8PT2JUNcJiELVxnx7%0AZrRGmCPWGGiF3KT3qnohOEGyG6Mp5/e0pIyNgWN7QFekE4yR11fxMT4eDCXxmlI7e8r0odlSYbpM%0ApNyJcWLvgzYGpnVMnLkfGT8yfSjq/uAf//gnaq1M0ww1M3vLdVm4Xq/MzuCCw43K7XrFenPCFRrR%0AGeJ0QQF+njDOYxkwGlV5et5w1kvnrhwoJdvBdGT6eXHWSvP+fscuC3Xbeby94qeFx7azHztv6862%0AJ94eGyiLdQY/zXz88B3z9XrGfqUv9fXLK//Lf/kvvL/fYXTeHxvGnu+wKhvFp2Xmpw8vOGd5vkyM%0AMwr7N989UYZAqrwPGGCaL/ggh1HvPbMerN3ReuUperkMdJGPK6PRrdGVpbbG/f2NMM10JaCeljaM%0ACzwO6Y3upfKnX0W/sdfOaJU9F1xcuF4vAMxzZPKB5ekD/+v/9r/T8yYY/30TAA/IpVWEaFijpWSv%0AFdrIs+VpCtRWmaeZ0QdOg9ICxYpTQFuh5tWhsSEQlciPL7Og9EvvzMETnOXLPeGtXP5bh64U/ltE%0Af0int3Tx5B2l8PldUOxv97vEe4f0CNVJkr3Ms3jzeuVIBy2Xk4ypJEKsOB+g6hyQnd1mJVYNe9YJ%0ArPUsUSTb12UGBkM79JCBSFUOp8F0qL/JduXXak2E595biVdbied/i7HvqRCiF5puKtQ2aKNxPwre%0Aamob5HMIlUsiBo9RssWelys1rfQmGhFtNCm334ZNRstgtffOFCzWOqYYaKVgjcRBnRGC3VAGOxra%0AOh77IaqZrqijYXqnNIGuvN3v1I5QUEuVBEQt8n7qnVQFGJSypDwUkM+eZuud49S9eHOK2IV2QS6J%0AOQRQlufrVaKs54Z4uSykPbHnBMDVW+oApboMpk/wkrKG2ciFF6UxTi7kmsGRK6l0tmOT9MMJp1JD%0A0ZUAYnqTvvR93TDKMGjnOUlRRxf6tJZqgjFaLspDLrlDSafY6rOaog1GQWpyqfY+ohRcLjcex4ZB%0AhkPq7J0Za8QlilQ+rBa4j/eONR1M08L2LmAZY+V90loVN2CXc2dX0FNBe0tQVv5MqkEbGOfJJQkl%0A0QeJyioNSuE0pz6kURWyfKgNo7WcbdOB8w6rtJyt0WgD9MY0Lfxf//APPPbt/5ew8e9+4zUGKKwQ%0A7oyVTo+yPE8LwUf+408/8PTykV+/fOKnH/4a758xrnK9PhHjhQ8/PXM83lk+fk9+/4KbF2wIDGVQ%0APWGM5/r0RD5W+rBY7VguL+Ttjps8z88v5Jz46e/+wKef39nvX/nx+9/x65//wv/8n/6eX35+576+%0A8Q9//BU7CseWWKJMcQiemg7SMLKeLgLvPI5TTKssZkj5jyoxh94HdcgXOhhFKZXLJfD2vvHhttBH%0AwZiF6zQxSuLpw++wRmGD5jo7fAi4KA/sgcjnYvSYDssyi7m+rPQWCGHB0Pn+++/Ie8LUwtPtO7b8%0ATvCVTXXQz6j+jqozx1K4r+9YJyXodkYemoKAoiQ5XJbesWOw74cQj9JBMCI9dcYwoUm1oa2WC8Ka%0AuC4eM8SVk1rl+TwILcuV63VGO4PWsFxuJ7r4II/KdLmIl2eeqU5jTMCEj6eUsBB8xMdIPg4e9zvT%0AZSZEx7/8pfP80rhdF+Sn6jPGKH55u9ObgSHZa68ttQyU+6Z6VezHgTEWoyBYR+uNp8tCtBZvFLeL%0AENa0sfz08ZlgB0fOPD9d8T4KFMJa4jSh0PjoQFl6SUTnfvOhOK1xtVFKpuTEcvtITQljVi5T5dOn%0ALwRjsS8v1Nd3fpwc7ecvTOHG2+NBCBFTKt7KS0qjz21el3iS0rQipKAxENt9qbjTF+OsJnrZSi0x%0AMgfHPAWWKXKdL1wXzzJN4hWaZpxxOKdRxhFkrI0yjqIrzglFcLrcGAyMMtRWaX3glKCFt/0gqo1D%0A0n/Y4GWboxrH6XWZpsDRBrVKp8lpzVaauJ6sITchprXeUR1SKQIFObeLjIYa54EC8Yz4U1FgNUwh%0AsOfKyxzkoD4GNDngKdUZ5WBZFkGQGyuEv5SYlwXnLVZrRqu/fYZKB7SRaaFqhQPNx4/PdGMoe0Jb%0AceLtOZ2boEjllU5n3Q4UsO1yUcFYIRsqLSX6+ULLB8o0iWilxFN0TNFhjOEaPQxBtd8uET8t8lyj%0AowdcwiSX/FkE0ZNVVDyqD7QzONVRSg75xmiictKVGQPrgojMjaYdKzgFpaDmQDbiLXo20pHRp1up%0Aa8Ny08zvDx6lcj8KLSXSnngchevlypoyrStKFziYnS7kMqAkLqckU2GYnCCV9SjcooNhiQZCjDgn%0AwnR/nWk9My+TkNG2Fec8SzT4OJ+djA3vhCToT3+cj5FWM/M8kx93GJUBTC8fZOOgBjkVrJ0IPvDL%0A6x3tA08MSio8fXzi2DP+7LLmZmg14104p+KdT1/eidMVVXb5s1rFDx8/kraVaBreWV6uk4hU88HL%0Ayw+0IdLUOEW6UlyvF7QWuMjx2Lh9eBLC3+WFdJyOvvnK+vaKHoPlehPCYbzx+OUvfLgF0vEgzAtW%0APwsFtuwEf2GaJn7+9QshRhpQjiLYdGvZ94Pf/fVfkbsh58Lzh2de151cC+/vq+gUj8rojdsUuM4R%0Apw1Gd4KF2+SZwiLRcRQvl6scBnvj+vxMCJHJW2xceLzfCTEwMzBuQQ199msKtTdaLsyXJ1LJKK24%0AXCbytjNU57vnn9geO6U37Loz+sTnr3eu3uDdjCuNL1/eMFrzOHZ5njhHacDNM9dK2jZy2antZJQN%0AxWiFlAvOykEwnxv2qjQBS6qF6j2tdDYOJqdR2mKMYvKiFbC6cZTO5A2LVXgXJBbYKpc5ShzM+pNY%0AF1iWiV6KRPi60BdTEVx+8JaUO3qsQGeeojjwnOe+76JdGPJ8PFByWdQiibVagxM/JFXSIsoo6fl9%0AE3qfBzGlNU0J+01rhR2NXOUi4bTFWEWuXQ6rvaP6wfBWqha1ES8X6YdZK50xJwqARUvvLOdDqIHW%0ASBwaGG0wWYfyiq2WsyfaGVRUlz6qYVAqGCfKjg+XKw9VaV1UF7U0NAoxzHRyVihVucwTH56eqQPm%0A4LE3y+PtjY/fP8MQ4fcSZxiNv3x94zrPpJKppUKp+BgxWTrIyxT58r4SfQArFMBUJCKslOI2Tzz2%0AQ4hkCqEaKyN/H8ERtMcqQ1cn8VcrJhTKRqz+NhxU3K7XM9o/s2/ptxqAGp3aJHkzB/EaOqOJcZIO%0AdSl0pWWAQyNXJedGH2njkF9/wLEnFI3HtjOFQGtD+pm1gzIcpZx6G31G7DW5Sq+Ls2bCEDIoWkBr%0AHbmsKiUDSMv/5+6LIZ40assyomzdS8L7hTVt1JqIxkoCpnZST4xeed835riwbSupVQyKUTutSWc2%0AIUL1RqGV4xSqF7STIaFxnoYMdwecCYJdNEgYnNPkdhKltZFte5do89EKniG929JIqhKMBWNkO+yi%0AXGyN+VfvNf8NXLwGyzLxeKzESUvZ8UiE725Eo+nB849//hP/+fd/Q3x5pu8Noz3L8xMjK6gdf3li%0A9MH08j2tHPRWmG4LrWrJtGaBLdQCR9pp7cA46eUsH7+nff5Z3AP9HYKj3itdK/74T/8ESB/nKST+%0A5f7AOss97TxK4/PrF17mC1el+PPXN/kiei8OpjaoQK9ZDhhm0CsMrXBO03LFTjO6d7ZSiMGRmxw2%0ALpcZq+DpdpVDTZe1rY0i5VVKM7SWD9cbiWYqL2Lj4OjDYZ2gynstpO0h7oanZ9b3FY14mVpWjHvC%0ABsNyWQjrg9fdgLHs+8YtTqRaxWnSO2VUtAkY6znSG3o4aitY48ldiIbBWfZ0MJSUMp0xjDNOtzxd%0AWWLkaZmJ0bPMHh+kh+RDRJ1ySWcD5slRSxMcuQuC6PWTRA3ThrUahWDz9yTlSx+9IJZb5+XpCRcM%0Ab1/fMG5wWQKv+yHC11xYpkgqHW2VAEOaYHxrKye4RJD5fWiGkr6BUrKOLrXy44dnepdYm58iVy/S%0AUX8SyNAa40QIqJSRyKTz6NOP1GtHjRMSYSw+wH5/UGvGG8WaK9fnJ8I08fZ4Y/KW/SgY4yTCFSMc%0AK42GsY5eixDQnFwOehN4jNZQWj9R9fXseFWcNgykfzUHTwiCuzdKE6MneIng1FaZ5wk1hvQJ9Tgv%0AGk1IZGe3oLcTI2+/ibsbxli0GTitOPYNQ8U6z+2q2FJgOzY+vtx4fb3DPNO6Ip+dgGkKErMsTSIE%0AQG5VYlxZyvGl9LPILdPO1jpGyX5Ra4NBcZujdM2UYnIGw8A6uZRaLZjizmAKDm0syxRQ2mK1YY4e%0A6y3WGKyV7/YYigbyvVWCqx7Ipe/Ihxz4tSGXA+8tikjtcAwwbmUhEKPn9YQEGC3wnZwr+qR3aq1Q%0Ao5NSwYwiAvXe+Ph0Q2v5ns5GyaXLWiYnF2l64Xq5QK/n4KdJN+QkTPauGAjUYGiZ4lt/OpSUktit%0AkcinGh1tzrXlSapUNp4kSHkmeO84SuVykYvwOPUTu7V4FH0vKOvwQTO3Di0DmnmO7OkNfV1EzGlk%0As0MraKsJahCsbFmXZWZbV3748QdUa7ReCXEmp1N4eU7X/XIRMXSIGISQOIboKUrJNBQ1HfgwSVJg%0AdBjikorLjXTsAt0ZyAWqiHYgzoFr6+w5k0sjXm6U1lguC2tu2DFI6c5AOnfHuqGN9CVHyWjriVET%0AHERv8XicNtjRMc7xw8cfKesdFNJxqmCmGXLh2A98EFGudg6MRfWCcRaLZtRCOnbCslByQbWMMoaW%0AksQX5wtDOe6PB3tp+AHLZeH97Y5RiusSuOcuBDgTeHl6IsYJbS1vj4M5OsJ8YVtXSpH4enSG+yaX%0AWOc9Q3WC9wStCcaIpNfI0GnxVgAwQzZDl8uCsgHdG/uWicNIxPgsydMr8bIIaKIXcbkZi3EW3TKj%0ANbkEnD+T+y7CdWMtMXiOfSM6w/UyMSnFl//6Z3m2o5mnIMoTH7lMkRg9LnhqP5H9LYkMN3EDOAAA%0AIABJREFUGjmI9iHUstoqzpoT9qJkuNMrRy5c5gmtBs5qvPd45wDFJQRyyeJv9I4leuY54lwgBEtw%0Asv1Zpgv7sXNZJoJ3bOtG9I42nCgulMYquTSMJp0/7zXKGL6+FXrwHN/Q/kZLN0rBUIahzh5ak6h8%0AqxV3RgVaO/1qVjHQp5cRJicDFG0lETGUknNVjBy1MmGhiyNSaxm0WS0xXJQ5Md7y7lyCwzqNU3Bd%0ALnx+X7nGyLonOoopOnJuYAZdyXNfiLeF6Cw1CaE5HYmu5L8LI1vwnA8sAt0aahCCl787Z9mykJ+N%0AFufjvu/MUyQYWNcNFSKqy4XCTBPruqK14iVOYEANyz4U/iQZVgZHqSg1BEBWM70NypC4f25NVEK1%0A4lA0JXTLrsxvnkeNdB5LLb/55HrtEDylV2bvGaPRxiAqh1WVIzemYCjiG6GfkKqotfiwmkTF1Zkq%0AqiHg2FEanuKN7dgZQH1Ir88qxZrEI1mLXLbreWZbj4LToLtcKFurlAGtNnqTVMWWsgzglfjRREUw%0A5PfvktZQnKJlJ0CnyuBIhThZgnLkeki/WylaSyzWsCYE9ITCBoMZlpKEuDx6lXNGCPSW8OhzKACm%0AdvbasErgcJzUa907bQzppp5hP3V2aQcyaNBK9A5ojR5KUmlq0IamjYJRci9pOdG6ODv7UJjzM3Jm%0AMIz7N+81/+4vXkrBsT5wWnOJE9v+IExX7o/Mpg3T64P/+Hd/z9OTJ2pDc5EQDHGZOOomK/W0Y2I4%0ABa6zZLXzN6+OoymoPaPqgVZnn6VnWre0r79gtGPfdi6zp22D6/ONlndGVdjo+cuffuGHjx/50y+f%0AmOYbLBf++R//H35cLrylJAVm72AMzFAoZShdYRWkoWlUdO0MZaQYuhUwjnVP5FyZfaCXQu2an356%0APh+2YrQfNRGWiZoqZpHopPEG7zy9a7yuhClyPB5Ed6HkDeejFA6TTG+MtVhv2B87cV44ynr+YHi8%0AtaQqomfVIViL94NDwZZ2jHGkWvFIDn6MLr4kNHveMYoTsw+5ZnKuRG/YS8eciNBSxQIevWfyTmIR%0AfRDnhdEH3sv2QWl9IjthlIoxguqHQatZZM7Wo9FoLaQ4HwIqZdK+ylSmd+owLFOkt50yR757fuH+%0A+iBqzYfrlbf3V1JO7FXhkOnd7TJJAVYbuoY2KgN5yWqD/PsubqDny4K2Gj1kUkKXiFjLBRM907Sg%0ArcSe4iwWdXkhesE6D4kBtDGEEIaiobHW47w7C8uFo3SMHnhlWEdnuT4xPwr3fWWylmA0DCeiUYDW%0AGEZzVDk0W61xWi4M4iGTeEGwBm0URp+HQWuYnEUzmCc5BE3eskyTPOj64HpbMNrKg9aAibJFidHh%0Ao3ifBLk7QGmUEXiHGoJBLyd5UQGRmfH2jlHiuuF2Yd9lI/xIiYu3NOf5fH8IwKIKYVLarCIF5US+%0Av2/y919qxwfBvtPlxTIFEf5aa3BGobT00uYzfvJ8XWg1s8wTmsEyT7TWsc5hh2COZTorF3pnLYiZ%0A79yYygZFOelbWPcsvpve0MrTvm2vemdPB8+3K/e9sISdS/S812/6BX4jecngplPSQdOWdS94U4nO%0A4oxidOnI2CG+NSUmPellph1lFqZ5lg3fGPgY5LthFNo46rFjnRffVMqMKkoM58IZhxEpJTlzJBEZ%0AG+cYSEymloSXHCVGWybf2I9EnGf2txVzfvZ1r1xnz9fHQa8V5QJKgRmDL58+E4zDK2itoG3Ajozx%0AlpYS2huUCdAT+/oQXUI6cFpLIqIWLpeZmrL4aqZZvkdqiM8uD9K6nYJyiz5jj35a0L3R0oGdFkCA%0AJGiJ5k7eShynK1TvGD+xbhugcUZkuNu+4+dZ4q4lM7Q9L/FKelA2/CacLqmzRE8wMC8LaXtwe7qx%0ARIszGkfjy9fPXOYFTcMYhekGyi7uQYCTIOiDF8zzcch24iRQDi2DMjdZ6vpgGPn+x8tCOkEmcwwY%0AXaVD1DVaO+roOBdQaePp+sTbusvP77dQTe9M84Kxlik6cUYaS84JTt+g1nLx91qEvtZIRDfoznVy%0AqDBR3r9yfX7CDumykDas94TrheNYmaaF+XqhlUI5GiVt+GnBqkVcW7XhveNxl41iKUlAB0aje+fD%0AyzNfv35FIxTf0geXy4Wv7w9ers+M/iqHq9rEJdWaAJT6YF3vDDhJgyIILrVISsFqtFJnKsDjjaK0%0AjqbhgicohVNdYtrOM3mJfg1tuM6BjsdawzJHgouypbZWkgXLLLHeNphjRHuHHp34cmM/MionbsvC%0A0Ac+BN7f3rEBLsHx5fVOcIHZR1LdZaiCgE6skYRASjs6RkmjnI9NxZDon5VnxhQctTX5WUbLxQaY%0AouM4pCtKVwTvcWqgnWW0Ls/UNpiiF0CFtTirWKw93UpwlIpGY4ZFdwGjLF6TSic6JxHdJvFfo6NE%0AJHNGpQPCTMnpFKZn2ulwow8BDUVHPwdVdSgUjT1lnNH0UbnGQKoFNeSCHsPCcTzAyOCtKcX6eHC9%0A3lC9sswTvVfW7cBgWIIj1yT9pVYI5uxJ1oY6B3ypij919EbQ0pNNtUk3tMngMJVMGSLUHn2AAqfN%0ASVguGO3IvdNSollNUQrlArllGUp4z1EytYI1iosPlFapSjZ/AGU0nq8L93UlaoWbHE059iOhneX9%0AcZftNOCVojnFkUSGrRhwRuuclnfIXoo8E+lEbdloIsH+Nvwcg63kc+Bd0EO0S3UMpigcAKMEDCVe%0AzUYdlX23xCC+VbSl15VHA6cURmmsdRwn9bJTscHhz9+vHoPWq2yitZJKSJPBmi5dVD1Wi4bAeu77%0AQTSK3iTBUktDKUNrFWuQC5RSoA2jZXL/5p+t0ulSEtNstf32s0VtYMVhe2J/ceel8F/759/9xQsg%0A9UbUhtQSl8sVNSq3xfOH//C3/OF3P1CaYZommlLEC/zV3/wNrXameSJcrxgG+f0Nd3umbitdIxSb%0AnFF4lJb+h5uiEPyshlGouaP8YOw7jY6dFq4cbMWTX55Zv6zc5pn/ag3/5//xR378/id2Nchf3onz%0AEyZ0vv7yJ3LpBA1ZaebgOUrDUoUe5SymS/5ZnRK9YGFxhtf14OIjs9UQFmZrqalzWSYwhhgnglPM%0Atydm59BWU1rBdk2vHec12i4YC5enJ5R1mO4wRtwTSptTOtowOhDiwn7smOjpFZxNBBNINNZ8MF1m%0AUoNfH18FLlAFZKCtordCUuK/qU3iXbMT/07JSaJeRjGUZLuDi7SSOBDohrOWJc7cbje+e7rinMFN%0AM0ZpUpaLnVFKBKwxomPEWDHEay8+J4asttO2ysGWRjsEb0yYaaOInHQM7m9v2DBjOVBW8fGnHzkq%0ArPsnKX3TqeVAaRHuHqVIpKFJxy7XikY6Q5OL9FZZlkgMjvf7HVrGh4D1AboUS6/XC9Y4tvXOfLky%0ATRdKzvjTBfKNcDhaY1iP6Z3Wq8AabEA7+U7mnMRDk+5oBntJPL08k0vjdluYg+XPn7/w8enK58fK%0AfohbZQ6e0s+XVBc5oA4TqukTQ6+wSl6yzmg0Ek+xRrZ+3314RmuFURbtpKgeJolbeSsaBGPkBTsa%0AWC89QGsdRinM2SfrHQbmHERZtrsQDweDME0cR+a6TOzekkpFO0tXB7deiSEAAhqwq2xMlapsWQ6O%0ArXXBayNgBOmQZSYv5LFcCtF7luDorRCWwHWKOOf4eFuIXsTgy+TJpfF8veCdwxqLUkpeyMbivT2n%0A60KiUyckYYyKcxNGQzoKdhLaUetDelRASxthWThyo9YKtfG8zKz7zrZlpmniOl/IpfH5saO1xWjR%0AQRzHjvcTzjm8sfhuTom3dAaCcaheKUYxq07wjrBcsHRinLlGQy6Z6GectbSc4cQy1yyAn1arXFzj%0ARK9SMK7HIZfWMRhVJpjOyWfeSqcPJdNb6/CTDE/qWUh/miPvj43ZWx658XS5sqU36V9qTfCGAOxt%0AoIZmjhGVH7w/CjFELktgZNEe5JbZjoRRg9QK12WBJhNbmaiLv+fx9QvzchFSV2koJc/4/Ljjpgva%0AQqsFfR74BUQC6fxvG+Vgf2wSqVTSN1JKnyLyQbxcGSXRrSft79QKJk4M1bBODjd1DGzPcnhHM3Km%0AVelTGOcxesOYcyuXV4ZxPO53qIEffvyeL79+5se/+pFWEs5o6S2MwW1eaAOOPZ89Xhh5p46AtrJZ%0A0ybSSsbPCy0flFJovYt4fijqkUU4DjjraDUxLzPHkZiXSCiZXSvW93fy6AK5UsjW6OrRRvDaLk60%0AJPTDVosAAZxsxDXSvVyuM7MxPF0X6B1dGw4R7t5++IEpeJQxfP/hSaApR8E7g3cXRgfOrkwIXuij%0AQ/+/1L1JsyRJll53dFYb3N8QmVFVXWADEHLFHYX//0dwQxGwhSBbgK4pI+IN7m5mOnNxLRMbNlZN%0AkWJsSipriMx47maq937fOWAV2mhsTqRDPud9yIXJeRF027jw+eMHzsjg4vJ8IQTLX99uoobR4t7S%0ADfqxM8eFooRSqUfFhZVRRNlQi8i8OZ+P0XmUVgQjh3GroFu5nGut+fn1Ga/EKfq8TASr8DFiXcCZ%0AgQsTngHOMwePjwGrPWEKxHmilcI4CbGocbqiCtMUSEZDkx6m04MpSuc4d8VljnxuP/DRsY7BfduF%0AQqhkE+39hDcWi+L+eZchkLUnAEegHs5YkT9bw+QM/XwPOGfZUuWyrhitcUbx8zxRz8bQ4jVdO2Zn%0A6H0QpwmjwP6KdT9hS/u2C4qbRm6DY99kuBI0k3U8tgfKGL5/fDKQ7z19oAdyOHaW9tiYLGfft+Ot%0AXP7RE8ftIbHQXhnGErym5ITWmi0nLs7hnUGPTjADv17l2aU1j32Tz1IteGvZUsJbcTEaYzgeG09R%0ACIqPHXobXKKltcptP2ST7uRyGayBIVCqMInyYM8DozoViKpjjOXIBW3lAlySDAqVrqSTlL2lg3m5%0AiCi9G4qCIz3wzsngsTdutzvOaIJzuCFAE+8mjh0UjqEGn8dgjXLm/LVS4CPcDmhZ4CLeyjt3dp7P%0AJAL3gfw1qVpojtKITgGDfPYcS6lC5NaG2g5663TkndkHHOkQBHwM0pMzFqMtRy3MYeJ+ewg1Mt0w%0ASt6tcsmztFYIDPRo5FPHk8ugdRkmVAyOwdE1U3SMUqT3djoZgwvULjqQy3Q6G0eXzar31C4ey+NI%0ABG8lyVMzS5iIDLYkZN7OEOhMF1rxGOCCE71PqWg9mGOgpIzy5r8bNdT/tlekf/tfWil+vqw47ei1%0AMYpMel8uF64W/ulffsHqLvS24Flff8/Hxxv74wOMYnv/Ts0F7T3ptuHmiHfSjzJaitUMeammVGTd%0Aud2pe2HUTM8NHzRhfuLts6LsAqZRHh/o5ZX/+u0X/PWZ//V/+Z9hClzXgFOD/+nnZ7RV/Pzyyuyl%0AK5L3zPv9Th+KrrWsQbsIR40Sv4BXg2g0pSq+XK+k1njsB61Kp+T5aWa+eHx0qDqwYYYqa/9e6vmC%0AEEQ4Z54bZJJjnMZoTz52EWSmhDIG5SaGndiPTTxOQkxHeUezoK3CX2Zmowgavlxmkdb2itbwuMtm%0AsVWZ5owTPKHg9AspcfIo6KXQ2xChndFMVqbBz9cLQyMF8d6Z4oI+IRxunulDJv7KiAMKdUYZQqAV%0AORyO8+foppXeK1pZrHc0bTjaQClDHw0fPfHlCqMQp8iyBFreWKLGecG91lqEAnTS7KxqaCMP6zEG%0ARiuZOI3BGA2tOr107ltiWQJfnlail+iBnybWSaImpTTWaSYEwdMqLRQwpR3q3JTIX5eDZEmJIxXS%0Atp3Z+XLS8hTTHOl2Yp4utFrPl7sGO7hM4cxHw+zEVWaMPMRqF5R+cBFapdSMVvq/udeG2Nq9M6zR%0AyUtXG1KrAkCZI8FZwjzjjWIODucDPkzyr95LKdZ5XJylnB2CTPWsO301nZJEQt3HkEimc1jrpFtk%0ApYBulWCyrR7ngV6iO86A1yJIBJnYSjQPBoL3V10Q7UYbahdkrbNnDNJZ1imKn8hZlunsfyFYW6Us%0APz2t8vcTJqb1wjQt0kHwjjBPWOvFW2Y05tc0g5L+mGTcNf3XknEb9JLo5QAj0+CeM1pBbRnlPc4Y%0AjBPwjzWKJQYuMTB5ufyW2ilVaGNHzowuk1RvZboqsAxL9JbJOYwVxxhNIBLHkUhdEeJ8fgflAGi9%0AiF+11bjgsX6S2MUYOOelPG3NGY0dp0xTn9tmke6Odr6AU0Yhl14A461InbWWKNCpl3DGiONNiah8%0Az51cBt4oojdspdJbBTq3x4OcKy0f5CQHKGUM6xxY54nSOvdtY2AxPgqBKs6Ce1YGZTQlJUC+Z7Vk%0AZI8s28cxmqhA9g1tFKDopTGtVyE35gxKgB21iOfFeEvB0E6q6DQvEnvKB2nfuF4vWD3Ohbdh9pbS%0AZSA1BU9PG9BppcohTzsscmlYJwEUXM7+ajoyJszk0jFaejRaW3zwZ6RHSeR5KJw7I8FGfmYM8RZJ%0Aws8yqjy/chaamtaCn44hcGy7RGVC4EiFj8+HHDY3UTKkdLAss+DyteVjzwKDcla2TyiC1RInOzfQ%0A6zThUIzRmK3i9eXKy8sT2CBSdmWZ5ivWWo4sg8cYJ7ST76APEZTQYb23hODxwTFa4rg/sM5hrEYb%0A2TYr69HO01oj5UP6cFW0B9Z5GobLdcFZh1f2/Hk4ZEkuYIntSOSh6aXS6eRaz7PICck4s3caJVE6%0AJRull6eVp8vCH3964cs68dPLK9dl5um6cn165vXlhWlZuF6feF5WpvWJeVp5fr5wXVdC9ExR+oAK%0AwZP7GBBSiaE2iecPNNoophBQHfqQLq02GhM8S5iYnTwrJ28xxmCUACWOfDoSS8Y4J7Ce3jCjghq/%0AbVKjk7imfGcUxhii97zMAkCJJ9TLOicDqWUmzjMvy8wUA9M083JZ+On5whQ8l8njjXRpotfM0aCt%0AZfKOy7rifRCScK/E4Om18byuXOMknTQvGHFvLV7LwHMM8aS5kxw8lBJQmVgPeRwb2347t5Py/Ri1%0AkXsT791QbKnw+XiIY88b5hBOzUil1kIwlhBmnuZZUiRTZCB0yqd1JU5BqKrI1qqf75g5ehmCadEU%0A1NoxGtYYiNZjxq94C0kmaCXkUq1gDPkZaaXO56iB3sj54HF6VVMRKmZpiaA9AM6Kx82f/tEjV9RI%0ALN6wBs9P60TrDT0ajCLRa6XQJ4Uxl8aRM1Yr8pAeWq2N+7Gz5ywQMTXOrVXFqEHvIo32zmCVJGis%0A0vL5sdIpD95gtVxcGDLIrrWSWztp1hvWz+g+xE+JDBmMluifP0Fgj6PgtaZ3RXQWr4HWMK2KTsIM%0A6GdPEYhOYrzQCFbOEObsj4Oct63Wv1FJjVGSzOkdbyyjCPRLaxnGahRmQHDy+ystl+iGJGWclarB%0AdZ04xZL/6r3m737j1fpgS5n1smDVSQubJvCRrlf+cTXMFo57YZ92tvxf+PL6O+zIaKNow/J5ezBN%0AERcn6I3tfpNtStsxylKODFqhR8GHlZSyyEGTRi2W7e3P7I8b6+sTx3ZHt8JPP/0j3/Y70X/SioV1%0AYv2lUlXgD68vfO6VMTLbsVN7x3uH7V0mn+e2qfaK0QNjFPckwkI/zRK/2w/qseP0wDghlC2zRw1L%0ALx2nO/fSUY8dNy2gOtqI1LDVJlnoaZbozWhQG+WkQBlt6bXTzSBtCeMCKW3MlwWzHfySCvnxSUNz%0AXVemOJP+9Cea9li7kUbFGpHN3jbxq1TAD0068eutFVLvgge2htwGUwg4jHSJVKcNiZiFydAazLaj%0AujiF8q9rbj9kGuMv9NroSsqqnOSZcU58lTKgCnnfGFrAHKoKkhltcFZRS2G6fiHdP7DGYS4rpMb0%0AVLF//gU/T9T+hneG0uSymlLCK0NqnN6iTm6V6MRbFZxhXhasFqJd9JqK4vvnnXldmC8XRpdN0GhN%0ABNJeMOM17YT5irX6zBsrMCLPrqdfyBiDc4Z923DO85YyvYpx3U8TTWVq0gwCpQgKup5UNtPAq4NU%0ANnlht4JGyYR7wOPYJVpi5eAxEKGxUtIrEurhTHSGdZ15vq5YZwnrSoiSRZcopEQoBKAxUFghfWnD%0AQJjcwxjQltrBOMM4krxMkmSmS63koRilnt60TnAa3URAHU5RuOqDhGGYxDQlutYcpaNGPovGVmTI%0AY9CcY3RB/VrrJAbLSejSBm8tIYiscooTcwjMc0AzuCzzKZjVQnmiY7SRPptyv+kMGB3tZvGEncCO%0A3rocpkOkdenklHSIH0UjXjFr6DnhFqFbWuvR3hFDxOfGeplJtTIHkZQaLTQpo5VIr62BXpmmSEoH%0Al7MHgnFcFs9+iGep1oYJgYRimmQyD0Okm0rEpl55lHeoJloBZwXPrc6J3eidPKAdGWrBTQFtTqpp%0ArVgX6eOMuSkkrjhPNGMwrTNioJdG22+0llmniftjJ6pB1po+kGFDS9ySxHXmZabsm5DzLhMlZR7b%0ADYds97SGXBpbLsTrlUl14jyRDilLL6uXocKQC0icF3nudulm1Sa9yj6a0Mj2TBsN1QzWRfJ+p5ZN%0AtlZWU1JjjMxQChMjdvSTwiYEw22/E4NHK49GYk8iQPeo9CDVSh/wdJ348WNHG0sME19en2RaraH0%0AzjRHjlxwObM+v3JZwm8HYGMt2mnB8ksYSDppaoAqGNNpRS6J1mh61aTHLocdJVvJ1kUkWk/hqfeB%0AgTwvS+tiKgHcFJlyZh+nl81ZlFHcHxsdS2Hjp98/C9W2JIkJaqh9yJBNG9mgMyj5YHm+UoZmNhYV%0Ao3SbvCFMk9DyjGY/Ek+vL5SU0aMzrasMgtoJo7ION0Vaq9LBAPFalY5WitEGtRSOe2L0RowzpRa6%0AsaKC6AMfHPlR8d4wzYFuBLAzp4mjycFtmhfQctFTShGdoSoYQwr2Rsugxxv1m1NyDRFvDddl4mme%0AeL6sOGvP53SUXq3SzMEyBel+LctKa5U4L0K0sxarNKp1GRzaQH7csMrQkE1s2nfqXtmH9LCPIejv%0AGB1l7+jeuC4RDs3zGPx4v+HPTVU9gQb2pK0aYO8yoLVI9UEBo4oKYYwOynGdoxxAlaIyeFrm83Iv%0AneZh5HA9xyjUQ+towBLFVXa9RIz1jFrYU+Hp+Znb7cE1atCWLe0ybNqO0882WFYBi4xasL3z+dhl%0A29UlJeGMxejBXkXzYqwmN9G5MDypHczTgqYzSmENgid/us7cUz5THAanB8GLofD75yezj1yXiaOK%0AIF6h0Bqe1wVnraDv6dQsvfHcNEcaeOvwq+bIQhd9nO81NZQMXFORGF3vGGdYdBQ/a5K6hUYSa6lV%0AgjZCfVWGp8nzuWV8a5Jy0J06GpOTAfocPLkcDNXwDmo5+Nw0k9doLQNNZTX3becpeGbveewHqWSJ%0A9ivH4gqP5qkmE7Wn5AR0Gf4OebcbdQ7U29kZb+W3/pbE8mQgipJo/G/ZVA1HqucgeZBKwVl5Pnjn%0AMChyS7SauSyR+77jjfSU87HjvaegsEoxO/fb5U+DDOGVxozO6DJ0z62hrGJ2kWM/0F1qEXuWZ8YU%0AFFo5ygA/hnS6FZRW6cgW11lNbwOtDClXgcEM+d57a9nyuZkYhpQlbXGcjlqj4Xb7JPgJ9d+51/zd%0AX7ys0YTghZozBg3HMjp/uFyE3qMUTUe+vgTQhiVE8j3hro7t7QdVeSbbaKmh285jm9DOMErlyBlt%0AGtYMlHLU5siPN1rOvL0nnqcZbQe5GZ6/Xnn/y1+YXn9P05r7xydPwZLNzB9/9xP/9L//b/j1ibTf%0A+M/fvpFU4P3zLvS10dkL8s/QB9t+Z9QqAktj5DBjHdEYeZ02wce/bRveGrzqODeRc+N1VSjnOJrm%0AOsufz+3+Sc+BaZkwrUPrxBjZHje2x0aIEmHovdHKOakoIpQz1tJb5u398zyIDXST3KsenT0Vic4p%0AxeQGrBO1dT5u++nksdRfp6g9oXHgLM4H0pZorVPPaZt4QcRaj7HkbSe4Ga8tcxQnyft+MJeCGYPj%0AyLRUiPOEtQ4fPDlthCmiT0oeSmFDID3uNMAokcrWnEhJCtF9DEaTSIXbdonuOM/jSDjviQZ+9/uv%0A/PP/9c+8XlYMndpOitfp56olk3PBaIVTDj0G5ux1SGTB4A2EODFZzfPlAsby4/3G89OFe868zAtD%0AizgVBsoGWk64sNJLJacNGyZqKajRfkPu7o8H23aA2snHwVCaWn/1UijuWWARl+vM92/fuT6/MtxG%0AKd85VAQUZk/ykMsJax25VEG7ai0TKyuupeACpRxcYpBLpTdMcWIKjnUSkt3ojZy1xDPWFWutFHGV%0AgF7kTKTxMbBvGydlQj5rY0ihG9ngaGfIXSJ3ygYeOaFRNAb5SNIVcoElKjwRZTNz/oFVkUcMcrgz%0AiJ9kIBvEDM4YtnQIvXCIjHR2BqdlGjc56QNFZ3m+LJjzcCm0Qsd9l4ifRSJG4o6DUjrWiiCbMc7u%0AZqMUEZ+jlAQy/MRjT2e3KtO7EDHznrDGcPu8E+aJsiWWeWUvjZIrk/fMLjOi54iB7wyMHvIctIY+%0ABGjRSoHRBfxhDaY3GAZL4/P2yRo9k1YSDR0dVTOYQG1QemW0hrULxjhxrLQNay2tNbrSdD0gS6lY%0AKaGtWefk55IbI7dz4jowucjzTGuRiWsNuZLvN+yysm+7xBRbJ5wxvHWK/O3xhlEwGSFONQZP0WFH%0APYXIDpU2CGAZKDMYueNo5MfO9eki2OFaqGi27ZDnTEscuyE66cON1lBnF03k8YO6byKHVRLhy+kQ%0AAEvOjHHQ+yCXDK0yXy7c7zf8NANQ3j5QThw12/2B84HRBvePm1wMauF+F/mu1p1k4GlyvLXK92/f%0AGb3z7dt3/uM//AQ1E8wg1ypepm3np9/9LFCVcvD4EGBEjBOoxuiGjME6iZPv5YZxFh+jbKpzwTjF%0A/tgpOaFQpO3O0I5a0omUV/SW8SGy7Yf0GqyGBhXpId8/HzjneLvtTDHw8diwbqBE5bhRAAAgAElE%0AQVT2jXm94HRn9TCvM0QBWegu23qjYAnSDdVG8XKZWbxlDoHJe7zqtFxIGJQ+ZPNIY5kXjvuGixKT%0AfPTHCXOpGO0Ecd0epzNLY41sshid+/2TWjvHcaC1wsXI5+cHGEuvleOxU0OkddF19A5TcHxuG30o%0AvBZQxMf24PUys0bL69OF0ap8H0SqRTgPV9ZaLlMgOMs6zTwvkTgFrNGsy8oco3TKo8Top3OjswSP%0AsnKYLb0SvKN1udSMXEEr6cWcPVyNXC6PlKi14Hxkyw/0GKRaqVvCh0itWT7rYwhkqFecMazLTLs9%0AuNVdomqjyTaBRlMiHG9jgB5YJduuYKNEw7VhCtLz9k5jlUEHjwLWZT4vW4HnPjMvErk2XqAC4fRI%0AyueysUTHvg2+/vzEniv/sKzc90PUMgZxG5bCyGdEvyuOVunaostB0AaskF5TEcpoLRUzhOaqrLgZ%0AAUoXx5I1sqW+HzuTFyfi+0NIimiLM7DXDuXgf/j5leMoMgS1iiUEVGpUGi1nTJDB33UJPLadph0f%0AKfPl6cruDI9dNogvDN4fMlgprRKUdLzuSFfInACHrNoZ47fsuTBUF7feGKQmXXLTG+k4sEY+L+vk%0ASb1KusIqalV87DvPy4RthvtReL0uTMGJd65kYjA4pdHe8u3xyRQibcDsJvpocjGbZ3SopO8JrQxv%0ARYBXWsNj37lMM6VLj232hgpYJQCYLRW8EeedU7L500qLsFjJcKjUKlvxEzbVe2Lyljo8R0kEo8UP%0AmwbtHG7sJeOUoqfE83qVhcGQy2DtUOhMzrBl6frrYQkWbDU0DUFb/LrQxzn49ZojZY4q393Y5c8Y%0AJRAm7yxCrDUnCr+IUkiLSsgA2nr6aAgODjSNMRRWQ4yRW8qEXsAGuj7DZv/avebf6H70/+mv6Cy3%0A486//91X5rDwFDQfb3e+fv2C9xEXI9ZOXJ+faLmj3WDbD1yY6HmQjSKOwdu3T+y1E4eH1qhVES9C%0AnMmlopRH5YSZF1Y8e9mwW2OaV3pXLF+/8vj4xM8Xurd8/9sv+BD5P/7TfyLowPw886df3rA42U64%0AQLlvDGWxNFJvlNpPapAAAXouNCWTctXbuSSHPAZfX54YreFRXOOENkbkc7kwTRPKyE3cNcn+cyT6%0A/U6cnzi2H/z89WeMlgOs6h3jNEp7Su/UIvjqkgqP7YZ1hvv7ja412+cnJXfWy8L7bSNaz30kRtW0%0AobgfhWANtyEH170LJr8OmYAYpdi2ndKklO619C6OXAUdamUCGbwjOsnYbkm2AM0aHo+NoxSZfAIv%0AXaSb6vlJIBatoe2g5oQLgbJLiZhaOErlOBIK2PYdbRS3zzs1J+bLhVoKdM00S94+bzvaGoIPzFPE%0A+Ix3FusCYTRql0tN6Z1+Ois6QuV5cRbLkEM6Aee9/P0pibr5c/1ca+NIhbfvb8zLjDWGLRdClNgC%0Ajw11Xk7bSZnaH3fppJRMa4XeK6lUeqkcpTIQgXXNmWmZ2e4Pvv94F4dN78w+YL7+xL/8+W8Ep/nc%0AB9aAdZ5SKiccGaU0tUs0VOB1lTUK/lkN+ZwarTFWZJjLMmPDjD5/jqNVHvciWPGGdAZSYpkW8pFp%0AJWN0EDnoqDIlTJK3tlYigLVk2oDyeDCU4iiVVsvpr6p4ztV/OrBaM88TY09c5iCdnFJk8lpOpO7o%0AKC1brVHbb6LOPiQmJL0izxo8xoVzw6fR1kNvWKtFMOlgNYHP2wPvLFo3+njIQWqasF6ojzLlU7TR%0AYKjf4jsaidTWUuTvZUis8tgPjLXc7rvEKFJnaNmEY4TYeLvfmGYRM++1kYoIZVPKqNNt0rsSEIuf%0AME5e7L8SBVH2LDx3utIY7eT380Jpi8GzPXa0czit8V4zSqWPhLZCk9NG8L95u59xRMXoIDS3JuVh%0ALQcMo8Xf0rvhth0i620DVbJghGsmTBP3h5Bf62NnWWd8V3w+3kBrfHAkDH9+++TndaIqR/Qz933D%0AOU3aDmYn2/FlDnQF2jhS7nykjTlGiTuPRqyDGk55roJVW7b7/exTKqweMtlVctDViL9HImqZnDPa%0AWtTofLx/oLTh8RDkeLAeVeQCZ6yR7tfpo9u3HecDl+crP97uxOWKD5GEZViJE378uLFcrnzcD45Q%0ACWqwt/OwOEWOlPDOMTDc841WG5dlkU6ltbggncTRG69fv7Ld7/L7OkMrDectfcD2eBDCJHHHmvm8%0APUTYWwtjNO6PtzMCrPl4vzOHKId757GnK+lyucjmtTd6h8u60GqhGcvQ7gQyWEIMjJQwXbZPe5bO%0AqJsmtDa0NrhcL7TRybnjgmxvcskcqVBLZt8LAMF51uuCqo1aboQQ6D2hRicsCzUXXJwZpVBr5X7f%0ASbWe5XxFyoXtSJTaUOY8vNoggtbWab0xLQvNJF5al46k0ZiHDAqbkgHEUbtEx4zGaUUrsvEcCpYz%0Ayvu0LrxcFq7rjOoSwR0acbpFz5YyucqfXfSB3Ad2IFE/YwSaVT5ZL4vAbZTCW4fWQhrMRfQKuUik%0A+na703qnNXk3WB+EeFdlWFja6TuyDq2bEN40XOeJWxJXlBOKgHT0nEX1JpsLYDb2PIg65hBQGibn%0A6GOwrpPUqE4gkwse6wLeyEDLRU9rEmPvvXPkzKIlYaCM5/rkKbliagY7obUmZxm4MAbrFMnOUWqj%0AKYXzgV6lQWa8Q+1yxuiINPk9JwFBnFTb1ho2hvPfD/acpO9kNItzjNLFmacUVg1q6xil8F66XH0o%0Atj3xvEZq7cRgCRi89wJMQuGN48aGNfD1OssGUSm8K+SSGF2xTp6OyN+9lbNPDO6/QSiUweRESlk6%0ARX1QWmVyAuJ5pEP4T9bKP28rTHEilYL18s5bnMHPE60ctNxZ1kX8m12eX7/GCHNOVBz3I+GUfA8Z%0AXbrJGLlwx0holfL0xOftztMkl+s6YJkEjHaNkVtK1D4wY1BoqD5kGKgkHi7PWkUzltk78eMZTfBS%0AYHscIoRGG/Zc8Vq6U85Z1hiE5nxPaD2YvKHngnUBoyGnTOoF7TzeaIIZWBfx56LBKUVwngMheM7W%0A8rFLGiv3yuIMS7jSR0UJs5+SD4YxRO2QvpqAWJZgaWpQ9Dij9eK2LOfw1Dg5v05OCwFSKfZaRPbe%0AuxCcazuHNf/vv/7uL15jCO5aj0E6DryzPD39A//+P/wjl9cvzEqDbWzbJ9oYtvc3jLWgGttQjCMz%0AXSbcfEH3Rt8PetrRSMZ4u1XM6KAFyrDMBl0KPWXB82qJfY3UUFpkqT++/w1lAo9t4/39n7len/nT%0AXz94jQPaQcsJry0/ffnC+8cnQWlwmnoojnKcX0aZsO155xIj6uymOI0gT7Xl8ThQFNblAkbRR6fn%0AwrxcCc6gjaN0+WCY2ui1ME2R3grOykai9iHC095P6pxgQLXSpP1O7mCN5b5nSu+UnPjx9gkahlXs%0Ajzv3Pmh5IzFIe6Gi8HHidWi+3+7yAnAy7VPa0JtI7OgDo2EvGWuNZMhPlHnRjefoZGsWnJDlnCM4%0AJ3G+fYd2dgXUEEHl7gjOn6V98Xzk83Kmjfi0ju1OSonP93dah/u203MiLgvf/voLbciFL+83dJgw%0Ao9K1IR2J9fKC+uVDSG08sObEhvaOQsiFY1RGq0zBkWvGOs0Ug7i7tPQcai40V1GzHEaVMfgxKE2y%0A2/u+I/RbiVkNJcLGIyeBk6BoQ5MeH+QOJWdS2nk8dunuqTMCpuSgqI5EK1X8bcaQm+TM71tCac0c%0AF5bSeL/tTM5JUTQXnBHZcMAKyUch0mNlKL0xmYA7O01WgdLSoxsIyOHImRCiCB/R1HRIjLGJ1ybn%0AxGCQU8afZM7hPLnU8yKGYMi1lP1Hq/QuSOZeMikXtDLU1inlIMbAqJ3gM4/jOIWjnaM0lJLoXFOd%0AJQT5OZ/wCOkRDfroTF4AKO50rYRTfvrry9s6y7btJ9ZXs+eKc+P8zxwpHfQeUEbjh7woFaCMPyNw%0AUnbuo9FptHai349z29tlEKKtpZRG6UXi004iGqnIEEgbh8oizp5CoJTG4zjwRlQEuRS80ZTRYVTS%0AVphWeUldp0Af4ppywaAR7PUYQ17+Rv68RWBZyUZcRFP0Mg01ipwLmnx+pkUW27rQourZKa21UmqS%0AfiXIQXeIuHK0IoOE48QPd3G3xWlm3x8i+jQWauG6RI4906zlsWeuwXPUCr1Q62C0SjoK9EbpmnUO%0AkulXg9QSnFPW2+0hnZjayfcNbhvGGOboQN1kkNAaow9aSWePSP7eldbUnMint+ax7xjnZfhj5fvx%0A68aseTmkamuptZBrlwGg9XLpNZaP9098mNA9Y23kvu3oLmL2oRXp85NpWTjud4zXvD5fGU3cOyVn%0A2WjqJMqMIYqGtGeSM/DYiTHCGPJ86Z31MnP/SCikOzldBEyx1RvpSPIOtY73j4/f1AqlDkySzoek%0A7CrGOvbjjnECbWlFLthWaVQMbPuOUoavPy2YMfj+9s7LZUXVzn6qRfSANU443fjpurAuM04rsjT9%0AcdPMx/uH9MuMxpwH+Vwq1hqyrxz5wDqHppMO+exZrSR2awzHqQhJR2JoRy6FWhJ9IH9NaUopgHSA%0Acsm0nPHLQt7ulFpJ244eQ94PwZNyp++J5+jwzrHlRjhBE1op6Xho6b2uc2SZA8+XRaKIpfB0WbHG%0AkEpjmEofVvrjQ8T0qWZ8lcOZwvB4PAhe+jkftw3vNNO08Lk9zmGQSHSPfIhDq539X2OwVIyO1C7d%0A6q60AICQfqkz4lf6crmQc+WWNiZvzuGOp+aCQSLuBiUXwyD9aas1MQS8N8zOEqYJxhDZuBFi5BTl%0AGWMYeKeJUbqVIU6MLkS7ZTZM8wyjUnOmKYkmK2sZqoEaaKPQw9JbpzWF8/Jnn3Ml9y4wGywjZ0HZ%0A90G0DjNE2VGOgkLed31oUh/MQ56LDoFhfb0sfNxutD6wrRKj/OyUdmeiKjAZw5F3nPVY8yuhUeNc%0AJFqLcvLc02Pwh9/9xOfHnThNOK0oRbOrzmECbYCpSuBbRr6j+YxDeivpoBgjGxXnZokjqp2UNbX1%0AkyIZRBrdOyFY+f+vncVoVjuTxg7KkPOGQdE0jF7RPuCtxjgRTwdrmOYV1Rq1iTZkT4dcamomLDP5%0AvHCbU0Y/e8uRCgO47weLU3xsB53OHAP3Xc7gqoyT3CiXE2ctuSi2nPBGtlsvy8THvjNqYw6epM/P%0Am9b0XsUpOxT3I3GZLuypYbQRSFaVjuuvg9N5CqRm2XNmdoZ5ivQmg6DHlpmUoQPL5Cm1UZW4OY3V%0A+C4xbZE/K2E70BjNCIRLyblAaXGU1VYwRnQcWoss/eiV6LR0aXtHWxl+GK3wzrOXXYY0SkBlVImy%0A/2u//u4vXkrBcRz8u9//xHVe+MPrM08vL6yXC4/bJ/7lhZenJ7795V/oaFLrvP3lT/jJk43j89uf%0AcWaFXhgKXn9+Zc+F13VlcRblHFPUxPmKMYOcFMZe6aNAM7xviWUKfP/rN9K2EZbI+9t3/vqXv9Hs%0Awsf3T+63g29vn/yf7x/87vnCy8uV93uhJEHLft4/BYwwBpd5lshROVBtSGnPGBbv5Z+1CP7dK4Uz%0AMM8XlItE57gsC9ZP0CtzXHi5RL7fCpdLPGXFsuLVvaOiJ+WNXgfGNKyP8oFxFttk+t8xUDP7dlDT%0Awe39jW0/UMahxuDt7YMQA+U4KFW6Ynk0zFDk0rilA2ORDHkteCXm7kMJbrW1wiiCFK6l4J1nOzbW%0AGAlOJKlz9DxfnwRLa6XQa8ZgDVEm+0pcOqUU0mOD0DnCHaWkxzO0dJTqfmffN9Jj+81Yvm9CD+vI%0ApV1bx+T92Zmo6HMr8f79G7ftwCjL63rlb/k7v/v5if/8X/4KSi4+Q4vAuQpcjpQLT1MkONkOHK0x%0AacPn/cbzsvB2v5NReGekSLrvzLNMaa26EqaZx+edOIlxPZ/G+AHoWqHs9D4YKdFKouTGuqzcbjcp%0ANJ8xsjEczgXmKD0CZRU2ZWhyaPj55YnvH3dmExiT4m27o5VcMEorjCplV3vG2LRStDZ4ngOzN7gQ%0ACNFTB5TSGP3gkSrzHMUx97ihMOxKSSm6DRHPFkHtKjStVtLohBgpaadXme6rLnG1VrsU37VGDwEz%0ArOvCfhRQSDTIKbQ16Cp589V7dluZTOV1lV5max3dFUcToTBKJIqjSZQnekE2e6O4zDPrPBGcO5G4%0Ald46W5X+ZeuNelTUNDGOzN4P2XJpReyK2htzcITgyUXjhryAQLLmpWVq7bIRKu3cMsoWFhQ9y78f%0AvcoEN4HRinIkIbgZTTGGNZzRljFAy2HSaCWFcetQeVDSQYgeY7T0izpYLR1KVQbHsWO9x54XLmPK%0AKeF0QjE1jmUO5JRxwdNqxWrF0ILM9s5y7AWjJVLa1aCUinGBozTaidjeU6a3jg+ORpdY6b5zXSZK%0ArXxsnzjvoVai96ScKEMcWHurHLsctt/2nT+8vnB7f+etZb48reih+XyXntxdiVR2v21SID+3mLV1%0AjFGn+0sK9SF4bjeFQhGDlYPJSRJzZ+9gnBG51ApHSuyHbAb64JQobzgrhwlrDL4WWh/MwbFvG94H%0AAe2kTLeB2Wvc6fE62uDx+c50uUj/DYXxQTZrvfC8TCzOsB0H0Vq60rzfHiItbbJlr6Xh7xK72/eD%0A3hrzFJiCp+wH0zJDFyGsNpbjOKh/+StaGRF6G8227+xHBi0gAuctvWtQsMQggJBgKfWBtRadx6/u%0AcPaU+XjsLOuFr3/4B7593Pjl23eMn0VbUjPNOi4a7ttGNaBUFw3DqRZAG7YkaYLHtmOt4UgyjFDG%0A8Nihngc05x29JKYQQQ2uyyKHsQGWX3uIVi7MRrDeKVXZLBvD6IrcRF9htWIfYJ1iPwqxFfbcMEow%0A1FopbqlwvU4MnVnWBcag54PXpytdaRkE9YbxjugdMXhiDEQn7xJjpbPrnIXRsWYwMPSBfJ9KZU+F%0AiOK+bZjR0c4xR08umd4lFvd5dEbt9C4qFHQSv14t1BNDXs+NXW/9NyDIcezSqXUWRmE+BxP7AcE7%0Almni88jkUgnGoEeRc4CRA3ip4KJAGbyR/ugyeZ7XhTE6yxLPbvDp0TQGFwOTtfJZMkZw3WfM0JhA%0A9JZUivSzrYVefhtuGSvvm7Hv2LN/6EOg1AcKgQvN80TKO/c9MxtF9R6sY5oDZdv56+0hAKkmP8fR%0AxKM5qiLZwmQNrWmGNTwO+Y6MUvjp+fIbbOTLyyp/Jk42xE/rCsbwtK7sj40pOqZpJrfC0yLAITUk%0Afn2dZ8GZ10K1hmnyHLmR0k5tlkuUS1hrndt2x1kvsUmlmCbPtkdaKTxSZqC4rJrHfrDnQtRCFC69%0Akc9nUUkFPT1zlDveii9NGTk76NFZvMEHgVvEaFnXK9EFfq2OPz1fsMZR08aRsvTOWuUP1xVrNMde%0ATwfkM0Zr/vT9O19S4JEbf/hqSSWRckarZ46cOY6Dj23HekMM8bfO6WtLoMTlh9Is3pPGOFMB7Rzk%0AFOYovtPoI94Z2qho3alVBnROC1htCp52dkAXA1/WC8qK6/DIMmh6uUScUmgLKWUuMRK8kff5kXh+%0AfRJfmDNYbam6caTO0xxIZTAotAqXYDhKpVRHqoU5eNqQ+o9s/CXRsjfxM36WgkFRR2eOFjWEDDob%0AS9dCffzXfv3dX7zGEJLQsVf+8Q8r6zJT8jvPl/+RXDTBijNEuSi518fGMXZsgePITPPC45b5uH3Q%0Ah+LH+y9c1pV6u/N0ndHakdaV8BC0ra4PcvpOazttKNK+o/KEaoleD97/dmPPmWW98Lfv35mj5en1%0AC3/6r3/jj7//I7ftxn0HNOzpwTJ7cpVDTe9OVuuj8e/iV9l8DCk959ZYg2F2kZQ2fLQYFJOfmKeT%0A9uYdT7PF2RnrHMN4XlaZoE3eYLSBDtpKSbrVjjUWlBRRtVKUlmE0es9QhcLVW8aoznVZpbNk5LLT%0AmuRju7Vc55n6duPxeWOdPfftJsXlExhih0AnLBC8xSqF9p5SMn0I7lWPJg9nLVLga4wE75iC4Xq+%0AyIx3BO9w3ou0zxis0RitBLlvpECdjkyYIkZrWkm02mRKTMcweH2+cjciKa7BU3vnclllA3jSwKTV%0AD/bIfAkTf/7Tn2gjE+eJ7UTeWhSPE6ZRaqW3hjcGa4XaY63Yy22QsvNoChc83hkukyOEKP8bexLc%0AFHy8fxC2XSJzTYhFg04t54Ski9xPjS7EpmFZJsMY8POXZ+mAWUtJBesc0BnW4pyjt0ZcL3gthLw9%0AN1Rv/Pk4uFwin/uOUoJcz/uBOhHh5ZRCD2QCrY1l8hNOCxLXnVRKo8EZ6cLIL4XRnaFP6l1rHPtG%0ACO6EWAh0otbB2I9TxqkYrUh8s4/TdyGX1FRPd8mQwQMIja11weyCHH6fXp7JrfFWMxGhXAm6dqB6%0Ak8uHk3jHUJyXQMHlTnHCChaLAbizAN9bOqEZEjUKJyyknBTLVivdaHTOKCxJC/xnOul2znshIyop%0ASg/UqVKo7PtBG7L9k8mboIT7EAry6E3CLMagasN5gy8a1GAJns9HOvtsZy8PJd0lLZfKkivFGZYp%0AYDUiEqfDEKhJOR4kJb/fYgKDzv3ITN5RSmZPIiSurVKSfOe8F71Bq0YQ5EM2cHsqlFLRRb4PW6qy%0AXRjqt//+UTPee9nglEaHE+Qg2xujC8E71CORShNIhzbE4HleZrb9TqlFvHu10vYNp4Ri9uPjk3WS%0A7qIIzcUF11oTGXeueG/P0rRsbCbvOQ45HFtrmWPk4/Pzt5hor41fbg8GcgjuQzQIv/x4kwuMMTjn%0Acbbx9pl4fX7i874D0FLGWktqnWA7pWTK3tDTRb773uK9DH1SPmitssRIr5Xbo2GjZ6jB0RqpVCar%0AacrgNOTcTipa/Q084K1sS/aU6LVxPw7W6Em1c10mbo9NyvpDaGM/Pu/kIhuGPRWe1pnvnze5YCnN%0A+23j5bLynh8iJT67sa22kzxpWOcIvfH59oM4XbBBpPXXZSbvO6omapdt4mQM1pozRi7DlaM1Jj+R%0AcyF4KFUw2yUnLIpSZdqc0kHpDT06rR8EZ3i/PwDF5B17PlBa/GslF8ooQmqtTbZgTg50jMFeG07L%0AZbsMLaj6VOjKkLYdFya+vb8zeScglpLZUyEHz7KuPFLGnZ+hMeSwtATLEgPP63x+JmRY5q2WLpC1%0AxDihWkdr6L0xlAyLas30biTxkiQ6ObQhaE6amqRdjNKgpaea8vlzHxKh3HcZouy5MJ19Sesdow+O%0AI+Gt9MhzaUzR8fb+QKvBFMNvyG87TlBGlQGVUQo9GsFKasVaJRfg4HBqEIyg5LWC0gQwEJzDWnW+%0ASxTGCS1WNhqVXAeTM3zuCZUqzgtQZTRD6QOVC1OQgYzTmuM4CN6jrCHaQC47aMNlntmPg8UFgtE8%0ADsPG4Jo7Hw+JgNcqACZvhOoXbODIO0FropUDsEPTrKFVGVqs8wy1cnGWp6cLWymoOnBBoElfvlzk%0A7KMHr+uVWirWyJbHG0Pwlm1PhLgKGCoXrBXMusKS885QAmdZ58BeGsFHaqtYb8QNlRLrPHOdM++3%0AB4u/8P39U1IPSpIDjEFQ4mV11lBqxQDBKPa6wfBY75mmCWMsP319ZaQNh2adIrVlnA0YI4TE5/VZ%0AlBbbgy+XF4Ee9cZ18XLuud0xIUryY0/cH7dTIB44SmdLO6+XlR+fn0xekh97SnjnEetGIJfG07zw%0AdhcY0rNz/PL+wWQsBUUZnS1lgvO0DnsuLIvE4hmKRkNbg1GG2hKX+Sp6Cauwzktip1WeXq8cW2Zo%0AJKZYK9dllfMXIgGfpkmgfCbgrcjYe6tYMgZHdpnJL/x4yLPcGIUxArzCKEqVYSpq8DgqTg1sroxe%0AWGLkfuw8jswaJlLOdCQt5PT/zzdeRstkNwZLOXba9cp/+P0fOd6/sc4rXTne73fGvaBCJISF3//s%0AWNYr19zoNeHMxjU6Wi08jgd9OJY5Ynvm4+Odp3WiPg7qPZLyjtGO6RK4v+8EbUipU0agjIQyipzf%0AOPbK87ryl1++cfzlG8syUb2hZ5it4f/+85+Zneaf/vyG602KgE1iPscumXZZ1YKj0frA20ipVR7o%0AQyb8PSe6c8zXiPcB4yJxkmiicZ7P7SYXFGvQyuDO8qtVHXXi2IXS/v9Q9yZNciVZmt3RWd9gZu4O%0AIBBZA7vYpPD//w+uKMINhc1uNquyMmMA4G5mb9KRi/syuOnakSJFbDJ3AZi5v6d67/ed0yk9o4y4%0AsHKtgHy2zkHqGhcysx1ISUSQqYv7I0yBZUtcoqV9+sq35zsueKbaeS479E06MlrAGVZrjpIExNDb%0A6d+ptCqi15r/NnHTXOeBIcTTcWVBK15uF+nKGEPNies8Yr2XA2qt9FagZuoO1UrJM5cs0/koBDSl%0AIcaRMI6So++Fcb4JcSZGSpXIRMmJ19vEsXd++rs/UX/5lT0vrMtCdJZnEbdDb1L6FBJak+iKlx6U%0AMkZegEq2f3O0uDhgjUH3LhcsJZ+1t1oicKVirbgecqkobQheDjsC9JDpYrcWr0AHRU6V1kFbofcR%0AzOnri6A1FrHd11wYbzPb/sR7y/X1E+/rTikdq0Vkba3DWEMuGWvlwhaCSL5DECGodQZjNNEZvD1J%0AeiddUOeKi6fg+LwQ5F2GFd6JH2ffd/lZNBJjLKVgvSOnJM4POrROK5nWBOwiL255YZWSmWZ5sXHI%0ANkSdEs6jFIbpwseWGXTi5TLTHk+OLCRL04VUZIwcCOgd6xxjcERnJcaDYhpE7JhzITe4jl42h02+%0AV+cCraaziCtkM3oTulOVYUBvnXGK7NsmhMe2o854XQO29aC2Qi4yybbnO+b8acJ5T8pySBMa4si6%0AbZIjD5HjOHBWJs3GipesNPlvR29QRnDlozPoEKEXVOsi9kxS9qVVgtUCnCnlvJQK+MdZx3Ec4DxY%0AiQzKRqDhnaW2Su+GVAuqb9KHNYq6d57rSioyfRdktZIOwuhpNZOqYj+k28pEaOMAACAASURBVGB9%0APLfFiZor67bSW8LpTtEi7G6tceSGRToY1hjef/sN7x21dVSvaNVJubCmzH5I37SURsqZyxilM7Em%0AvLFCw9OG57pQgUv0OGNZ1x2jOwrxtNwfTzghCtmIDL20jfXIf0AGGvDl7ZVO57mIK0i0C47L1TPE%0AgW0/WD9WjG5E7dA+0vtB7yISfSwbJSWeqfAWNV517kcmWMVRCvM08NwLxjl+LCuqSzkfZ+jKYLTi%0A47EyDR7VKsuy4rxlO5077+8fWGsYvAcFv377YD92tPVnzEbz4/5g2Q68F0luqaI0uV4Glo87Tknv%0AQhsrslOjUU1TuubxuDMpiZYd+4Z3hrRzXmBly+Wd5Ro9xijGYZAYWK3k2k8y30Gwjt7E61NKxRiB%0A1LTe6emgaEvbFxatuQ5RNoSHRJ7HybNvKz5IX/U4DgHZGM2+rKy7YKA7su2axoHeBN5wGQcqDRdk%0A2zTHyFar4PV7E5dmqWzHxvj2SuldLqM5M4wDo/cMTpIA0cpG8XK9kI9dZNVahjAhRMbo2DbRf7RS%0AsUZodc+nfGe9FYJzVC+DQKM0Vgk9vrbK47lJLLZUjlawZ3wyZfmcHrlwuYzsR8JpBTHQzkjGdRpY%0Aj0ztTXptOXMUeQYYq8ipEUJgWx50FIOWg6sNA9MY8U4k3tMw0Gs+ZeydawwM0YumQUlNwSDwqa4s%0AwYjENlhDafLzkI+EaJm6VBhKk4vz6SqzRnCFwTkh2tJ4ud1ISVxz03Bj2zO9whidqEHsgbGG0Drv%0AVVAHDZEprylhTojXkQqTt6SS0UZzvc1chsDlesH2RC1duukohjkyDhGNwUWPbpWUMp3OdMa3/1bx%0A6HT5rmsl2EgNnto76yLRdaMGnjnzvC/Mlytzl/dkq3LRmUOgRM+yCYHz7Tbx3BIhBrQR4BRJ4A25%0AVYZBntfyrEso5fE+MFrHkjNNwc9vNy7TRLxOGC0X6/lygQY+CEFQG826bHx++4wPcvx/fty5vr5i%0ANdwuF7acCN7zep15LBPrJkCbS6toLlSEVn0dJ4qC6dipAE2Gc0ZByoWoFcMkkc59mrBK876u9IKc%0AA3IhxMYU5P97pziqvI+MUmz54NM8YJ1oTURbo1G14uJEbzKEin4QQFI9sGiMi3x+jZJUOqmsKSdK%0ArlinKS1gN0/thZ5kI//zpxuqwEGh1c6WMtRM9hrvR9Z1ITovSY77hjGGbZcY+pdr4JnOyDsQfZRo%0Ao/n/8cWr9c4ljgTnSaXzOUYe24F1E+wbk/G8XEbSNFGfK+M8odQMyjJZhwtgzQf7JjGt6/WN4/03%0APpaEngO3243fvv/Ol5cbv/94ZwoO5Q+2ZWe/P5i+fKJ0RVp+w2vPn//6O7lVnstK+e3O1hJH27h5%0Ax+PXv3DUBnTmUYrKP19Gejes65PSxBujlMAV9PmwWXMRISOK6D26e0KwrNuOtprBGQZtmefAy3QR%0AVKk2fPvtV5wd2ErBmSDZ1GpQtWDGgLKOnFZQMEw3wX52wXUbo88XoSLojnKOjKGnnTFEfnv/HY1h%0AL5nH40FrULoFtTL6gFOKfRciVKv6lMs5OvLieq4CA3BOOjqtSOejtc7rNKE1jCHQcoNyUHKWoi+K%0AtK0McURrxXiZ8U6yud5KPE0ihkqoQVahlVCXHpt0gqwXPPowyM/PXivDOPL+4wfWOkoVsqSWgRK9%0AG7StTNMF2i/0KkAArc+Scu3sxw7GyoW1i/tlHAKlCI7bOYu3niEGjqPS6oqbZ5qqtK4Yghcy3Omb%0AiaOTqXSRPL6l0qtHpvgFRScER6mF5ZANX+0de8biSn5KgXuMdDQWxGPl5fKke2OaZvJ9w1vNp9uV%0A377/wFpxlax7Etw1csHxztG6mNgHbxmHgNWdKQ4YpTFKM8xXWpGuo/WWlBtDkM4YxqI6DGOkHPtZ%0ASP1bPEWknEUr9k0ABb0c8nmWTENTmsS3VJN4FkCMgcfzCbXi4iAduSPhjGW0lv248zZPPBdx7Iw+%0AsB+FliulShR1CJ7WO4P33KJEA2+XkcE7uVCXhnWBaZigZZlQI/lwyVoVtJYLTxclpGhGTy+L04ai%0ACt++/5Bsu1EoJdPpUjrKCQNJ/XGJ6Rw5YayjHhvOOYlJlYI+kc3butCr0OxCsEKfPAXOnJPdVjOD%0AD9Kl1LKRK62R90U6R0q+lqN0fFmx3nNfn2hleH8+0aiT6gePdefr243t2En3zDQNeKPp/RDya2sc%0ARSb46yao4doVucgmt5YCVvqCXQle/P4hlC/VG1qLdNbWJohtBdYZfAusqWKMJZ5wi5Il4kFVuJcX%0A9o9v4D057+RTZttK4XuRi7uxlm/LCsjF/vePO6KnlIPul5eLxFqVRHOtgqIyTetza5RJRaJqucmG%0AOfeON5r9kEOz0Zr7cyHGwJESvTcRa1snePmzE2e1pivF66cXHo8H6dixveO0Ie8HNR0MzrA0d34G%0AIt+M3tBPiM37/Umrnd4LyrizD6R47pXHcuCcwRvF89jwxuCN4fFcRe4b5ZL0sW3oLqQ4+fkwlO1J%0AqY09FaJ3rEfi+HhKmkApSq081ydj8Mwx8uOx8PZyARq6adYjUxrM00TJjXwcXG9X3r9/MI9RKGhG%0Anrtz9KTa8KVy7Aejl27xum4inbeWrVZCELKsBvZS8BpRr1jZ+molIJ7kHWk/aCrJti9l6BVtHMt+%0AUGulVPm+90NE6tI1LuQTzuCMIoQgfiRnSTkzxMiPjwf3+wN1DsOMlWdu005AIb1hlWOYZ67BCmJc%0AG3rr5zvM04799HtxwogUoFi3/XyECJI+1YrVEgnsrdGNI5XKnlbxIFlLWo/TAejYUsIoxXIk5iGy%0AZtmsiuBZuoTrslJbpxvLsu8Ea/HDcFItEyE4plJ5bEkuXT5gjJNoV6sMIeC95WUUf6W1Ajp4vV2F%0A5NYKITpyFW1Ca53nloleeqNWG0IwzNcbaZPIo7GW3MRhl7ZV+lRKk8tB7/LvedSONUoANlUQ63sV%0AkMm27Rxpx2jZTqdSqK0QxhnXKrXBPhzUXtnywug9uYlqJh2ZyzBQi3TGo5Ekxeg9wxB5fZm5jTO9%0Ay4WpewGhzNNATk0usd5SNul4XV9n6JpxiLItP51hqinGmMlVUctBzVlIt9Mk8bPW8K0zT4G9dLqC%0AbdmwISBBBI11HpML0zQRUAwh01vlsW7syXKdrdQUumbfdn76fKUX+b3RVnMZRGNy856vn698fvsk%0Az86W8N6eMUdxZfbW6KqRS+N2nQQk5jwWxU8/fxXpujY4F8nryp526f0OgW2NdDrHtlGVJuWDr59h%0AOzYqmu8pCXmxVG7jDWphTwfFO3l3nfj4x7rSmkT5WysoY+kN+TtNnrQfBKsY55HBB5xWTEExxIjW%0AltkbtHVMg6M0UTnoZtiOHW06k3/lNnlJ6xhHHYU63Fsn00jrTiuVvVZG7wRWMo40hbwX0Iy900pl%0Abo1vHw9mJ13+KYwoKwmsqGA/EmMcMMsq6qY4MkZY9x3rAzGMaPVvC5T/3V+8lIJt28kp8d//9D/+%0AYRR/eY0icE0rrRein9h05nJ749d//TO3L59Y70LoqrXQVGW8zPz2yy80ZdGtsy4Hw9sNmyvLeuCC%0AxjlFTYV13xmGkZ4az/s7y8ed6TLx/v6d922h4MnKwvrOUQz/8txkUuMMz9RJyvJyHfnl9ztHy+zK%0AQV8pXYhy/kRXK0B3xSXIVo9a6fZEk99mWmkYI1ltawPvzwe5Nvb9hH34gqqFdBSMStyuWiaWGayr%0AhBjFeaCUAA2yxAF6LQIj0BYslLRJAdw5Pu5PdC983O9UZc+/Y8PUek6zPKkognUSF0NIOfn8pTpy%0AQp9RLtVPmp7VMj3VRvKzMfDxePJ2kS7Pr9++YR4Bbz1TjDi783qdSM4zzyMhRoSn1jFGthRxmORA%0ArKR/FkLk2A+s82zbQq2N53Nh3XYez4VSO0bv5N9/IcYJBUyXkbpnqoJjT7y+vYlXpjWeR+P9uZxQ%0AAXkha204cmbwlmM/uE6RwRnUKQysraL/tssomT1DqvKLaq1lNoGuM8ZANU6iXvsBpaOMRWmLMY6U%0AN3yMQvqTOwTPZUNrxX3Z2Q/Bwt/XHVrFGcsQHdb6P0rpb7cLt4vmY12x2jBfLkyPJ+tRMabSkEJz%0AR4AWvdU/8PjUyuBHwf06J90xCrk38lFRQSTJqYLVCtWFSketWOdlkmkDrRaaUkBFOy+9hNrAWI5c%0ATu+SiHv353KCHOTilJtQMq3R4Dxea7DmFAYrQhxIR2aYBnkp5v7H5QYgmMCyrULj6xK/tUo6K8NJ%0AfgtDxBnoZT+3jUqmskpy9HuWg2pvTYAZWgkivhT2o1GtEzKh0pTWJFLU2tk565jupGfWOzULga0b%0ATXTS5dDm7PLUwjQGrHaUdtBRtCxUSc5ukTOa6CJrKrhzYzBYTQjyfT+XgxbF0/KnT6/s6WDympQ6%0Ax3aA1iz7Lv+eLi6ilBMazY+PB9fLeJLxEls1BCeI/FwbJRfa2UE99nT2dwRy4LyXg4cWNLXW6pRs%0AVrxWeC89Vo0WgIIPeGP58Vxpp7DVGsO27vg48HFfuHhY1pVWm/Q3d4noeefPblah5Eo+exG5inC2%0ANomrOKcxzvFYNsYYUHQ8mvfHk89XEY6rs0tRqxCrammUIl2i5QQqqNKIznPfNyGQZZnW5CPxfK7M%0AY2TvnugjSy+EcRKMu5YBi7GOH99/cL29krvhx8eTW/AsvbNuG/u6sWqBe0wxiO6DxnoU9rLT1d8u%0AdUroqrlzHBVnDfsZz21F0OGLakQnfaRaO0cSJ1rOh2xfWye1zuO5ClmyCNXNxXPDnAtZKZ5VMr1/%0A/fU7n1+uMrn1A84IzXV9f+dIB5+/fpVtNiKjdVqhaZQO0cjzfj3x7kIik+1+q50tF4Zc8FrEuEZr%0Avj8etNbk8uAsIJ9zKZXoLbk2tu1UfGiFZj/jgwntHO/3leAFFOWdQytJDyzrxts8si8CBilPiai1%0Ak4IbvOd+PodqOtDDQM3pFLvLdsMg31HwDgNCRPMTtRZCCKhaJTbdCwmFMYdg4oEjZ+5POfy+XK9C%0AHu1I6kJLQmQphd53ST/Qoa0i/laGWhr3x3IOBhyty89m3hNTOAmUuTJZS+9Qjh2tziTGIYAcr5V0%0AQs+th7FW0inGoLVlL5WXIcogQQsQx2h9UkvBGsfHcyUEgU+kIrRW5RU/7jvrenCZR4mBdvFtWa3Z%0Ae5NtpNL03ujn4K7kzLI1xhBOSIzEztf1Se7q1E8UGd4ZTUN2WjUnYvByabCFKQSOI0kH/ezhWedQ%0AyHcnGPzOFAPD4BmDR/cqMb7Tq2Wt48e7aBlKb9hcuAwDpYmyYRgHXJTNrUbjoyJtO7V7rJZ42nok%0AujE4NF0H6vMpn7sfeW538XcaTdo3etMEJf5LpyReHhQ07fgRAmVLhBBYH09SU5SSKLUCogqYRyfU%0AZWfxiHT9H75+FjepVpgwS2S87NAVTWn2LGRkbwwxDIzjiPMRo+WzFkegSIIZAsY76vudog3jMJBb%0ApmqLyYnWOtOIDHkeC8paotMs56BFG41TmjBNeOs48sE8DXRjGbbEduygZYCc8gEEbIhM0fLtKYN9%0Ar6DmzHi78vPbK846CiJsrkXcraU1qS30LiRObXhuB283eeemBJPRPLeVIVqK0gyTx+fKY9+wOWOC%0AZfSRgqItu6S/lNCDP7/cWNOBUU7I5EGLPPzlKsP7JFvXj+3g2g25HJQuw8Ba9tMb+t/+8+/+4mW1%0AZp4CP11f2VDYl1cm77hcbsThyvq9SOkRhWmFtN3J+eCf/+W/UEolHYZaDpZ0UErn91/+lWG+MPnA%0ADvz2n77xH/+7v6eVRh9gOdf7l5cb23Pn4+OBMp37nvnr+y/8yJVj6Sx14b/+/g00vI4D2gfa8eR9%0AyXx/Pmho/nwHP8+YVnn/6y8STzJGoBGtopDY13BmanvrxBjw5wPBa8P1s5CS7svG78+Fo3aUUWjl%0A2XahyKEbrr9jT8zl1y+fOUpiINK7IswTXWmcMadQu9B3WWe3lOnWsxUpsv76X39hPRZS3rHaUJpC%0AtYPoPN46akqC65wCuUS2vEJLaGXZc8ZaMbH33s5ek6KBdERKY4oWlPSVlFF8bAdbV9TnTm0fZwfD%0AEb3ny+tMdIGfP924TAPz5UIwFus9vTWUNnKY7x03Opk81cay3jnWlR/3lb/+/jtHTqx7lg2Zs4zR%0A45RmGgfcd8vfff1KMBbUzgq8vbxxf2xE8366IgRzbM7CvlfSgzNeqH/PPfHiPR97YfCaeOw8N8Xv%0AH0+mYaarnSEISWnPhS+3kY6jl8LyOGQSH4LIdpUUdhudlBK1Kx7bxsfHnW/fP8TBc/YVKgfHOYhw%0ARvNZz2wfT/7xT1+FOpirZJyNQrWGXZ785ZfA6yyX446WaU/vpFbQRpwUPkQpIyvD63XCWI/1jiMd%0ALMtO6eBqx54PT2e1EJ5U4yiZ1pUgZJFJWAyBvVVcO0Q4bOT73/NO04r7/UF/aEH9W0vJVYAoq3Rz%0AxqA5fnwwjyPeKZqyuOC4qY7tla0U3qYLvS3clw2jYO+NlhNjlI1Xq1X8Z01IWjEEoTVaR8k7Winu%0A6yH0TzS5NUKQONf3d5nGuxBO94o+SW+dogxv1/nsxZmz4N4Ypsiy7HLpq6K3MM6hreGonf0ki/ZD%0ABiDBKp7PVUTIIdDPradqA+kobHvh4QzLfiCMTXGavG8HX6Nn3RPT4NFG+jjrtvEyR9b9oCpFLoW6%0AJ2L0QtlSnao1ac94Ywne8/Fc8VrTFeSWSNlBbxiFQHaOjLMGMzoR8mbZCpeSqbWjtPR+Bn9S0Kwh%0AekNOh0xgEYm6QnxTb9PA97axbIauO3EaMCguV8/63GQ4RcPNE7k16iGFOGPkMzbGsKTCuieJMjqJ%0Az7bWSLWTlp3rOGBSofcKTmAA340VPHhtcik+N12qy2hHI6CZUirBdDCK22U+e4eWcRjE5dQEVe+d%0AoXTFFD057Rz7TtOe9Sgo57m+vmBV5zJaluuVdOzSOyrnz2drgmPOSbajxuIcvC+bbExaoxlx6v36%0A8RAgjCpEZ3h/PJhCoOhCpVO7wH8GZ+Uw2Bt7FvLbmptsRwB1dms68FgOLrMUwmfn2HOi1crbGOhK%0AKGlWyaU01SaXNuV47BuxVYJVRKsYx5GWkkSIe8dZ6eioVnDesu47Y4z8dn9KNLQW3Ekt3fYdtMJp%0AQzIV1Vch3WpF2XeWXQ7gvcn37p0gqZXSpFZxqTNEz3aIXP6xLNLrnSaZ/O9CN3WuM3qDcQ4XB7xP%0APLck9MACz+PguawM0dPzTrCKEKdzoybwKmelo+OMko5XLfJcLpU1S3T7uR5nNBZSzRz7QbCe93b/%0Ag+6bU6LRmYJsFBTIEKPk87KjKF2Q5IeU4ig9/RF/FUCWJlbFOEV0U+heuMyfBBP+453eG1sq1FZJ%0AynLkhO0dHwwpN2wIOISmp5RE+UIIeHOK5muFpsm9UlrDddj2Q0T1pfL+fCcYS9KZ4zgHMnR8sDKg%0AQ1F7wg8DxmjWVGhFumbeKBpNPqveqUW8gDklrJN6hrea/UxW+DBQ48i6LcyjpzZJi3wcGVs3puBE%0APNwr4zyiqmw6b/OF2xzRxvD55cq+H9x8oPTOkTrFNGyUz7s1eKwHe5LN2bEV5lS5KUW4XVFaogRh%0AnEjHgXGO5+PO9HrjOCrrUqFVKu1MN0g94LlX1lW8erXJJShXiSlH1VDa03Tlp08vhOD4y+/vYCw/%0A7iujgS1Dq5nPLzPOOUZnT7emw3vHOMpwen0+wSg0BuxIzwLq6Q1SFcn0l97Zt0qnMM4SbXTOMV4u%0AaOtZ3+/knHj57FBGsa6JknamUng87uxFOuaOgZA1U+2o2piiAHQk3u14vQ6sy84QBsZx4loS67ET%0ANstjFwCSs56uFfM00NLKl5cXXibp+ytVGMdBaineoXOiakMxZ0ywV2pu4AOtS3fMdajN8r5uvN5m%0AlmXBBRkexElUOy01LteZ5IWi3bRmto73Kl152xoeJ7Cokoj+BWIGpYle07KlIc+3T1fL7Ug8ngt7%0A0rgYT2WUeMz+zXvN/6e3pv8X/ihteL1MrCXxH6fAZD2jMZS8oZ0ABFCKx/vvaGv59v0761b4n/+X%0A/5VPX2+o6lG1s+WD10+vVDuQlWLZC3RDCCPv7w/ersPZ45C4BqVQWqHpwvZ88lwr21HQjOyj4r/8%0A5/+DZUsoFPt28PXzG799fzBHT+lNLjpOY7Tnt/udiviHVO/s6RASUu1AI1jpyFxCAKew2rEfK0Zp%0AxuhIrbMemds0MvTImjaeKXHsmcMUbuOAPkkuoPn12zuvtxtVyZROacT07j2tGtK60Z1C58bHemC9%0A4vHc+e3Hg+/rwvvHByF6VN4ZxpF0FK7DwHPfBGtcGy9j4P3jzlZkKoVSKCWZZ6MF9ACC147GkGno%0A4MVo3sUW/pEKr7PHaCUvRjofeyJYyxwrb/OEGQzp3Mr0ruhGtijaeUyQbVzvCJDh3Bzs+87vHwvP%0A9eAvv/9gPXZyV6RcuM4DynpS2Xgscjh9TiPX6wUbI7EWfnx/R2npaxkjyPCcpR+ngHgSKKMxpNKo%0AXfp0aE30nv/ztx8M3jHGgR+Pp0xXtWb9yMxD5G4s2gSqbsxzRGmLdgGUYPiV84Jv7oqed6gdbwPG%0AGI4CznlSOlhTZhpH8pGYxkBVGmcd74+F1+skh1Otqc7jB09IhjhI385bS24yOaqtClRAnUAFrYnW%0ASawoFboykDvymjxl2LWTeqX0hlaW98eDfXPMMWCcPFacNXTtZIjgHLnKBrbWjj1L3kcF5KhG6ppj%0ATaz7Dqr/EUvTRnEbR6wT7Hs8I6k4z/TyQv74YBgDPiWCly1sVAJ12HPFaOkfTUNkCoEYIpxY21rl%0AM1i3g36W2JeSCVbzPBLHkSklY4Ghwuv1wnHsaCOfo9KN46RmeS8vscF2kXpqiZSlXtkq1HT80eFc%0AlsQ8BpT3Ql8znutJVAsKdgUuOPJzwTlzurW8FP3/kDXD5+tMb43b5YLqElfsSqarrUvmvCYp94/z%0AwH15Yp3jY8/cZi8/27VJpE0pmlIo64mc8ZQTl5tLY4gebw0fTwHmWAcowf/mdNDqLrG2LIfcWivB%0AjxjraIjzr9WKDo6gNWXZxM9DxyrF0Zog3tHcoielRKtG5MmnLkAbTSqFMXjeHztHbgTrMN7itWav%0AnXmK3NcdpYRMmFsjWk3qnTlG6nHgYxBkcK8Ef8a3nGfP5eyMSk+H3tj2gxiC9BhzpoUA5yZQG+n0%0ADAYUIgRXWTph25rQvULt2DiQjw+catSasdYQTMCoTs6Z2iQqbJGD7bfHJpHmaHluO0sq1NaZh+Hc%0A7HXWLPFtGShFIccauTR2I/G29WgiidYGU5MAgjijl0ahW6MpRa0ZZwIfz1Wofr2RYmQyELQiq4Z1%0AhugGPtaN2At5XbhOF6x1MnUuWRyIGsYotDKlFZ9uL9RWySnzWDdU1wxBk7uS2oC1zNPEngWSkUvC%0Ae4NFNgmj9zQlG7zrFNEK0tllMsaiaj0TCzveB5wbQG2Cde6N4EWXYLRiT4niHG/BM3nHo2W8tzyP%0AzO06yKFSW5w1+DCIVqI1Ps0Rzi2Os5Z5CIQQRGxdxR25Z1Ct46zEVPdS0a2f3aDAUTKqdaILAgpQ%0AkVTSHxt4oxXBGZZSuV6k52mtxM3mccBZSQmEKOLr2hrOyPv0SJleKtMYGZwiN+klfft4YrRhioGw%0AFaz1GGOpuwx+DA3nrPTLjBY6o1HEGAXmcCRQgvEenKWjSLWjeyXlSnDyXmo10ZSWqBtKBlhO06ts%0A5ykHzQ0CtmqcG0KBsVhjUa2jZCYrm7Hez15fPn/3NdZXovO07jEPhcJgjGL2BqsGtiwantbaH5H4%0A4M8hlgKnOi4MoC3+JMgaqxiV4Tjpm9t+oIxsETEWpNWDc5GWC36YOPYVpYokqXpjulyFKm26aFOU%0Axqw72llKERWA01oSMafb9Dgy/oSDmSDgndoqH8/CPIx8vin++v13iexbiy5VfGpNqI/Xy0wwmtsl%0Aomh8+dPfcRziL20500PAuEZJG0p7aF2+B+MkpeIBDUZ5TG/EcZbtWCm4IaCdpT6+o8wAHMzzLMPD%0AZeflcju3z6uQMdtJ5mxSTUArjuOgNcXt9cbkHN+eD5wb+OnljYe7M8bCX76/o63CaQ31dCIaRzfm%0A7JvD3//0iWXZZONpA5eLXJ56adz3A7yQPl0YCL3RVUEbiCGy7Zm311f29aCRaSkxRIe5RKYYKaNo%0AblKqgKFM4uJMaaN6RUqVcRw5joSzljEGUTaFkdwyPWeU7lymiFeajy2z7SumKxZEDfJv/fn3f/FC%0AXjAv8w3nPEdt6NsL8zgRrhMteJ57xWXFsn6Q94Vvv/3GP379TAyGZ7H8+a9/IcbI//XXf+ViIj9N%0AF8wQ2b59J9XKMF1JypOXlf/pf/gP1CKl/K38M06NPJfEP//yv/F6vfI8CuWZscgh+TKOLDmzrE9q%0At+zK8WOt/DQLXlSZg5Iqo1WkvFErbMeOQToiMQSsFYmln2f25x09dr6+3qQnVjtfPn3ChUW2Ikdj%0Aml/xj4WntQze4oMnhkhUCj9GfGvE6LDaoqwgMdGWcmygHX4aKNsGJRDGxv39O/QDoy3jMLHvhxyO%0AtSI4S98tv31sTGPg2AXv/OP9Lub4E4MumxO5HMWzKK61RJoqYF1AlYRRnXhOpa8hYLWlY3mdrZT6%0Aayd6T3CWEDwuBMqx4eJPQiXuBeeuGB9R3dKVrHZ7a/Rd07XChQD1nZxWYrAsh5KpXMrkI3MsC+Mw%0AoOpGq51jW+m3F8Yg/pA5eh7WshwZbf/WexL8aioFqxROCQ3OB8cUI7UVnILfv33DKsOWG9ZKWbme%0AE6dSEgswOM9z27hOkZwhDiLPdt5hbKS2xpp2KVInmW52GvP1xqtzPLcdkKjaFBxuGhm9YYgBOxuG%0AYAnWyINMa7wJTA3ydjBZy66kh6T6KRtWArXoCFo7escUAsFbtFUYMoYoxQAAIABJREFUqkySSobe%0AWfcNvGTey5FIR8IaQ9Xnoa93fAdtAkY3lBK0a4wDvUrvpObKME5w7CgrtM+mNpRWGGvotWINjOOM%0AtxpvhNoZgxPvFl16GFnIZfMQeDw3gjUsSskAwCgscrkKzhGcJXrL6L3g17U8AMvfXv5BNAHjNKLQ%0AmJLotRLsgO313FIcRBcIzqB0ENKjNXgrkRkfgpTIlUUZISrWbcXqBJhzi3luimpn6Or0pwl+PVhH%0ANxqv9UmhkhLxxXt+aOAkLPZWCcMgBf0QyCVziQ5NZz8KsxG5c2siH61JDhkuDEzeyOeUKtEZBq/P%0AkrjBa0HSK+OwpuK9vABVNzhrSFkm/yEOpJL49iE9Ne8DKWchm+FRWuiY+7b94WhSCGV0X3fsGYEO%0AShGcZkuZfnZPSxWq3ZEOaJk9Z6YQeGSJ3NUK7/cFpe0JKmlEH2it43ti2YROOTgtU3uQw6d3NKRA%0A7pyWqF1w7C5xfwJVfs/rua2RS4B4tBpyeblOkXVP0CyDd6dPLbDtG4FA6TAOAyEObKnIZrF3ofuh%0AMKf0PnoR1+YsF3/VG7TGkU/cuTHnoKvjXaC2jVIKR65cBs9g4FAai0EbibR5H5jHQZ6xxmBNPn2H%0A0sdzxtBtZc8N6/1Jw3XSbTrBRsEKLEHRmCfpkOSS0VY2ivN1Zt0TY3TUlLFWs+3H2R1SGN15mQe0%0A0gwhQGukY4cuHTylxGnVK9C1XIpS4nEcjENkCJpaFBWFPaPYtMY8jpSaebvNWAV76RyHTL1zcwze%0A8CxV3GB74jJI91kWFPJ9qg7eCKSlV4lgeiv9utscSblzGQZyqQLrUQrjgigvWuPLZSIOAXd266xS%0A6FJ4bJuQDY2AbpbHIkM4a9FdRLRDcIxVU7QMVgudKQjO341GIoPGMM0jY0zQO9f5M6l2yrFgreex%0AHszTzLIfxGGUC95+oLVmDp6kqwhjjwMbHVYLLCg1xZEEYhO0JU4jm9YsexLKq9Ncxoizlss0EK1l%0A+GMjrEXFokQKb7VlCDKMjNpgnMEphXUB5wdSh0uU9/FRCtoFYgyQMy4G8T3WyjNVaIVjP7uVzmNb%0AZ8+ZIcoAV/XKbRzIVS70oqBIBKd5mSKlVh5rpp/bM2MiORes8wTnmAfPbRzgRJO/3l6k89UdqRXG%0AGCU9QicExbathOsF3TTWiXdrHjxYg8JStSR5nHWUlhnmC6oWSm+SNhgCykmP0Nwae24cqTMOmpor%0AfZRLeCuVKQZaSYzDgHUiVc5pZx4jei+s7mAaBq7x4KgNOw6kVrkOA59nAVVMk6OWxqfPb+jeiQqG%0A60UkyUqz7gfj319ZljtYzxBnghY48DwMNBo2DPgholTDjTM1ybP5eDwZ5xutFtztgjIGrBOwGY77%0AcwUsrT15ub1gjdQpvA8C2Ro8Q9DnOa3xpi5o61i3RO2FI90FHHOqX+LoUVX60J8vI1PwNBXJu/Rp%0Aa+0YA05blNWsuvPTOJJbYa+KEcs0R1SFbbszv91oWYBr19tM2lbZ6I83nJHBWtHSqzRaIG02Z/Je%0AiG5EmYLFsuaDMFj0CW4Z4wXbDgYVqFEcf6kpucCald9p3Ncnt2n+o/Lw3/rz7/7iNQTP53FieTyp%0AqnCbYLCabrxEkUYr5MFeseMLfxr+ka8/Pfjt1z+T9gNzT9S3V+7PB6E2/vEfPjNYzzAPfK8zlsrP%0An144SuHyMkmUbBrZ1sQ0/0zZD+I48fLyCVU7o8l8V4mXl59w+gfz5UrLO9oo3i4D21KwtwvHUfjT%0Ay8h//uUHn6bA91I49udJA9LkE+Ftj0y4XHkZLa5kXr585jIGPs0z3VmGGClK86e/+xkwIh+sDYzj%0Al7/+wjSNGKPorRGMJU4SEwAIITLP47kZ6rhxEu7KAf5oFCObtzhd6Wrl1i3b7ztj8ChjGQ0YJ3Gj%0AnHZ6rXy+zrTaGIfI508vPLbEWhKqIThlp9myUNWaFhRvUMjU3limEAlWM00TtzFye7kB0sdQWiSF%0AQ5iZLgOXIWCsOIZe3l4xCInJGIkwWmfkAqEUeMt8vaGwqP6QsmxtGOOZ4sj9fscQiCGI6FKDDReG%0A4YytGgjWEwdHa1cu68F8kowqT0qtHKUyh3j6JeTQFa3GhcDr5cK2rYzDQMr1nHw6nBW/kZsnvJKS%0ArvVyqLs/NqZpxoTAOAznlNDT88Ht7YWaC/rrTzw/Pvjx/kHJEmEYYyRfOafm8r+lFG6329l9kB7V%0AOI0YLZcpqxvPdxFfjilxrSNbqlBl0+GsbA+nceRlDDinGZ1FCwtJZLm1c5SC9wONyvOxyFasNunc%0AlELpHXJlfHs9V/MOrUB12VYU1Zj9CBd7XlwttcJREpdp4LHsWCuAEOMULVfG6NFeKFPOOtz5vQ8y%0AKMN7xbIszFNkWjxLEvmkNYZ+ZMwZnxu8Yxwjg9P02jHOEYLDOSEFtqYYhoncCsFa7qvm5kRwertI%0AZGk4OxXWGukAncCT4CUiqxToYIlaICu9ZUo2zMMoYlOtyVk8d61UtmMXHDOKY0sQYBwdfozkDmnf%0Az9iWOiOlVlDzxrAtK/YUPb7dLuhWThdSQFstHkHv6LlAFPrZNThyVzRtmUJDayveHO/RVuGdHNis%0AEYCAdfLsiKVggrjgUkpnN6Qz+cSeiojQvceqTsuJXDXNiQD2OCN7JjTGYKnBUmonOstj3aUMHQTr%0ATmsSAyyVMQbu94NeEoaO0xolpAw4S969VaEJrv9Psb+kA607e5bJ++At2nq0s1xH6ZcdR+blOvO4%0AP/DW8vnthftzoXUjE8/g0dry474wzSOlVlpJbJt0KmpXpE3SBoJqLrRqmS8X1ufK3hpdweO58Pr6%0ACifxUfUqF6xSmbxl3Veslj5U9IZUO0ZBPnY+X0ZQivfnxss8yWYqF1KpXKYBkzPaKC6jRDsvUdDp%0A1jji4PGpMPbGnr4DgmBuxnB1jiNVJu/oqnONlpwOiVuqBsim4FgXGDxjHBiGgdZhez748umFZ8p8%0AngZeTodeOBMCtYj8O3rDvq68XKazS6RxzrMdBy+DYxhH6VV7L12m82J+vQwSRcsHrbcTkCB0Spr5%0AYyP/+ep5f+4c68qXGEklc5kj2gQ4o4R677RahCRqNLfrzPJcmZwcouRZqZjGifJ44geJtvbW0TVz%0AsZq30Z+OM0+MA9FbLI3XyyRbeWeYTznu434nDiNf3l5o/dwgec+xHUQvv1elZJzlfFZI58dq+ft2%0ArQjeM80XlqfoRmotrIt06D6/BmqrfLoOlFJYt43rKNj3XuA6ngmBKPL36XJhOQquVI55EIz3enBz%0AnsTG7AzzGBi8JwbL5+uI1Yp5nthT4jLI1uA2XVi3BRsiVrvT4+UxWi6zxmp077KltNJr7DmzLQs+%0ARJpq4CQSV9D43omTJu07m90wRnrJ67ZxQzqqSkeUqrKh64ZopKc7Xy7S5XIHl2mk95VPLxdyrqz7%0AgVOO1jvz4NBKE4eA0oovtyvX6wQh4H1nshdaE1iXHQZSqui3z5S0cX35TCtJoujO4a0jDF4AYFY2%0A+lFZrPPsW2GII6Vk9ufK4D1eZ7bqiJNnvs18+/bOaDWp3Xg8V7QSN1+83cjHwvUyk5v0k0062I+7%0AyKxpeO9o+yFQnOsLs1fU3hmdwxrPP/2HnwW1PgSytUzBn8Mxz8ubolT48tNXqAlsYJpGKA0/BEBI%0A1H4YUGcvHW+xPmIUIr0+PXMKQ82N4ctXHvc7NzNy+/yJuq+Cm2qKI2f++tdfeJ1mahNv1pFFO2Od%0A5/f3d1Cdz9eR379/cBkjvQuR92WIoCpaOX76fGMcIjVvhBBxMdCORhwHvBWHXteGtMuZFGCaXzBV%0A+mWVm3i9XMRYaDWRjkkoj8NIyQfGWZQ1tNIpuVAK/MPPn9mOg/3I4AI6HafKo5FKwiCwH2cNTWm8%0AkTb/c9u4LyvogN8PPn+6UVuTvty/8eff/cWr1EZv8Hd//zOlZKLysgK8XDHWYHphywfj2ydCy3Ql%0AoAr15Su//PIX3qZK1xPeenLZcBYR7lF4u0yk0gm3C6PWXC4j2hiUj0StUSvQYSo7//R3X9nTwb/8%0A2rnOjSFX/pwD3jvcGHi7juwNNvOO94p9PXikyts88r//+Re8Ed9Hrlkmj2cMCC3UwuADLoQTU6rR%0AzvDpy08iMdUQLjNtzxjvUTZQS2H8p39EWYuqBR8dac9cXq4YDXlZiJcZjZKHoRHpLkpIc+oywSZ4%0AYR8Dfggc7QdfbzOPv02dAVTn5curTM9zwRvFlqpkb98/CKYTneO5H2g6tQgAQ2uDRaIQ3lqxiCvD%0AHBy3y4TWjk8vVy63K86IJ4cwEpzhcnml1YPrPEmp1UvkbxgkZtJaJUzxFDLKvykMF7h/cLldcN6h%0AdGe6XFnWhf2Y2bYbx4m+noaIMSLUncbI9XaRw6/tvH76zPv3/yResyHwlx8fRKNZ0iETTdUln50b%0A3p/SWq34+BC6Vz6xwSGI+ySoTrxcCEYRh5HLZWAIQkEcxoEhRhFQlkyIkU5julykoK+UFG+94+tP%0AX1j3hKKSUqN0IQUex4FqjXCRC2AcBlrL4llxnto6aXuCmxgvE2P0PB784YOyJ4WyK8UYoyCdlQZ9%0AHgLzjhsjXXHGmKCc6PngJcIwjYGcDa+3GXM62hSKIQaBdvSGsVKWN9Imlk6mDjRjSaURBtkYDXE4%0AqUeV3sBMsvW23qFUQyvDOIioudaCNhbXqhSutSgISms4bdC94ez/Td2b9EqSJVl6n8gddTCz50Nk%0AVlahCQJNcNEA0f//f/SKJMAFq7s6h3D3N5iZqt6JC1H33LB6ne2rCATC8eyZ2dUrR875jtJ7Nwuk%0Ac2cmUkneQtfqTPGKKXJsBxoSaThkOD4vwl47OXlcSMzZSoi9mhVnez5OaqNtcoK3IlHvrB/pFOv5%0A/PkTH28PqyDosB+R51bsMuoD4gajDeYcDZASLY8gteLOPq0Uzc4lYmQ+wexgpXXWlI2KqAb36PWg%0AaTTAAKZ+/vwO7qWQQwIqXr090NPKNCWCV6YcLdt5huvlLIJ0Yp8lddFUQgFUyGEn+cHHsxOD47Ed%0AJCd2qRUxT3zrLDky5YxzpobHqGzHQQiRPja2w/q85pypx0ZvneTUKHaPA5xHx2AvRi5N3ttZps0s%0AQufG5Dgpd8KgdOsjmrKhvy9z5rZaR8ucIkOEPOdfKOycsvUtqjK6YdZFOse+c50zj71Yd1r3uHPT%0A7p09gOd5Oam1nWnOHB2iS2cIfCAymKKjJrtkxq5Ir0w5UksnRxCxv+fxfHCdJ5L3/OX9gxSMcCvn%0A2V1bP0UlJQXLQc15YoqO4M0BMYYJX0kclyny+thIwbawDKG5BqMT0NNmNshOrY+qdBzCuthW2zoF%0AzzM9RAiBW8p8/vLZOnjO3+teCzlGRmv02s/tG2ZD94E529CeYrTMEuDV6HjXOXMctuEPzp/fZ6UP%0AIUeHE5hSJi4zx7GbwHUUPBO9V1oTs6mKFX9n77i8XPm43+37s2TbRKdIjJ6UPGMIMSX22pimxFEH%0AOUWmGFkuV+KymAU7BHBGZ52S5d1aKXaWuYnZ2Wt4uSy4NNnPMDA0uSqzdxzFuu/WOVlxs9p75RWC%0AGDwIseFVRBEajHbmKyOt2XM1yZlnT4nkPT5HoCFdkWFVGqLCURqXeeFjenDsB/M88f31g2XKhClT%0Av3237rnemcAEl+C5zCujbMzTBOpYs1DH4OunF/CBoJ4u5oZxLpjNc3TmZUIVIyM6/ysGkvNE64Pt%0A8TA6bKtm/2MQdCJNiXoUnFfmdEUwITWEiDgDOaG2bf8JCWlq1Q3ltGB+/3ggY1BzMpKsDPYOURqK%0A2XVDylzmhfXlSmkQ+mFuoFqJeeF2C+ylEdMndIDDaKZ+mogpU+tB9vZMP3az2w+BNC0c+9Oed0u2%0AoXMkSjPLsh/Cf/jnP3DsT573B+nlhdIsC3d/7KyzkUBvc6LUgdusJL63Ro6JOZjLxnVIweGnCVWr%0AtBERtqPw8vKFZb0ADu8Gk3pqKUzLelq+xbquunVHaqv4nHApU4qRUhkOcfbct++6xwWzfQbBOhr9%0Ayr5XLp8/I63QhofLRHnezXbqHOmf/4Cq5/3xtPqSehDV8X5/IhjZsQG3dWE7drZSeN9s+GUMrtEz%0AmhKniaGOdZ2IITIWz3UK4MOv2oN1Shy1MoVIrZCy2W45abApGkDn5/c3D5AGKU3IqNAa/WQSTJj4%0A0c/O1jYGmmbWXtj3ASR6h7fXD4YOAkbtHM4zL1Z545wjp8L+8aTuBkL79/78ww9eYwjr/Jnvf/4z%0AUb7yWht/jIb03I87X7/8xvP1zuXzQqsPDhFy+Cfyx3daL2aT+cvf+FPMjFG498Eknuuy0uqDy+0T%0A6zoTUyKGSB+NoYLLC6NZB0xpjSnfWeaJrXX2f6uk2fO/TouVfIpD8dxSYb7dmNfE/tyoOP7L//l/%0A8+m33/j2+49fH5LncdAbBBeJat5Y1AqSv3y+4NQR59X80KUzXy80Gu52Y84TtRxImKmlEZOV0PV+%0AsNxeyD6AdPLptXY+onpiWxl0EYaPUJ84nwi+4VG8EyKe/84gx4QD9laIPtHK01Q053luB8TCt/dX%0AKwiMif48UFHUWffOGBCdNbyXNnCTI0WDHLigvNxufLldiTFyuyzgA/N6xYswLQvUgk9XltsLCvic%0AkNatoJhB1Ij3EVSBgarSWyVmK7HLs6kaOXemKbDfH+x5pr1cKGX88rWLKvMcuayzZWjmhR+//871%0AeqX1zlb/K9u+29arm9BeqmWGvLPS0zIErZ3PS2SIsq4JL47mFFpnWi7EkFiS9chdcmS5rOQpn5s7%0ASCH8XUFUYYgnJiM/KeCuF0SUOFmWJsVCH+emKwa6OzdL6oCO8+lEkyuiDX+98fvf/mqlg7cr9+3g%0A397+TPDKXhwqw3I4raLO1K7glJgSSf2JMrcLWh070Yv1zqVgQdVpRqfBss5GDgx26WcM6BXnjARm%0A1EbrDLOfFYgQu5UdQsc7GzBC9DzuG95bmbMy6KOdA4QjRKH3wF5/onUgnJ1u1ynzsR3UMmhtEL1t%0AU5xToNO6It5bybN3hJgtWL5ceH486OLNwpUyl3jaNhVUlXAWMXvv6DHgRXHeMLcqg6CmZKtTQvSU%0Ao9kD+MVzbDtHNSiCiNjm/kSf52AWILMSGjEqEM4Ljp7dTI5SPKqOjiNFwY1Kzgk58f0aLLSv1XFd%0AJkqHKgp9kIMhtoP30IRlzlzmwW3NVsCpem7uHI8PAwz4aEqv945SbMg542WktDCFSDkK67yDc0xp%0Ap9WKd4FSC1PKpBAM3BKC9ZH5ySiJ3WypOTi2R7H8RuvcLi883r5x3uSIIVFroQ6jd9b94LrM/PX1%0AnXrmO6NX5Mw0OhG2UkzBd8qnxYhkU4wwOjIgBSVNM0FhTGbvVRHee0PwfLmu1LMEVr1nypE2upU+%0AY9vs2Xs7N5LRxPKUkBO809tgxjp9fJqsZPPygo5B2XekHtTD0o0pnGLO0ZidUFUpZ5YtOXcONPm0%0AehYu2ZODZe/imX9xJ0kyemE5RYxwWdiOgiU4hWPfDVpTu/1/3jNPmb1YCbXQ8eIJOeBPKJI/CYMh%0ABRiOMM/kFK2m4CQPSu+s64z/eMf7wGUx4lpwkBSGOEatZn9n4SiVqEKeE33AOtnAdFlmVA0z4bpt%0Aydqwsyg4xzxH0pSYYsDHwPWymJuAYee0KO+vD/KUTlKqZyHRamcKnr3B58+zWQyDGsRpSrT3nXnx%0AuDKoH3dciGYlxDbAQeUXddI+R8k6Mp2QdZBjoI0IdbcaChcsy5UnWi0GBpBBUSE5RdNsREPMWjul%0AxPDBNqIiqHO8fH5hlMYYBe+iuR1aw6dgw+J+4JuwTpG9VnK0Z59g1ORlNgpwPQxYtGYhp0ycEoKz%0A1+Udczo7AFMwQI1XI+PGhA7w3sQ47xzqIyI22P0UhMpx0JoJXNG7X3CXXuuvKo9eD6Z5pvcGeg7I%0AvZCSoeIfR2fOCcQssVPyJk7MkVaMZIhCLYU+lJSUHAJHTnQac174GHekHkaoRcxue77GdZrxQWmj%0AQ+tcpxkZgS6O6WYWaaeedEJO+ums+GmL9dKNeHjsjGH3NDH2JJ1Brbv595yV+zovXG9X6ANxiqrn%0A2C3D13G0lrjcXgjvH4TgKPsT9Z7QTFDbt8B6vfDpgE7g+3ZQ6k5wShuNXjpJB0u6sMwJDY4QE6rn%0AlmxeUR9oZYPWTQgVi9f7mKF3xCnOKz4s1LMjE7XvxPF82mfRe+ohlNqJORMdqKs4r/Rq0BBG4anC%0AJCAS2J5v7I8nPjh88mz3B9NyQd3fWNeZ1487317f+Pr1N/768eCSlG9vb6yzZW4jWFdX2ZjXbBTG%0A4GFgpTmquJzsfS7DqjhaI00B1+11IpDUql26dLa9kFOmbHf6EIJPePG46BBtdn8Xs9cHHyndctiP%0Ax5NeG2QhpoxoZL7eaG3jfr8jw/LRx77zcrnw3//2nRCVl8vEnhP/g4XXP/7gJQL/+vrfuKwvXG6J%0A0R2vH9/5U//D+d+FL//02bDOaSVUpbHhv/7GPy8vuHHw6Xrj+SzEoBTtSC14DexHJmbr6Gi1UTWS%0Ao+P53BBtuFEYThnPJ+tyQRX+2BTvEu2x0aeBThPb44Pf70/aBmEKjLeDRuD3b3/DOce337+Tp8Re%0AAlsp5LN8sbZKUQ8BaIXfvl7JKbFOCy9fXohTJi8rKdsDXdpAs8f3jIwBk6BnmFQ003sj58SxF3Cg%0AIZ2HuZ4fSGGUg9FMBRAdSDekdI6JUeFPf/iN0eH1/ZW1d7oEVK+0shP9AHfgj42gjvk8AEs52I5C%0A8nbQSR+GDe6dyzJRWyFoYJlm/uO//JEvnz+xLDNfP32ygt68EJcFcdBLI89XfIg2bORMrTvq4jlI%0A2MOpt4obBmWAYRZOL0RJnE23hpzPiW1aEWmUvTF6I+RoQ6NiFqZgh4Zghbm1v9JrI6hwS5HXDyNu%0ACZ1SOuKEnYMpOpbkrKR4WVmWfObkJnQ0BHuITYttMG7rAi4QYiQHT5oXEMW5wThVcUXtfcHhsjsv%0AvlY74MKgZ+vJstIkGLmb9albboMzSzJ6Q92gV9i2gxQTKU6U8gMfI/EEeVgFl0OBoEo9rFg1pMgc%0AHcmb7TRHs4ct8/SrmLv3gXgjIvkQiDEyqnWm/UQWez3zK1jJt4wBKeFPVV7FLletNFotzHMwHHbt%0AfP6S8T5Qjh31RjTzMUKr9NY49s0Gcx9IOfHpeuX+ePL9vln2KnmG67SzE0gxNP51zlxywIXIPGWz%0AHfpIrZWX60w/y7UlWJlyiPYQbrvR84Yq4QzHi9imQkVAPT7Yti7mREdRrfTaCZNlSWLyjNnsrkc5%0ATG0U67tr+2HZJxHbeJ5B7DVnHo8nKUZSseEiRod3kY+PD1O6nRJEeJkjezh72ACH4tW88/GkxDmv%0AvKSJaV6sS0csy9mHKe4hBHTp5JQo1WA34gPBd1ywPF4p1QZkp1YtEAKtW0F6+YngPy9o85wp24mU%0A7p32fFL6sMJnSbw/7kzr6ckPkZg8b6K4snNbJ74X+66NHth2K+aspRHEIA6W4VF+vFvX1jIlOxV6%0A5zpPTDmRcuC6LvY7dFb+6rxdQJ0T7u8fePV8ul748frKn7/9ICfP7bqwl4r0zh9frkYgTNHKUGXw%0A9brgnaeUZsp69Jbh8I5NlL0poxS7KLhB94FlnhkFenTc3974cln4r3/53XqW1Ch5k/dUtR6J62QQ%0AlOw9m7fesCWauPHyckNGI4TA58tqZe3YNq6WYmKDwBIzv3//zn0r1Prk5dON9+fGXorBK86819Y6%0A2QlpSlwXs+fMeSJPs9Efg+JzIoeJj/uTeRa6RObgYZ5xvXG7riiDOXqez4PJC+KVsleSV+Y4sTfL%0AkO37kzlHyml5phsIxuVMTv7sy5lZUmIoLFNGvWN7buSUmKeFt9fvvLy88O37G+uajSao5+YlL5b/%0AHTA7PatMDK5zu15gCLfV6jBedWO+/IHn03KT8xz5tM5speJV8NHcB3Myp0OvB9EZcn2WxrS+UIeJ%0Ajyl6Gp3b7QICdw6Gt+dXSBEthptPLlrBcmuWgXJiZddDqFrpVWxwpeCCN6DPXkgxoVitxhwnam8s%0A80QrP+Ep0Grnnz9/4n3f+fCNf/rjF0rtiPdc3mZ0DFpvSHCkKfPpejmfPZHsjNAWRYhTNsiSmpVQ%0AgTTPjNbIKVCLQY26CKFbp9q03Bjt7EQ8Ra+uiSVkeza3A3pj8hHv7fk1OqyXmRwzrZqNdqhHp4w6%0Ab1nCk74Y3c41ziAbX24zOXpS3CnHzsfTcpNTniA6UghcL1cul8UGvNHxeWFdEq0pg42YE8F5kGEb%0ARR8Z6kgpcTw/EIEpXyn704ZRhP3xwUCIMTHEsPytFFT7r2L7n8L8PK9cP/3G8XgAViDtBOiDliYG%0AlgFvdWdygZ6EnJ/w1uwM8waCm8JMkMpvXz6Rp4mUFusQTdFs2vlCDGrvRbhaZclP0fGkAQ9DSiN0%0AatlwKSOKCXq9nUA2YbTGtK4Mq6ZljMry8kI/DnociLNncV4HrRSO7cE0fWV8Hjzf32kIn7/8gfvj%0AwbTPfPv9B8sy0xj07++sUyK6wKgFlYT0iouBT19udr5FPUmijaCO622ljYr3lmn2ySBkLmRaqQyx%0A7WjvJvzXCi4Hkmx455g/fWU/DuK0MFEZXVE62+POtKwmhsjAMTHKwe3rF8a2YUzrTggT2/2N4VaW%0AaaUJbG8/OJLn9VFY1ic+J17fN8b5vPv3/vzDD16tV5Zl4iXCc2/gOoGVft8s+N2eiA+4sUMRfBCz%0A/biFoE/u7535euX6xQg9fVT2raG9mrKVI+ojebYProuR0KopkOJ5v79zjM5ohR5Wri+By7ryfv+w%0Avq/j4M+Pg8fznVUMeXxZ7IvpYjJUZko4sVLVoEpQjztJZZ5Oq7Y9YDgLdObEOq+kZGS45BziPISG%0Azlez9DXDsqrahU/EmUWRbqSwpgzOkkNxuJyou/VrdfEMFUanUxHCAAAgAElEQVR50mnEYJf4ec7s%0AYljXdV4YFEoRgu9IzHQ6Vxx3GSy3K/37D8px4MQTvSlM78dB9KaYxmB2ClG7KEwnJXDKga8vV9Zl%0Atu6JGAjzhHfBcltYHggnODW1HKyry16zWt5k2GZAfqKgz74rZBhgI3jbQgQDBAzrAz0LigHpljFg%0A0BFK6eDsEj0YlAZNzOZQmnV/qAguRCMdqfuFTS7loJbI16+zbTPibIhhtYP59nKz/FpOhDyRp4Sq%0AM+Kkt0uv5WTsQRZCMmzz9jRQQYj0fuCcx4eLIYxrw6UE7SCG5aQ9Buq2od7RR8d5wfvGNoYVE06Z%0AP/94J4QM8iR7z15tACsdcogMrJOnt8p6s561GKOt42XQ1dPGgNa4LDM+xtMeM+x37hwuCP5ErPdS%0ArCfEqZED6VCqKU1Rqftu6Ogw0Xoj+EzzDXe+DzlPaFCO54473ysRiDFwlGbbFB9QV1Bvwe+fFkdO%0AZdqHaHY1G0tJOeJdpLXOZVnpvbMsi8EUnCe7wVBPq90Q1t4xTpS8c4YUFmdbO5HTWudssEwxwYBe%0AD7OrBGU/CiknqI3jzOYscTUASIhIrxRxiIOcM+XMnckjnJeuYMAOtaEBhH0z+9mzNFZV1AmldeZk%0AmzgR8OrxfqAuUNpgiYF5nuy1dxugbUvqyMEZcUzMRjRUf5EaEWHUCn38GtIBDmfkw3EcuGBK/Lou%0Av3qnRqt4BE353ARVvBfaVkjzwvvv34hp4rHfGWPgFR5v7yTnCDlxbA8rtR+N0QY0R60dGVa9kUIw%0A/HPpfL0uVoDbDcE+pchlnojJM8WEiokEMVmvl6qQJmXfdnJOqFa2vZCc45LTLwDKkiLbUfHeIARO%0A7LWtk8E0rteZWjoMuyh3tU6ctltVyPZ8knLi249X1nVlHDt7Czzf3phyBlVuywKtsO07X283mjT2%0ArdK64rRxmSdqg2uMPM881pQcOgbeBW7rwrxeGKNyvd6o1YZfEGozC+p1mentA7+apf7LOnEYk5zL%0AbBfiKMIUHLd1ZlmyWY6PajmJoxOmibfv3/nDf7iZ2JYioxau62xn6hjU47BBvtu2OXhP2R9mPUwe%0AWscdnXJUrsvC81kseyKDsmNDuwi1DLx4bterWadSOIdlTz0iIQxzxCwz+1749HJFxfHcnrTRaW3Q%0Aim1bfuZtLwyGmPV5tEY7t+jbUXBjUI8dwUjAim3dIh6vSkqZ6M7aCAfOz7i2k9SQ83GO+L0xokO1%0Aoz6c513jsq42iIyOSxPdm3o/BgawEgjBBngRZTTrauvG9LSeyBBI9eAozUiaMSIxsG8HUwinOCqk%0AaaYcB8+j073H1Uo8jHgJQpqznc3SSRoJMRsaP1pWdbR21j5gW5Tguc4L5agnCQ8b+tQTgtKdbU+P%0AUkjTTD12XIzWiabKCN5IvBVCUFrt55CTKPtGDIkxulF2xzCQVXSAP0vtK047MdqF9Xkctl32jmUb%0APOXBa2twuhKcgyVHYoq/cl5zjqelTlEvrMuCy4lxHFzTDZwQ82TCY5oozyfqbK8lgDgDFHkfidPE%0A8XwQ55m+HxwIwZmApgg+ZFr9O0ynYxUICug8Ucpu/WBTPl93M1BNEMZ8xf0h0L//YJS/kpwJxLUW%0A1inhpBJSpKFcbivrMnG5XgzOlRbAtlo/q4tO04A5MryH0x0i2LCkLjHak14aLgfEO9pRcD7iYqJs%0AOz6Es6/uQu/VbKRq2e0e1CjVQEg3WmmUxwcxJTTZ8Dr1jvvyRxDP76+v7Efj42ln2F42UMhpEF3A%0AhwmvA1Eb2IXBHDNDvXWgqbAsF6bLBRmd7fGgSyfmgGqm7BshJxPkXT2dMIs9v1HmlGhHRbx9F4ZA%0AiIFaO2M0q86RQFOjClcZaG30IdAKy2zVJtUnYldYO5TBtX1jS4HhBPc4zB79PzPVcPTBS4frMuGD%0AZ3v7M79NE00VejEFRz1eCyMm+nDEtNha2Tvmy8L92zsDT5xmyv3BugZEA9Dtw3UcSIxIO+zilwOM%0ASK+VuWaevHKoEGqlHIUQAus8werQj53//J8+8a//7//D/fHBNC385a+/k+cFfXuj1sKcAq9bZc6R%0A7Th4HBaYz96hbXCZJ5bkWGJGw8QIHtqBuBdCSEjwiE+EYP1V6u1QMoyvhZIZdvEbIri+gThGr4g6%0AfMps9w98jvTSQAY6zh4saWdwGUIQ1C1mqbob7UrGYer2iex1PvJ8PK3M1FmPVsPQvrv5VfBi2N3a%0AGtoba55JKeNT5Mt15uVyIeWFNGem5Yo7UelDwAfFuYictCmAXvmF/aZ3NPhzs2P5ESu0bWdPizfV%0AgwMJFpDvdKQPs0xFTy8dH62U8Xg+UTXUj5OGP338ema33EnZ41BqPYEbvXGZkuUhqsEAXl5euC6m%0Atq7zhE+RFDLJOfyU8U749Pk3+hgIJ/Sg2b6uVqNR4cRyFz6AqME1QrCD04nZP7CQcT0HQB889GCD%0AoDcQSlisSFpH56iNUQ6olXYcWIeMME0Z55TnXjjOXNqUgiFQa6EcB7dlRmPmU55wXml7J88J9Pwc%0AgnmnozecbLSL0bntR7238m7nDLDRTekTMfqhCPbzBts+2d/pqdtOnCZ0dGo5LEvRYF4maimM1nEu%0AUHd7jWPfCaeanEIke8frtlFKYz7tLkEhiiLdgBLqI857gtrP3UtBemVdzoxZqXSsMy+m2VTdFM3W%0AqEbJEzgH4Gr/7rypiLXhA0TvkNNC5EKglEZ3jRCc9YopZjPqg/pz2xQ9rVvZswDBcQ6s3fpxnLKX%0ASjxzAHOOJG/5pxQCMEylPXbmnIgx2pZRlNU5OC2eY1T8mddSTJxI0Yp0Bfl7EWkrqLe/9yc+HQw/%0A785iaR2gYoPcmi3onbxStsrwSi22eVbvGGcXkveO57GTcqK+P3GYR+k4Kk4t68cY9CdoDByHXdrK%0Acee6ZAbKVArvHxbuvs6LbTljoD53LnM+NxOWZZzXiTlnlnWhl46KDd+tdxNzcmZKA6+P84IvfNxt%0AYKpdSK2Rc2DOEWpjWTLv9wcpZqSP88E+znzjz0xX4vfv31lWy7Tm6UTZn7+HQxXvPL11pqgokdsS%0AeX8UvFjwe51MoxhnZnCgfLmutmFFydmoqjFYialIJiiIt66zZZpI3vHjxyufr1dS8Hx/fcelRCmN%0A/f4gndm+/fnktqygg4/HkxQceZ7xUyZNmcHO6JVPn2604yDn6SwZzuSUqbXZpr9bUH9dZlwz6tyn%0A5cZj21li4OO54xxn5k+5XAIxJEorpNVEkBAdvQ/7O+ikaQI6MSREOssymbDSmlXGYCLN4+N+YgI8%0AyTfm6WbfK/EcZSOmwLbtuGhOkHhmPuUwcMI0r/DxkzrsmJcL4/mE3qAUu6wjRK82cM0LrTZa2ZHi%0A6Kd9cDTb2uv5PR4Dy8+IZ/Rqmd5pMpdB6+TFsmEhJjvfcqbuT6pExIEr5mZTF/BjMLqA80itZhN0%0AghLQ4H7VE6SU2Xcj4IagjIdt7Dkv5YjdyrMTlmmlD6EPuE6RthdCcqQIWf0v14z0TgNCdLTWaaWe%0AmTKzI4/W0BDR0UEd7swIqkIMavTMavcT55T+U7xykbGbJbYB0QdqqSDgUjayIsNsgeIYHrbDNlw+%0AGHyll0Lpw7JgydwfbtgGUeNkudHswQ1ULd+YppkhQj+KWYjzfGaKI4NG6802Qhh6HVF6M5iEOvvM%0AeW/gmHq6AEApbSPnGRj0aj/TqBaLCCHQ+o6EQB8mgEtwHM9G8MIhnW3b8V4ZdKIqzDP7seHTwpIi%0A65S43w9eXgZ+WgneEbxSGdS9kNcLvQ9UI+qwGhjnLHSsjtEb4uyz6JxlpxA47g/jBnTrsBJncRtq%0AMcundJyfQLp9Tr2CRAZm9e5tIy4XOJ+ntR7meCmGZPdh4noxsu/fPu549dzWwPCBmCIeYWiy6IpP%0ARHvcEMNAQmadr9YleDSiDpbrFXWJXp60altjHxK97dRdjXrrlbofZlMNzujg0tE2bMsVE25UeshQ%0AmmWlh5EojeXkiA5CNOcG3hNr4aBDGyzR8RhKdJmjbTQG87zYsPbv/PmHH7x67/xff/mdT3vh//jf%0A/xeeRdhDpZQPhrPNzvFxp0UlLYHRD3o5VeheSWGC2xfq3uzASY44X9AOH4933BhMOSOjGjp22CUf%0AlD4MRazDHngf9w8jErkEFJ6PndsSoRe+5itLvrH1yj/9MVIYvH6889d55b/95ZsdhqUwpYlarZPr%0A+XgSp8nUZIlMnxayV0YrTBez3hAibs7n5bPgY4JerfgVQbqC2IGFDMO8dVAddHFmfaqFGCKttDND%0Ao5Ril53KMIgBA+cS3ls4WYbgPbStUkqhjAK18/bxzuV6wf+bdVjR4CiVFKzfiz5MsZNOOjsjphQZ%0AdL7eFiuLjZkpB+a84KMnBE9YLoxjR52njw4DGOfB7sx7ThfGeREVFPVWOl33w9QdF2GctrKU6a0T%0As8EegFPhMQWJ1imPJ+l6oxw75Sgnhc1W1SIer/6chTqMRgqBvVTWbGXHow/rQDmLlZ0PfF4Xrpeb%0A/czB4VwgT7OBDlQpvaEuUZ7WJaTO3p/eOi6I9buJnpkno/r5HBnNsg5jCKgzdezcOokTvE+MZtuc%0A0TopwlEGuhfkDJs6cZSjoq1zlAPppvqb+mkEuKCWTwlO7UEplmHJMaGzPbTjMhuu3QfLoJ1Dtqgz%0Aks8YwMA7pR/lJFoqDCP6uWjDho6OajTbyXnBdxoNUlFssxlP613XDr3hRW2QFssc0HcAVAb9KDaY%0AD3twR+9pQ2m1/ipR7vXMDPSK4lmXleAVF1fzhPd+9oCsjGYmA3UezdG2kuUw+qQMhmDZNZ+tv0kc%0ArRw2tIPloc7taymVmAyKYyw1+/9HPXtqqgN+qqSOchiNUcUsrsHZRcfq4qxsOoZohFPfaGWcD1Oh%0A12LvF8MKx4OjD2FeF1qtZ/mwbSRyNuS3CzYkp5OK5RRiECRYdlHE8PC9VlCHZiFlw6aPAZw5IhjU%0A1hitMq9GGAOz0dii0/Dsgg0/AvbA9IHt/iBPAdVgVl8HrRVqsSGSeuDXhX3fUYVLTngR1n5uyrbK%0A8bjz5cxXZGe9Qt4Z9luHnQHrOqFi/Vs5J6Ypc+w7H6/vBGeK+fWyME2ZcjQQpS6RyzKzPZ+EOYMI%0An25XwDDu+252luAHLs8cpRrWfFloQ+1yuHnEC+XYyEF5igFebMMQqK2zbRtTCAw665T58fZqdt16%0AcLleqLVyHAfLupBTRKqF2p0oeYqWpamNl9uVsh+Ufef+cefr10/8+PGGD5Ydfnt7Y1kycwq2RR6W%0ApfXeiJEvtyufXz7x/ds3hipT8lyvE20Ibdh3fI6ZGCfynDlKsfO6GVr7umRaKSxJKdWofLfrldG7%0AkVBLIQU1i5kowdsFh27CQU7RVOs2cJNnXhLOBWL05gQ47JK7bxvzujCPwcf9g+nT7SxJ9xznZqHX%0AQld7jjjnuFxvOKdWWD4ZovzycmEvnbfHzrzMrOuVnCfcmUFs3SBVBsSwzaCI8TrmZcGrOUyiOEQa%0AhIB3injLBPafw3nt9vuMEwMTT6Z1IaUEo9mQEqLBE2LE9bNQ2x2WX46R/VBG68hpWStlY5pWdnHE%0AGNi3DR8tezpEWIG9NKbD8N05zyzZHCwqRn+ttXBZIkGEgZKXjFNHWtbzmTqICJITrVi3YXDKUOu0%0APNN+xBjpvf6ykYvYs9ts5vbZonsbBBTWy4VjPyjFBnmwjs9SBsFZLrj3wTzN7I8PE+m84/25GfFu%0AL2gxAcsBj23nb3uxv8/PeA+j7IxaCDmiwWoRRDxDmm3gXUJTYNSOj8PEMuep+4aq5YPFBwN4lN2E%0ANe/O2MJk594QVPZTaBvM82zC6klidd6jXmnlsH7HNTBaYXShbo0gQrhcuN/v1A7r6Yj5fLvxfD5x%0AEpjywjol8pR4+/jgT/mTPeMeH4zpi1ncQyQuq21vnLk+hkTreHSeIVZbMQZGw3bJyIAqHI87cVmp%0A+4aEYM6V3ihnPEVCRt1k53acUeUcHAvqHUqk7XfCNOMU9q0SQoRuZ7zvzWinW8CJub0e1SA7L9NE%0A7zvz8kI7HhSJhC5onFjWme15EL3gXCFoNBHeGVm4bdvJFrDojGhl1M40JcYY1NqMZyA2F2gMJDrF%0ADVyD56MQppmxb7YRDYHSdmKeUDz7dkelm004ewJKdQN3DGKawMG8ruy1sji4TZXLMhH8/8QbLxCC%0AE7w0Rql8/pd/Yf/xpH0R6AdluxOm6TyIrEeKs5hP1DPaEzfELA7qGEONXOWUZV3ppSH+DD62goaA%0AV0e57+zHZtki55lEiWsgL5lQK8cOU5pJc+Djhx3WvhS2tztTDHz/2w++f//Bc3sSnPI8AJRt3wln%0AJ9Qyz4axnyayDzx+fOA/37gsiXrspghGb1YtF3DO1rtDbSD0tkellQJYkXGtDXScXyyld6wcVE25%0AGMOC3HZFV4Md1A2J+QQsFLu4Ro/PgW3/YVuV0ujJk0ri4/3DhohajDAYI6Mb/MCJUHsln7mB6D2g%0ArLPZCjkPYneGu3+CEUY5bLszIAQrqmuciVAMktDbgTDOUmOgWRmpqtB7RSqgdvFUNeww2MZl1GoB%0A0l/5p5+Dm6n4Pikc1kklLtA26/oaQ+nd4Bqqg+SMQtT6WRTtA2MI3nsu64qMZmqs2MYspfj3z2dQ%0AJo2UWlE1RRps09dGxZPssPcR8f4sgdRzYLTtmp62SXWGltYTtWyWFntXWysMrE1enCKtMI6DWiu0%0AgxSs8yg4j1Bo3awQzplim1JExVbxXhVxgT6MOPdzIEgxWnnsuQWR3ui14FxiyIBhBbp9dFvdl8I4%0AO6V67wjmQ5dWTZF07oRxGKhFnF2w+nkwOzU6oXiPbIa8FhnIGIaLb2abE+dJIVBqY6u2PUlerZ/I%0AO5y3HrBeOt3bdyOqCdpeo5W+ijvzf4Eugxic5SbFNglaK21UdBhVs4/OKAMctHKcKngxFLuYRdY7%0ANbCD6hnA6GexsL3sMEfasQHKc39Yn9XzQMagFSPspRjofdg2BDkFGPu9iVcjkwn02vHZc10yMoTo%0APFZWYu9RShMCxKTE6Klnb1TZD7QUnJh6Oc5GJ0ann9CcECPSrYtt9IqKff5KafgQKPvOlBL1sIfc%0Arw2vy9aBp1ZW2Vo9Mb7j18h2WWYqZ35TOuLMLpuy5UST8zw+DHJEtctd9N7+udmZk32mj8F1SUzT%0AQjgtrs47co60WujFuu9EbIt8PJ8E7wkpnmdNIaaVWiv3+04IkcfzgReYkz3M82RqdlAbnoO3LCBD%0AmHPi47HblkCVdb2cREhlHDvJOcqoLJeV0c6wejkIzpEvF+pR2M+A+5rTiY9O1jsm8Nvnm23zfGCe%0ArHA6J9usbo8H8/UKA9ueDEi54A5hmRPiAnnbCAKPvVhVg9j3Zzt2UkzkbBCSt2/fSTEQJ8u/5Dxx%0AP0wxjyEwX2+4M9e55syuymgHMEyU6xVJyTa/4uy5Wiu9dxN7VKzrT4ziO8+2/XPO0+pBSia6hOiQ%0A3hnOhC5x3qxFDFof1HrgY2SVC70cPJ8HQmeeZ2TA/eMDHzz5BAiNY6c7AyHRB+t64+3jHXHhtCEn%0A8vVKCNEogC3gFCO+cg4UTphCsM2NuvMsLIgY2TKdsBo5L97j3DiUvjPNiV7NgjicnJuiajRKMdHm%0AOBoyDM4QUrLzJmfKcZCTla6PZoCDlKzcN4hn7DvOGQWWAf3Y6cOgFeocGhJ+ngknLMOsv87ei2FC%0ASAreLOeqjFqJyZ05coPhuJiIwXJpqFq30xC8MxdDDFYGPHqx56QLJtYMaCfNsh77KY6aCJOS5br6%0AMBFAvTKGDQyiJrS6ZaGObsJgiOz7O04drRtl9+Oo1mW3OJxaEbRXO+9pFbrDO4/zdtfx3mjCY5yF%0Ayy4axbU36mHntxEGC94Jba8mcsqg1fO1j2Hn3uOJC4l2mEMozytDCgPFJ2e27mQFyCpKPcyG3lXJ%0A08pxPOicBNpo0J6QIr9//KC5QK12zwlh4fHYWRbLczoxQjGjojojcaLVjtNm2cFxlljneG4ez440%0AEctWnRZ62/hBL5udvz4wMJGMYWLfaJ3WnmiabSBV0NoYXqxTlY5Ps4mqZyZ42x5ocGzPJ89tY1om%0Avr++gQwu64XqDr7/+IELE67Z90gl48UR3ESKEVHOLLLdUQxrYneEMQTRzigHzllfHN6sxKLCOEDp%0A1NFBE6ImmnbEwBliudq2H8SYKa3ZXdGfAK1SmC4Lo1YGgzG8ddptAjwsdz8czis5Z/b3glPhfhzY%0Ak+3//88//OA16Py2TPz1+yv+P/1v1PdX1nzh46/f+MOf/onj4w3nwKdE3Qsx2y/pOHb8EDQaXrIx%0AbHvSGjEl6m6dSE4q5VFgXQk+UY7dqGsyGMWshRoib483xuPB/Qf8y7/8iTDsYD0+7kSf8HOlSCBm%0Az9v7m2XO6k5OEz9e3wkOfhwn1KJ3y/W0xhoj+7Gjl4nrerHMk5of2FptGy5N+Jhp2xOaQ7yNK3r6%0AVaGf62ygNnCmxpXjsG3WSZ9CrO/LiaPUHUZHddiauRYInhgjtQ9ccEgdpGk6h4zBVs1vvayZ3u0y%0AbOvwYb1JqkaFHKeK7YQ+Ks6mRZwo8zQTYzb1MVnmK6QI4m34ct5+/qaAQRRG7SC2TRsIZd/xITI4%0AtwcDGyhbA+xg61Q0Rjh96aJmobIhzGh7Pnp6r9DFgq29keaF33//na00Xj9+WN5ryMmysEHEiZCD%0AOw8DyNmCykHdmY2zzMzL56+mziP4FNn3Dc1WNtu6ZbTq/gQUH42aZmKB2VSg4WL6RQG0oOzPA8eg%0ADmN0EPsaq2AACBm03k8B4icNK3Hcn6h69uP9tBgYLcidVsBxZthqt+0V5wAySmUEZYxGmhMpRuoY%0AlL2YW0XlXHJZ8P8o5tX/eaUeozPUwfiZX6j2mQpWrGzt0mqWtjHodMYQ+ikYiSptP+i92MHsPGPY%0AVuXna/uZxWpls02ROkSNUNVONaw1K8TtY1BqxR87xQvjRNXn6BgnwnpUC6kPEUY3q83AHtAwTqHB%0Ayj+9WtGq955RA2W3jN1oFTRCHbgU6b3R92KbMGf2VkPEmzUJEcO/t356NYVa6xmkvxNU2EV57Afz%0AktGhvwpiWx/03hmnzUydUkuzi6MzEASqLMtqavowoAhDYRRqMcT1OLcWZnm0raUPkXpUyrEzvNBq%0APT93Z3MvZ2bgtBD22vAxnvkA66zrtRqlrgw6g1KsRFuHbQVLs26bHgKXdaaWAooppiceXtSdpb7Y%0Ahb814mndZKTzIWooan/2SqmqXU5DZN+e5JyREK2nJ2UTmpyjt0JIVqrd6onuzzMqd56PneytLiBN%0AE49tsy1sq4YgHoNpWSilgArvr+84UaZggJZRCkcbLCmgc+L5uJOJ/PX9DoxTebat8LEXghO+vtx4%0AfW5MwfKU0TuO0s8+qWi/5zbobRCTbY5a70zTbOfLsYNYx5tdIBvzsloZfLY8V57Gr0tY3Qsvn36z%0AR86wc2NdFisCnjKtC+0oCCfhUaxWYdRqREgdpBQQcTzf3lCx74PzgaBmpz4OGy7nJf0qhs9Ttt+j%0AC4xz6Dm23Qiqh5HvRMyKHEIg5sm+y6X8EhR/XpCCKuT5fA3dgEjquK7r6SqB4SAEI246VVyazSrs%0A47nFS8w5MwVzCYTk8EPY94Pwsy8zzfR+mHou/RSHzOo71HI+6vS0P/tT9LSsHTFS9kIIdoFr2PMk%0ApAmn44RMGFQn5Gj2v31jYJmsPJn4ZfnMcAqIjlbsbtFHpx4HZXsQ88K2FVye8GI2w3meEDGrYG2H%0AkYadvefqAoK5TVov6DAhrmtEQqC0gxTs9+R04CVwHBsxpV+OAmFQazmX34brd05/2doYBqdabzfq%0AiU53IdPqceaRFKfeSr1T5ARTm9jZhFGsDsEsIXpmXu13s4TIR31A2/nYjY7YmlUMOW/DD3RkFJzY%0Apsc5xxiN4IJteVTPKEKkFxMwe20cbWfUas9DbLCoR0FUzMI/KrWemWJvr7U3GNJwMaDDtmvSwQVF%0Ap4lRNnvmBke/d3CcwkOknfelFBO0D0op1h8WFacLUw68Px78JspwajAQmg2YTlGNtLojEggp2b2i%0A1L8Lab0BQtkKcNDtemjOBudtGzcEdQH2A9x5R2k2gNTHAzljBS46RoP62ExYLYfdM3PCVTvn4zTx%0A/txxPhstNga20+o8hUDwgBrYqbVKnCe7B54215gCyKAdhSGdEFccAx1KFcco3TJdZ8Z81Ebt1ifb%0AOmfeqtp55SxKIGfGK+VMHQb3Gm3QVNEGbX/ig2d/f5AuK0KnbRtd22mFnulj8H7fLTOqgXqyAEQc%0A/4O56x9/8BJx/OvHgz++XPj++kBqJ15fuK1X3t83/vjHF8ZRGAR636jqf1lufMpUBGpFukenif74%0AwfH8YDTBSaC2g4G3gP96YRx2WSxUYs4c2x3nO7kVnuL4+offKOqIU6Y/D8JsRKH3j4PX1w+mNfH2%0AfvD6Yb1P315/cLTK/bnhTiuTd4Ftq8zRERx4HzmG59E6v02B4AxWwKk2SB1UOcwvzUkpdEo7Duv3%0AGMM85mqr/NEapR5Gv4sJJ/0kiplK3Kiod5StoH3HidAxChbDskOiQhsFUETM0hDGQDTQysOsBWNw%0AHDtr8Lz2aitpEZZkuRGnapd3b2jtEJTrdaXXilRlbBUmb70xoRnRTZ1ZR5spo/TO6HbpS9mQtKMN%0AmjQGDRfMoqPiOPY7LmaGd7j/j7l325EkOZM0Pz2ambtHRGaxqrrZ27OYi8Xu+7/OALOL3p1uknXK%0AOLibmZ73QjSjb5r3DIAAAbKyMiLM1fT/ReQTGkaLOHrT9hlE6jHeMpqG+tGHNvdoA1SPO8F5tusT%0AKWXe9kObTOSHfzsOvl43GLDnxNO44kwneuHd3QQaBBc5zzRRxMIy97GIJFXS3AgOHS7I3uqNp48h%0A3O5AtrScZanJD8IaaT1DSbos9o7zkV667LGaeGmlaK/mO8IAACAASURBVLPrZPWw1tFKUudP0Faf%0AYdiPA1CAfEzrjLfKzT2OnR+eL6IHBaAql+Sd4AWWQdj08mqtyt7pvQAfGHXVzBLeOoEoA0s6JizE%0AGOqZpVZOeIptBT97nlyI1FT/c1BuBRi0rIF12PGJbT/2HYDbpk40rDaejD6hFOrY6G0wRhW5yUBv%0AhXYakjNs1xu5Dfp5iIbm5hZ7/h4sopX1Vj7VPGUAZQs1rSlz5i01VYmZAUYpNNfwo8tyVArGB4YN%0AdAQGGVXfWy8qfu69z02+/l2Pxx0zDLl1KYjecPleBOksbnSiNdSS2a6bPuc5Q/Tc71VKrPe0/UG8%0A3diWhZQLzkA+dj1XVdt8R6SbISVzqIOq5UKfRNHzyIyhwXwgu0rPRXm81tSfsq4zNO/oo2FagTmo%0Atz7I5ZwWygHzAjmMnhP1Oil/0Esiel2SLdBHYwm6lHlvWS4rtQ98PokhajkxIEzaVe9F1LWmRYiN%0AKlEOIXLuB2N2xWlwbdCkrK/bhaJgKU+XlTVEcilsl5V9T3z9KupqTSdjNDCBx8ed68sLbXRWF6j3%0AB8Zf8XFlfzwwBu5nZ5nl9AF1hfWasNdN1jDjWb3ToDl7x5aoLOKZRCh0xrIunjbR+cZY1usVY4QL%0Ab7Vzf31VRqZ1alVecnS43Z605GPw848/UKuUVGuliPTaiNtUQZylV537fS5RluuNcSbAsd5eaAMt%0ABkMkxEhtnc07wk1LH2tFEm1D9tnoBJOgVa6rugGZeU3vLWsUWdRfl+meN/gJploWvWfz40Gtndbr%0AhPrMpd6suKjpYIuBjmVM9QK/4Swq/o4rjM5yfaL2RuuVXDOmq8uquxUft8+OwOv1IlrmsuFoswS7%0AE0PERYdtEJeg98oYUo2cloGtQbADM8AOM3s7DbapX6rXinNRi+Fy0o3OnFJOXFgoKTM3nMrNDmg5%0AY43HG+Vyx6iytI0xz9RCnfnnj/f3uQjJItNeVrCDM52yO4ZN560RrXfQiVGWR2+jkOBxwfZBb50Q%0A1qlSipfamrrzau1yoxip8M4qKzaMF3wrREo+sXZgo+yW5UiCZiybFqlmMIxqGYwx+MWB6RQjQEUt%0AGTNUZfF47PQhxP8aHT5s5HbQObmsK/fjYIuROixv+8nPrWGYpdVWzoM+OqZZFr9o2HXKlvdWMG4o%0Al2QNOalTMLhGroXldqU1O7vYjJYfveh33vUMlnQQJzTHG9El43LRIi4gBbQ1jF8xNVPuD+K6knKa%0AJe3KIgYfiT7TjWxzt6cn/vrbH3x9fgIz+D/+5b8ro5orJR0sIdI5sJcnDU0m6P05ZMez3mnwBUZV%0AIbyPctn01lieXqincpzGRUaVrb6NgS2d3E+cd5Qsdcg6O1H1BmwnPj1p4dG1QCiPBz2ddITxD14L%0A/zEyZx6CTiEL65h23I/jJFooJQvKZC5artsJyAJCfGLUjN0WzntitEJYA9aqTPzcVfZtabQhujFF%0AILJRvjuIovLOLZO+vwMHNAy2ZtwSheh3juViKFnRnGEN+fGgdahm0HLnsiz8/nqntRO6ARvI7UDb%0Ah//66++bEP9BvpwxXONG2g8+3t55/vqMH430UA9VHZZhvLCjztLaSTt3+c2BnjNujRjf8K7J2FYz%0AOe3U2iipMoYuZuXYwQSpDc2RHw/JyWWA8WzrpEC1zJkTkDDoohgMRBrt/kY53zn3B7++3lmsNnd9%0AWLa5WT9L5Ro9PkZdWMfgsnjWaOjd6BJt1KNinOAAo8vGQO+fSkJrFdzQZRBt41ot5HxoW88kATY4%0AH49ZRq39Uc1qFG9dW0rrrF5WwzDKiR0SmaSuydrGgOgNY8iKdEya0j1lDURGClBpXRTACbyoJeOc%0AYYmRUrXZGVY5Bn2XgnfUM+kQGIbWG61maskwFIJM6ZQbbRhq1n+vuZL2RHo8COsVMKJXdkPJ8+81%0A7GfuyBrDqNq69TbmBa9PX7pITaUNynHQ+mAMfXi/l+EtMZBK4ciFobAY22WbYIPOMNr+hyV8lqya%0AacP0PjKcVAI3y5gl37eprKHfey/UqtzZeRxzs2ZJuVJTI595/t0MvXVt3Fr//Pd0FLzutZGPk3N/%0AYF0gzT/vKIX9THSjHpLeVcZaayGXSm7qh8u90ZKyOcowWRiVlk/Kqf8YBMcYQ7ir0fXCYkDJdWam%0ARFPq87I0+uA8T2rJ6ks7EvlM1Fy1GU+ZkoosniXTU6LnMrdtRhaIBvlMgKFWYeLvx0GuldIqZUgF%0A2NaVgUq37yl/qlgpF3prsvJiKcdBfjwoWc/cd0WN1iklKRfGYDQFhkHPHnO73ofUtbQneu+UUsi5%0Acp4H533neNy1vUbZvJwSNRV6nlaXPj/bQzaWkhKjd46UGcZSRhc0weji0wZgNcjezySwjbXkok2m%0AtVC6hogwSWV2lsD2OumQXfamnjK1ljkIaIjqXUTUWlXg2WsjHScYXdJLyaTjJJ8nbdqDQB1uvaHs%0AQdU/7+OC85Zau+yMxpJSZhjH633HDA2tzkeC96zblfv7K85/R/erX6b3wbYsLIsXMW40KVs+yiK3%0ABLYlsEZBSp5vN9bLhnNWi43RsRjub98o+eT+/gHGcD4eysoZ2Y9LPjEDUUGjqg8u1yvGeW63G+u6%0AUVImLsvMzDa89+z3u+iRpZEqlHKwf7wK1jLgelPBuLdQx8B5y7YuHGdmdJUjY2Qdi8HzdL2B0VJm%0ACY7oHbfnK9aolN6HSIjqoqs5c+wP0nmn10Iusg61UkmPA+sc6dihIxvjsmCjoAxhXbk9PfH08oS3%0Aju1yZd02bPDkkhmtExbVlBxlyGJeDg1nVjaoGCK3yyoa8JAlMCXVjFgjx0WIyyxeX3RhG+AnMtp7%0ATzdyKxhk7/YhfOZRHu/f6DWTUtJntzQtHSccpaZCOnbidqFbg4txEkVV8h6WyHbRgLpcbxz7Xb1Q%0ArRO2K8YFPh4nPhiO4yEbvg+kswhQEi0hrtNiW+ijcew6v3LKeBdZVj/VjoG1ykmO0WmoONp0Pf/6%0AqGg4MRbq+aCchTEgHye96NxOx0lr+v3VWiit0oCSE7V3SpnwLB9pJVNywUT/CZvSssTT8NSmd553%0AnsvTC7VUjjNx5iTog/O0fJLyKWXIyvZphhaHIXrCdqW3pK61VsB4ziqlVZkoZWlz6TPf1bAY0qlL%0AaC+NWgb5OKcbx8xBx2KClnatFwxSB4d1s3BdZ8ig4+MiCy2O0Q0pd4bReeqMo0zl7ShZ6k/T++04%0AdlovtO7otTJq1iDmkWpdC70djGl9b32Qj0Mumy5FHudJZ4KZSW6lUWuRQlU65+NBPvRM9CboiDyq%0AhpJO2ROx025pMD1Tz4QLs3/TGKn8Xh2W53znBKOMbm1NC4veqWfl/dvvimS0jHEq2dYdZxYtmqF3%0AbE1SoZoslDlnej6otWp5ZB02rtRz1z+Tq5w4Q7Z1M9ShVnOm1a57gJmQjuk2sk4Orl7khrCzbsOt%0AAoD1pvdLOSvPTy9Ax7TByxK5XK6UAi+3C7dFudMYF8ZwlNGoQ0vSGCOmNVlezeC8f6j+wCr/33oT%0AebMV8n7ShkWggjZ/FvreB1COkzaH6j4G6f5BOk5Mr8pYNi2PS0qMZhR/6d9rERydTjqTaNY0GA4z%0ALGdObMGyzOzj3/v6h1e8Wm+UelK7yDm//PKN678G/vj9d1zwPD9Hul/oo1MK9JSJy4azQaE/A/lx%0AKlbRMindSR93ul0p5Q+WuHLc3/DLhTY6vR30XOmT6hKjJ7nB6yPz/LwRqIzScV4P3OPxG/iF+8cb%0ArcKZdh6Pk3vJPEriPDOpVlrr81KEuqmGoR4HzTn+7ALOdFo+sfWCmfkCZye9z1jodlp8DL5b+pjD%0AVi76QLVML4XWLMZrM1ZqYeSEcRXnOjXv0C02Ku8xGJz3nXhdMaMQtwvYSs2VZoaa6buK5fSoZVqH%0AVDJv94PruvDLt2/UCcLoXbkMZyzOQGud0pQfOh8Ptj//TG2N1rTI611knOFkX7JWJYfWO0YZpPsu%0AC2OwnB93YUcvTxgre4VDXvEQI2NY7m+/E6OyF8MV2gA/wBhtDUed3mVrGFm2gzG92u1U8StdhY/3%0AfeftOJnLROWCmg7aZVk+gRLWWvbHTrvIW92R4lLSifcLRG3mxuznGrmQ9nOqGtoOllzpdZnZoCrV%0ApDS+8/FbSQyzAbqAG6CmIlsEWdZUo8+H8lODVk6GkT3ROQ+2EZaV9/uDPoRETrkQvVeB6sxEKjAr%0ACEJrnVqrPlu5svpKw+GDZzgpHsYFXSoY5EMvlGEUaLfG0HKjTFJe65XzPLVx69qE17mNLLViRldp%0AtLFYUxjOYLqsL7U3bDNgKmN2xQz0YjHGUfNJzoUzF2ou1Nq4LQu1JAZw5sKXmwo7jyTSaG4iEDoy%0APUZlRga0PnCl052Zl4xGHtBb1tawSt01xpDOGUyuVZAKY/7TtlHqxON7rI3sHx8si17StWThouP2%0AOdSZoc6xkmUBKmWqc13/PZdOSln0Jzu4nxljPYEmRal2tsXTGeRcuW76uVRnMUPl6TXXOfwbbOnU%0AIce8sY6cEyZo8Gda387zkAJe9bnc91OY0WlVWZYnSsnTZqryZu8gN2XPrLV60U+LCkNVGHUM+hjc%0Arjf+9u31u7iPd4H3tz+4XK7sH3eO8+Qap12LQclJBbl90IfRZts3zpTZYiRuF4I3stD5QJlDOQPO%0A46R93Nmensnnrsvl6yvGGM67FLAw8frrpn6zWhrrGjkOKUVjDPpYNZBXfT598LI2w6dyuF5uvO07%0ApWSWNeDjQs8n27pQR+X1jzeutwsOR/72BzHKYhO8FgbrsunPG6K7rtuV4J1UzacnqQCt0krl2E/o%0ATd9frbKLN2V1wrLw8XFXUXtUxnZZFmqpxBl8p3dKOwVXCgvOu2nBrmyX7dPGHZaLOrniSuta5sXb%0AC1hPDKpCSaORzoPaGuu6ijRrwVg/axQsm7fkkmQFNVrKMGZec1koRcp3q3qn1KqBP52CL3nvpAid%0AJ8f7B87xSa897ndZk4Kej7iou6g3K3UxrtScpQRh6b2Rj+OzJLajLEuMEbdcCMEr12RVKeImUIJa%0ACYsnzK1/aZVxGCn7o4NfpbTiocmhkIvOiO9l8aNV0lyGOuvYH3d8EGlTEAZLa7q4m6YztNeqc5oC%0ApoFZyWfBBNEW67lTG/RRMcOg41N9l45pohmQ2+D5sjBqxUb1rA274KxgUT1n/LbQWgdvsXhGPuSe%0AqLKMl3wKuW5VYdLbUK1CU76WMQFQQ0p4b2BckeVtuhFGRXawqs+sbVBjgWEZE8pinLKZ1lpGlzMj%0ApyRnk9WgHIMlZ+Xv9tT4+rQx6om9qOzbh41olGVzbsHaQCknxl0w9Am5UjaoHI9pef+uMBqGmXnj%0AWjgxYBzeDUatFHROjD6rR8KiPLW1mOr07l03sJD3U119tdKc8uvGGnru1FowxnEeD3oruKGF8G1b%0AaMyfcx28XDzLGklNOX1nPWY06Aa/Xhk9U7uAW8xCeBs1XI4xGCVTcsMFT0kZM+MvGMUJxpCVEB9o%0AU5joOeOuF3JKRANlb4Q+MCGoV9NaQHesPtVCRT4g7XfW2409N3oXlfg8NfgtSySlOvsBL9iyg1t4%0A3BNfXla51dDnIOciW2bpeh84Tzkzpjeq4vLkXfnGllS6bZ2HkunWym1Ch+95zGAoZ5qOI8B2ylx0%0AOzdopyXeroxy4liBTspl/tkWi8WtTjGKlrGmY3sjjT4z7f3vzjX/8IOXtZZoBz+8rLy83Nj/+I32%0A0wvP61eulwv7453Lj38G0yU/Y8n7HWO/0tpJiBHrF4wZ9FRYr3/CmMD+/o2a5G8N6xfu334jXDbM%0AVFbSfnLsJ7Z6tssTq/+demZaaizecYmNPVdi2Hj9453Nr9zvv3GcjX//9ju/vd/JbbCXgjOeQuYa%0AF85aOVMCB855rt6xXVbOQ/0co3dyOokEWCWD0wbGJEZ14GZQNjp6Uc6klkbrFprl3N8ww3CeB8e+%0Ac7lctK3ECP9aK2aW7MZtI9eD+n5iXWA0WK9XDRoD2vnAmqA8mLHapKZEOu+8vr3x6+s79yPjrSP3%0ARgyB1galy7bgjUWtXI4vX79w1s7TzM9ZY+YFrMHxIIRIqwbjDC0hS8kYsulg+OWXvwpRX/6DZVu4%0AXK6k88TFqK0zg8tlo19kcWm1zsPUCeJRFVIeA8zMV7Va9SGsJ/k8SOdJqyfpeJBaV/HsvET3PnQ/%0AwPCxH5ht4eWycpyZvRRwekHr8JXVA6fDzJiuIHQbUj9pHHNb0mrDegv7jrt/4Gyg90qeQ18IgW3b%0AOPeT7bLhovpV6vnQZWq5UOeldpSsHhrr1LOFcLzpTPTRYDRuz0/89fXOmWVVMZM+Fb2ntcZxthnc%0A7tSpXKYsVHDtKMiKbFnGR9K+f+YXaikqBZ8bvTwR7PVxV86nFOUaWtPlbl5oQlDZ8nHo8hUWlVza%0AoL4lM8a0BmrYajMDVWsnlzqVEYfxTrhpt2OrAB5jDG7bRi6V6Dy1CFDwOBK3dRWevrapNn4PETsp%0Amr3j10WbStOptZMmzt5YlU1roNc/P/ogzk4eVTVI/RzrSnvIVthb0QvRWuoY2F5k3TPq4GqdT1Up%0AF73Eam+fds1t25TFwuCMLul1wGocWwzkLBvr9nwjlSrIwZACG4yei94r1gVsFFmr1sojZWwfHDbN%0A709/D2sG474TQ6T2xpkKl21VF1frvH97x3orIAlSGmrtRO9oaFBsreGs088aqY1jwMf9g8eRMUb+%0Afawn5UqpnZwT1gaC0/NojNHW30ZMaawxyN7ZKz4Gftg2WVitI14Wem0iyc7PecmZdbtgjOXbt1dd%0AbKxQ87lkam2sy8qjtxm6r8RFamnOVb08Q5kz5wbGKRtTWoc6p0ZrSedJHgbvNTT4sNBwwpY3qQOl%0AwfV64+23XwlkrtuiJUIfhJlzMGjj//R0JfgoCqUxPMcn8imLY86J834Qto1eBMcIwZPyLuy4d3x8%0Ae6VOou7T821moq4Y02jVqfLB6IJ8uV2p5aDkXXm6lz+R0lwSAfvjznJ5YozCcvkCNnA8Hjz/6U9g%0AHe+PXYplXOk1M0Yn58rr6GxxYVsXWbi8ZQ2LyGYxzqWPzoJWMqVW6nFSBxhUJu6mDfG6raLs3ndy%0ASmzz4masZQkBvxqBi4yj5gNrB85r8Z3TjutBxe5+4chJikpJ5NpZnFTa29NXcso8v3xVhnloz2DH%0AwFujc84P9pwBSzSz18o5zvNkXRda6ZPkqnwuWFrL1JxlQd82qMKV19ZwGPAOk4Tfbk3vkBAFoDqP%0Ak8sWdJcZGip7qSyxUZFVsptB+26v75DOA7Ne8UOKUg2BljthW3ha9b7CWnWfvd+5Oc9JxRIJL4uy%0A3j0xmqWYJDy737Bd+WNGoxUVEJ/7zhhjVixoMVnKgTWBWtNUZCrOqpKm9YGrnfb6znJdCC5oIZ1O%0ARh5YK7iDMSgLao2UrOli8d5wPzLfoSUdLWODHwQ3yLXRGKxn5f72xv224cyFeL7jbl9pdLyNlHTQ%0AWyOul1n4rM2jDDLyFpVSaMfB8fFgu1yp9ZywIUMqmRBVcdBlp6B8qFboPJL6L59ustijXOwYqLOs%0Ay5E0ZFgh1863337FhQ1jHPfjpPXB/SzUXqn1r/zwp594v+8sZ+YSAt14UmmkdLJuWtz6ZYHSaJz4%0A5SKLPSJQG69ctV8v1ONBPh8cv6o8frjIKAflqLiLFMzhlOO01pLf3onB059f2J5fKCVLpRtgelFW%0AvmggbqWSD0UAcmnc728c9x2D5dvrO9Za0hhclo1BYlk27o+dpy2w2kZZ9MwHLvjF4L0hPd5ZtxtH%0A+YY3gT6dW60L9BEn2v7+9oGLFvNI1Nyx3lPTLrvjJWLOA3d7UhayFHrVncXjKEOW1uW64saAj1ds%0AWCn7zuiZMaFyS1w5jqRz1EAb+uyFdePj/YPl+qwOhb/z9Q8/ePWuF1Iu8HF/51//6QfGspLzO+fb%0AwvVf/omPx+8s8SY89bIRZjYrXhfJ5eUBMdCOk7MkBhW/PrPffyWs8uDn84PxEQh18HF/Z7k+UUzD%0A58Jvv//KH7+/8sOPP5D3k37bWO1NPUj3O9tl5f3br+yPk/fHwbf7znEePPaDjzMTzWBbF1Iq8xCX%0ATSJay9GHcLa3wLJtLGsgrIsIKyVpSHGO7mehQR6ENVLPg0GceGflBcZoWOvJ+865n/Q6+Hjc8ec5%0ACS6ONhr7rv6Ep6cL51FVJmsrPjjS3tiu8ur23Ok2qf9qWci5klOilEY28gsL16nekN6qrF29U1F2%0AyDtH65XjPOH5hvVONoleWIfgIAOgp0nS0fahNdm1Rh+83e+YMXjcD/KZOY6D948Hxhien595pF2W%0AwN54fX/n5fbE9qQDfpTCiCshGEZX+Jgqm2AfMEqaIfWOMYZjV9DUjdkk34c2Lr2TWp0UPUOqjT0l%0AQnB8KZVai3IY9uB2iQIo+KDOltLpdogwuR88zp1SGue0H7SaoQ189NPTL5tH8MrdncdOXBeCl2db%0AkmanG0Nrhe9c4260BaqTBCi/eWb0Qc6Z/Uy0LNhG8KoSLkPWO4a2+d+R+ak1Hkfih6crZ07EJRLy%0AibfrZ5ddq1J0jHPTwpBo01aRsrpqjof9fE5KqaSUeX66KYQ6YQywIjqRJ4ZALbJWOvqkTEkhk2Kj%0Agajk778bXYRkibD00T8b49/PxLoGdQ55T66N6B3vR+JPt5VSG0eaL7BaKGni9cNCrcoZURsln4RF%0AOZ/j2DFD4fmSNWiaAXUYHJAnatmHSIyeaD09dKwXpr9aiMZ8/j1lS+nUJhWplEFKaWZuqgbVkrQF%0An8pDHxD6wHtPSyetNVKu3L0heoe3dlLlBsF1GJ58JLq1uLjgjMc5w3nsGAPDCHxSWsPiRZ5rWiBY%0ALwDLmQp1KgEpJXp1xLiQW2OxFiz4qGGz10qevTp9hspL0SY1Vz0D1Tg8CnLnqRL1nLCXC9t24XH/%0AUEdf8HgsHQFExgQE0dWX5K2FWrFhpXYBUVypAlYgOMl5niwxsh8CJ0lyHRQzWH1gYHURyJkYAsEH%0AKZ9tVowYAWKMtbKZ2oALAhswbd+lFsIiaFA78oQkDZp0FWopfP3yQi2F1z9e8cHprGzf830nYRJ1%0Ae8v4ZZNNF234a2+ERfYVZXkVbF+2SGlFg/7MZ9bWuXjH+4cs994JbR6C/nk7w/i19algiALYkcV0%0Au91I+y512mjwH7NMevmeL04nz//0I4/7B/k8udxesM5x3B+EdaEnWIKjPN6IPsp6XGWZ7FUKe7w+%0Az+oWcMZ94tmtseAtLUkB6MzybgzHKXtgp7GEVYRYY1mXVbm/ZdP2e8KQdHhM6JLVEi6nQp/DTe3K%0AsfneZc1dPev1QutmWuQjZ07f64+os5urGdXMGPhPd0J3IuIVjw+G1oSWH5Pq+v0+0+nknJVhNeMT%0Ahd33jnOGMG212KF/F3BZAwOvZ3mJssQ5S0fZPKzVYnjAMFJRwhJ5nAkbItkYFmuxiycY9YFZ6xhd%0AzgIb9X1u200QoDqopsG8d1gzgVmhq5YmBpxz5Do+IV6lVQaO8zhh6Exr7cQHT368453BGQ+uMmpj%0AuXzvx1I3ofWZjiFY6D3hrFf2rE2678zmttZIpwp438/M4j3v504uypleL9dJa1xpRv2WrTYN+CYK%0A3mItzH5I9Uqru7DmLFVz6GfYaqWnxpESOWfycVKpjDpoDNJjx01Q2nK7yiEEUuUbDBNl4W6Vlk7i%0AdiF3vYeHtZhaVM9gxgRADHI6eeyKhhyHkPYtFcLTM+ncScPy9WnlcSRaOjgDfDUimZaUPu3o0Gj5%0AxC0bLWX8KpqxC4GSDmpKlFRIR+LIH/qc14ILC++/vMk5UBvL9UlLyQHOeFq90JLyXvV4aMjAMWyD%0AqggHiD69P+6Mnmm98vi4877v3GvjfsoFcZwH+77jg8XjMd5TWiGlXfGUy4WaKjiDw9CYnzXXYahq%0AxXu5b7oZ1Lwrs3g2AadqA7PTWuW6Xsip0dKOPebwbA2rXzGtUtAQ5paFcn+n2IUlOMzI0JvI1ktQ%0AcfOx47zeSe9v7xgfKfOsvd2u7Oc+ASb/9dc//OCFNTTrOYeBR+fffjnZnk/+r3/5mWXxuLhhSmZY%0AyGfDjwfOe+iVXg2tdpbbF8r+IJeEv0Te/vLBaG9sX555v3/j+O2V9/sHPmqr643n/fWDX1/fMTSG%0AC9Tz4NvffmFvnf/mXjhDIJ8PvFVvxX/cT173B4+PO7+8fsMMyCVzWyMfh7YAIS70nFnXKxj4qIWr%0A1QuwjciZC3/siT9hyN6rTG4Y8rljrdMDNsBUjw2BUQTJGLURFsswN/3MjMFfn9g/vuEw7Okk10I+%0A3zmOxrqt7McusAQKqvttRbgJHeZksKuw7lj9HVI9KTXz7ePBeRz8/jjIbWZ4unIvsjxNG1xvHKnw%0Avp+k1vk4Ej+hS9wS5kAxRNkZwZPOQ9Qq64mXRRa9MfhhXfj4TQPodt1EB5xt94/HXY+J9Zy54Cey%0Af7ndpLZ5yxiF0j3kQwTEPqj5wC2RUjL5THSUSTvOgz1n/rjvHEWBWqHFHaNqYx+8rFvfPh5clsD7%0A48HH/cFlW+ldWSowWL8wxgmm44MIam00vIGzSGHItX0eVK+vb8RlwSBLgH+6YQ24ZVMGsVVGtniv%0AQX4YXUR7U5mxmRfN0bsuvAOGNdRROXOSKjWfqe9DkzWOXAohBtZlEWymR+4fd9ZgOEvndokcj4N4%0AW7X13p6AOi0xZeYJRSusRUMAo0+4RuO475RWCeuKc1K8QowsPmC9I8aIX4LgHj7ir35augam9qk4%0ANmqW9a72hvWOnqTunCljg5dFCf1/OyooF3nP0lDe5RIcizOUOjAjM6KIp4/j4DLUqUeuwpRPMAgM%0AjBGpyWLpZmiwLIWSMtVYvTSNLr6tDWpPBOexUXmsYAzeWZbLxnEcRC8FY8zhe6Dz4jupsrZGbk15%0Atd6FXR8aPq1u3xjnuawb++OBs6j/qTfycGy1OkQvxwAAIABJREFUkIyhFi0KrHV0O3Am4Wex9nf7%0AWT7Pz5LPUrvyY7XySAUf5df31ukC0/u0uMLwjut2FWBkDtJ0fQ+2Jw1sZ8J52Rj7tFsfOdGx5N6k%0Aqs6cyLJeGKNx5kJwjiMlgjOcrRCdlXuhNYwJyoC2gXBYhlT051s3SGZWaVTZ3b7DWqwftFqEW45y%0AQawh0ppyCzY47BD23c1qCx8j1hpqNvQKxomo9vG+ExYtH+xUSl/f3lhvL6zbwpEytRpsdIQYKUAp%0AUi6fn67sjwelFJwVmMWHgBtw5oy3hlJn9YA17McD51dRvYzRdtoYrrcnUiksKNR/u26kUnAxsoYw%0Ai7wXSk2it/UuCpwPGO+JQXmhfBxcv3yll0Y6MykVfHDkchK8FKlBJ64LtXdsV2FxSont+SsDKRKX%0AdSEYw3F/50iJVgzX9SLLZhtcL57jTLTpUjjzTpu+3HUIvmQNhItKbV1cpuWwkZOs061krtvGMJ7W%0AG96vhFnK7WykG4cLyvQaoz4oFwL7+4NmDHk/gCZ7cmnCtPtNQ62PNHSObLcvuCDirokLx/sbvTTW%0AWVJeSma5XjiSSHNjGNoYGLfQDTz2Q+Rea1hjZwwpMngR7uyQB7M1nVXGyXKXS2dYz5lObk9X6hgs%0AcWGElY5hvdw4Pl6xU6kqf7zKedCU47HeqSeyFfJ5glumhTYybMBiKDPvfGYphu1MUqKWSD5OzLqo%0A9iY4fJDt3XqDDZvoeq3I3ti11Gkl07phGIezhpyLqL1tUMYgH7KO1q4+xtGtFm5G1MlStQDIZ0Fj%0A5ipAU5biLxiS0wK0VI7HgzNp8dZyovaIoGOG7uB+HqxxobVKyUOdi71zHAdp31kuG/nUn+uDx7pA%0AT7t+nuWcXala8lljaa4xUA/jfn8n1SZb/OiyM5cCRosb5xzX6xWDIV7lNmpNgBWsV3fr94FuyIpm%0AYyTdE/v5oDXD2/0ue1uM5I+DXBJHrTz1RiuwRsvjOPn5T184z5PrdeX+/s7lBpeXZ8rxIKybSI6T%0AMNlqpu5lFraLmumCox2N9XYh3wfHx4F3gY/9XTb63DmPUxZbH/nhp5+4PgnsgYGOwXRD3j9EAs4J%0AGyO1HNMiXMFYWjPsHwcueNL+oRjPLBd+HAcNw3a9sO8PzLBcb89z2bCqINvrjmLKSU0n16crueh9%0AY+ncX7+p8mIEcjmwISjGUE48kbf3b8S48VbeMFY54t//9juXTUXKyeizGr0TSTlnUu1s60lpUXGW%0AEDBA3gu5VswkFj/uBz5slFq4PL+wH7+ACwyvLuC/9/UPP3i1JigBaVDjzhezYUbir3/9lfbTj+B+%0A5enpmbYfXG43bcJzgVaJtyv0TNp3XIh0l6F0tqeNMRZMWPD3SDWDbgLn48GP//yvnOed/+9vf+Px%0A+o1H66RkWOMAE3m5PvG/fn3l5ZH4+eefGCPz/ssf1H1ntYH3Aa0b7sfJngtUIcCd86ScuMTImY9P%0A3Lofqk2t6QQG16eV4SLOynOM9TCx2LUpd5XPHVfB+EUXNdsxVojgeL3g13VS1zqjgfERyhv+Frm+%0AGFqePQ9uwZlGKwmW5XONV3MTbhyFRGk6RNORSQ3eXj80uLXOnrMocNbCkL0seqeDxskaGaYk34eK%0Aey/rSmmdWKuIQEY2AuPc9EYXwGPdd0xz4/p8JaRIOhPGW+wYuLCKMFeqaG4Y1nXBLxvORywdH6/0%0Aqktgehx6YQURr2rOKrBlUDvUdPJxv/O4n/Sq/MQYiDQ1+kT8d0pRFuhlW7VBMoZUM0fKUxEo6owq%0AB63aifbutDYRz2NoAKkNT6cMdTpdN/nAxzAs28qybFhr8cEQ40pYFg0vKM8VQvjEm5dSMEbB+bht%0AUIs2muX7YNx5PJRjuR8nuYsydJRZ2mv0c6wGKlBqp+ZCSQ+SQ8Sx3kUm64X9aNMWuKno21R1rVVl%0AzsZUQEeHZV24xJsuxtZwuT7p4J8XXCZGPwTPoNG6LGCtJOU8Zu6t1fpZQspExueUpSJrAcYjJVmU%0AnPrRblGKSimZEDw4z56qvg9nGWYuCgZazIQgK0jTZVpcEDOzD/KMO8aEjIDzniXGqWJrkA2qc8IF%0A5U6CU+bReE9rXcWqVvCXNtG7GATRaXpZMaR81Sq/fG2VVBuPM7NsF7bWiM6Re9GWsA/ej8TLFhm9%0AkIdn1M7ijTJtm6EOEbaGccSgLFMuQiQ7Z2WbY7D4QKqVGIPyQiXNDI26xKwPLEvAOYOdsB9VN8ii%0AWJs2gTml+ewXapWi3CaoQxlSh3Gd0YzCzKNzFLg+dqyFZbsI3GD47Aj0a6Tlgh/MixGEGD7zls6r%0A48+YqXYAt6dnSs2yofeBjQaM0cvUWvzsYXIhiJQ3Kr1kbeOXSN0fOOeorRK8zqDrbVNeFQjLxnGe%0AhEnxHEY/h+9WGB83XBS9rZSsZ2DdWLO26FKyhPj3zbAuym8tPpKK8orLJpWyt0FtSdkO51mXKOpY%0A1TAwUKGzNYPL7TYpjw5soNc8A/AF4yZ2vzkerVOKzi5jIG4LZdZg5NrUDRksvTW2zVGB6+WC9ZaS%0AD7rxykqYPoEOgqG0LqXAXVdG69zvd7zTc9da4ez6OzirTj+pmg1qVf4rOPIhuJIKkRu3l2daFvpf%0AReWWYcHmJDv3rKmwreODV21By3T6dF8gKEOpoiB2ZYDDKrCKderWKzVBsVquG10M024Y30m/PrCn%0AxBbCZ0C/OgvtpHePn1nnYVEfVq/0ro7E79h4M3eVLVViWClVw7wLji/bMz6o0DqfRfnvqKWe6kjk%0AlLDOzGWZznlnDak1nd8zy4tzNONEjV03elZXpWlS3tYlEoOVMtYTvhZaD8Th2O8PrHUsNlDTAx+C%0ALHol0wDn9Nkfpem+4BxhDAKePRWiMdjV0UsWvTJ6ZZGW2X/WGyEKrNJzVvUM88zLorxaL0pyak0Z%0A8LDQ90o3nW7DBAdZLRa6ZQkL9/3gEiPWeL7tB3G7sKyBMSq5ZILftOAqlTizY31UHE7oewO4gTWN%0AgGFsG/lIxHXFVBGJo3M406lVLiaHwy5OCP1lk04vSRSwuOigyPmBNfQ8/rOKxfSZ4y3k0qjG8vp+%0A53E8SFlnUQiR6CP5OLTQa437/YGznR9+/GHe3TJxEeTGdGX7ehuYJjLpsOAXT0cFyVc652NneXoC%0AZ8ip8GX7+nl+X7YNYz3L5cJ6u2CXC8F2XAy0emLtotdVTtReMGeTzdY7St6prXG/f5BS4siVPVde%0A74lalW9clgXnA9auRJNZTFSOdVtp+WQER8sH3QcxD7yhNAvjxNlATTuLVwa41sFyfRLsjkZzG30Y%0AQlpZlgVjNJzH6Lldb1yeLxzvD1jMhCQZnNMC3oxKH6uAdqNh0DtmdLlanDXs9w/8tnB/u+OXhXSK%0A4JnvD5yNn0C2/+rrH37wssZy8QMbZSv5+edn3t4/+Jf/9pX78crXH3+k14xdI70X4uIlw4dA+jio%0AvWLrTlsi27JQ0omZEr7pVVmh8sJP/xT4/d//nY8jc/GBdbnw4Q9Cb5Tx4LEX1tvKr7//zv/53/9V%0AOYJR+bgf/PH4oNfC317v/Ntff2EYy+uxs2wXHm8fXJbI6/FQseBoE1Ot2124PlHyg8sPF4IzpG9v%0AbD/+pFLa2atjxrzIWW32vF8Ufs4VUMDepgMTAh3lMrq1yih0dVIMK8Wm1YJdAu16pR47ZQy8X3QB%0AnnjacqpIuh27LjFWYet9f/D7H698S4lf3u/U2mf2xNO6fPTOLxMOgHp8GAx3IQAegzdCVC9DfuNS%0Aki7qdqjTZ10oueNdhTk8OaNNnw8N73eWrlJW6wO9iRzofCAukeVywQXBQjDacBsX6flUPi4nPCJx%0AuRDBBlpLtNLIQDaeVBtv+0kZGrAUgLXzciwAQD4PMPB+JOLbgz//8IVcmmh1l5UyKW2WrsuGGYS4%0Aks9E3C7UdqcVx4gRF1dqSYRVz0CMARMXnHUs6zY7XwzxeqPnExMcpomqY6yZpD0NWlik0g0zbWlD%0ApMKhzor9VOl1Lo1UKr2DD544kdkWIfxLH/Rh8WEFY8mlSsnzDhsE+DDTHua8I6WmItguUmfvYHwg%0Al4qP2vxsq1MZppdc79cNby3eGXqXzY8O5TxpIdCSSEgYQ58F0LVJ6cGoLNyGSK+nlBVrCZMqpjyY%0AoRurn4dx2NE5cmH1q8LHTUTEZqWODSt6lLaTAF21KN6TikAo1nnZ6YZh3dT5Fb2VLfb7ZctokN2W%0AiPVOfUd2wnEw0JoGqi77i4iCCv3WKlXkO/WupUFpeg5HH6wx4q3DxcD7fSc6Q7CGMxe+XlaOVAne%0AcKTKy3WjtwzWkErHOsPmAsFZnR8Y2pDtx4TwWWfQe2O5PLGis6d49dsYYzDOsq6LVIZWGXOAtLXT%0AR52gAP1u+uikPdGagvT3Y6eUgXFOZeBe3UDHflBmGPxpW3HLSrRGFpVSOFvledOF+NhPovefaP3V%0AOWrXRnmJgTE6aRcshSE16UiZ2+VGp7PGVdYlRFtbX64a4MKsMbBQs2wyBij7riwouvjklOnGkB4P%0APZe9sx8PsNOFYCD4hVQ0iNRcOPaTp/VKWC+wOwwnvYnq+PJ05X6/M4ws59eZ69VzZjhzU3cSfC6C%0AYoxYb0mlsVktLuxiCcsmqMjo+HUlnyc+CIQRvBQ3S5+5WE/aHxOXLFXq8fEhheF+lwVvKsXGB/wS%0AieuNNtTncz7u+LjJmvh0ARdliyfT5t/dOTAuShVyXqH30litm3k2qR4helm84oXhBBQw1mNwbLcr%0AbTjScRAWqZF20/820ObdW4MNkdRlebOTHmqslOhyJobzgrx0qaBH2vFxJXpHyg26ysHzzOvlI3F5%0A+oKLCx9vH1hnuEQHw3Dc74yruiwx0CeUoNc6L1tSIPFys43aJ5K/0rLsw84HzGVhMZZh71gM6/IF%0A770WQc5yvSzUrGLwNjoxbvrctop3cgiU1lVC/31RiABVy6JKmD6MlgXDkGrFtY6ZWc/g1dl5WQI1%0AHeRWWS4LzRllXrwGueBnae3MMeeuJcoyl1T9+0CEhdbxiwhwz8uVltPMkm4MBsapq3BZImYIWFJy%0Aw68eH9wsFJ/kQe8Zx+yLGpbaC7mIGjsAlVfDmQ6wHkdnz2V2AEYNqGXnEr/q8hw8jyNxtUFKovYv%0AlCOBNYT1ophESsRlo067oel6B8QNLl++cH48+F6k3WrjugRaU5Z/uW70rOy46n+QR3U0Si447LzA%0Aa9HccyGVwuM4JjBiRji6ZfXCrA+UZzv3A3+1dB+xHt7eX/HG8qcfdSf++uUL9E4tiXXb9HvJSQP8%0A5Qr1e49aoJ8JFyILN9GrQyDGddrzCq1Wrjc7iYlu0lPjZ54XA9avUjjPfdJD++zBzbRmcW7hcXzD%0AOEtpjfv9TkmNVjLvjwOG8r62QX58ELYL2+XKfv8DVzvRL/RxaAHWDdaBc4KilP0gXPhc3I4+8A56%0AkWjQjd4flsDLDz/RJqgqrpFeLZevqpJanlaRpxEs7zjU82udY6AluzeO87hjTKCORjA6SyyDdKqO%0AKeVKbYaXr1/44/3Otq0aqP/O1z/84NVHx7pAdY7Hnvh//vIbL09f+duvfyH4J/7552+09UdZAHqg%0AjfLpy7ZG1qvt8iRPdxYaPD79gDMdYxdCK9xebrQycP7C//0//idj3fjxyxe2EPh///YLJge26PA0%0A/vwvP/OX//gL//y//29clo33j1deP+78x68f/Ntvv/K/fn/nPgt+8/HAOsM9F5ao4tnRKoOuZnUb%0AOVrlTz1yfyTKWWlxJeeTdVlwztDqwA6P9WZauxLlPPHbgjVhdhZZRlVxol+iLDEGhab9wqiNy7bR%0AilM5aDdQD8wSud2us+tJvSKGoZ4hgODIHzu1iZZ3f3vjtz/+EIq3ds6q4stS5c22Vl5nEedgDZ7c%0ABAl4PBLtp07phs10rBX0IUYVaIY4yLVj9jqHnIWALAIuOgGcnCWuXxX+doHetVFYloj1AR8WFUIb%0Aefqdc4wZyjdyNCoveBwE5+aLSgHwnCuPt3dsq+znzn7ssmMB53wJjT4oVb5dNzf5m1cw/vf7zvNL%0AISUFTIvd4NjZto3cMjSL8xYfAudxYr1nvbppFawE9yRlsymA67wj+EiI05JhHKMqr1XPRMnaCraS%0AMEOFoo2sktp04nygz/Jkw8DPl8RxfHA/T46UNKB0lV9/HCe9N25LJNXGs5mH5bkT28Lz9aI8knHs%0A+4PotZmVPV09SenMUhyspeeCX1fc0jFDtEt1wQSMsXg3gQpDLxZlg9qkXQ5KS6pQwM5liZ0dOgNj%0Axic5rXcpBa1l3t/fed0To1VKyjTr8Vml3K0X9tK4Yjhy5nIJpNbIrXJ1KgtOObGEqIzF3I4pgwaD%0AIVut1e/Qei+ohplciBBmj5ubGS8vxWhakwZWkILvVQZVXvUznYB+hgMNZ48j0Uan5E5ulf+funfb%0AkSS7su3GvpuZu0dkZpFs9Wl0Pwj6/08SWkcNosmquLm7XfZ1nYdlmdCDqGcqAQIkisjKjAg323ut%0AOcfYt1Vjxkaj08Zr3xFj2Q/FATtjeF93bnPEnOjo1goGJS7O0RCcbiFKU0iJt/r4dyEgGL0wnlhL%0AKx2fNIY3+0Bw+oILKZ3PC6PPXGMJk6fsBzZ4ujTF9h6ZWtsv8Xgu+r0cViXUguXrudHboFtPcmis%0A+wTYHPmgWYdYj5TC2jpOBt5AOQ5+XCaqdfSuzwvtP1pKaSyXy0nQ0wu6jEHtFXv+Xm0I8zyz3G5Y%0AgWlSqSyiSgbvnU5YnKVuO3FKlLOXJGd3LRedeorxSB8UKczLrJfJk/YltWLSDIaTOCpKhLQGaxNH%0A+SA3MFgWZxSA0Io+070mHLwz+GAptXK7XRFgXzdsVUR9sZoYsMbgowJMjLfawwkJ7wylAkOIKZ7b%0AZU0WGOtP11fXg9XP6HXOiiGvg9obhEi0+vdKtxt1P3DLVTca84XH88m8XHBUjmJo66pbW5/wo+HC%0ARK4ZclMUfy14504Ut6FWQ0wTxwm76LVhvRLfyl6xdigpd1LkuDlF2euWCfNELRq5X24X/EnQHWiX%0ALaSkdM7HE87N81E0OrWXiuuVeHkhXr9rvBO9JLkYNcKM/h7JQS6CG41wuTLqzm3RaCxGB7mcEKae%0AD2LwtNpxNmG8ZTR9tqdpYYgSMILxGITvP77/gjm0rnCX1s/PyenxmmKCk14qXnur3juit4iPrK0R%0A5oXj0D6ocYpez8OSh+jXL0TstGBFNBKeKyE4WjN0HG6eVLTehOGE1grOW3AzrTe81/eMiNIbc1MJ%0AbW+d5E9y52gYq3JznOH2+ht5V8GsD+58xutgUCxMIeiFvFSGC9pVa/r3tAbEeXoXtrwzRuc4Msbo%0A96cUHQYepeA9ZIEQ9JIyjOVwSub9fG4aaf+8M//5z6rJyJkSog79pEE3jPWulY6kg1OMHuR9ilA7%0Aaf6GDIO9GmzySm1sA32ayan70aSDn6OqQUql96rvqlYRr/Je4qkrMk51HUX9awODn2ae9995e+g/%0Ab9KJ0ZK78Pn7G5N3ZA+z/wtlDHLtODnPT3lnDldq64rLj4lWMrJpvHoMixkKLxmj4UJkev1Orx1m%0AQzlWrj/+TNl2pXWWSvCq7/EhnhJlFZzXY6Vad/aQ9d1tnEfOrtTn5x1GpZfGth1stbGWQq6Vy+XC%0A/vUkRH3fNBkETmbC9YVeCqPtBCI2TeTnF5c50EbHCEy3RVU8QCezhCvNAOKgG67XmXqsMLxuZKMF%0ABt7Ppwd0ZpSD3JQy6byn5uPXhTWXBmYQXWLLT4KNuKtHcteLPlDFMmqjikGMnLHwg9/+9IO/v339%0A/3vjJaLI6NS1aBetQZrw97Xxv/+rAgJ6b9Se6WXHGbCuYWMkzDNmqJmc0WGaGFvFDAUnTNeZ0QZh%0AuambwAf+/d8P7u9fWJcw3vF/xMBeDravB3tVtPe//cd/YIPluT6pa6WUzsex47xhsp2PM1ZgncIV%0A9OV3Rldi0P5E7UjN/A9vWFtg7sK67kzLouqHUyQanMWGdGLTLWIc1ouuh5erOnD2jTRPjA792LUs%0AbiwiljjNNDkwY9DyjpUBIWBcxC+L+pKsha6WdjHuxIdCP11GVdSn9PZ48vn14ONx8DyOX5e70nQS%0AibF4K2RjNfftrPbNnMI/ehd0KNbJOTNN6fRnDdreyfuGsZb5cqNVdXtZM2iHHiyM+XmhDFjj8M5o%0AJ+ykwpkTzxqniVZ0aoPRAmY/Uab2Z4emNAYabxJR/xmi0dbnuoE16lDCEmNgNP2QW6sXEmcMZQyO%0AnHk4w8t+sO0712A59ox0wVwW9mM/BcqJ1szpwFCZZhMlJ3ajnTHnIuJEoxhe44Ey1Fxlgpa9jVNU%0AaqsZf4o781F009sEMeoU6mfmHdCMuUERvl4vPtEHtlMIXHsl+QuCblxyqWz7zhIEY75rH6wWOp5i%0A5HTt6ItTxc36kv8pTDbmJAqeNDt7Ug+DV6w3/XxZDYtxion+WVDmjNspSt5Su8annLP0s/jbh2Cs%0AwxnRgYoItQkuJBgPihjKQP//1uB9UIay0YK2RX5tkHvTeGWI4Szyy1nMH+RS6MOfUVhFo+OgP1dc%0AjKjhTkvR9qSM+eC022UciKX1gY+BUcqvTL/0E+HOiZ4//1c/wRlIP6OTKns8qm4oRVQn0EvFTYow%0ADt4jAvtemK+TUrZSUO1DKQQXfg1Scm3Mc1CJrnWIEfopdh3GkEJEHPonc45SKsEHLA4r2scYZ2TQ%0ARXfKogulFiyQi4JGrHX0IerEauXsy2l3rJeKce6Eeuj3wwsafXKeOga1NR0mnc4V6/TiErzV9OAJ%0AfpnmidIGMeiU/zgOalU9gXbtCiEGwJx9KlGIg9USug+ROvQZozAO/d4YK/p3MvrcrqcMvBUFYeT9%0AwHhP8I40L3zdHwSrg7FoLfnI5Kp4/zQvCigx6qK5vX6j70/WdeOyzKz7ShuVXM/qhDV6uDk1Ci7q%0AcC2vGeSJd+7sTXSs8/rsGtBrIUg/P6uGZk5Ig9Wu5HqcEfBg6cdx6hD04zhdZkpWPYJGTy0pBtoQ%0AdTwFzwC8Vf+ND5Hl+kLDaRTdety04KVgjoMY9aKyHhvGWO2hOafbA2twomJkBLqAGYZtOzAoBl6j%0AveZUWnQ4n4FyaHyw94HpmoTIOdPzIMw6Xq6Hbr8HwjxH7RUVHSZ6KzgMR870jvZpnT4fetXPir/c%0ACPNNxfFpwjhHXBYkb2Ad4UThGx+ovalDrXeFvMApDf/5s21wXTUUxlpkCPu6atzOGI1jj45rXS/3%0AZ1Qd5zCoi1JOh+KoXd/Hwgn/cCesRi/0IQSV22YwMZKHJlEMStvzU9J+i7Nsh5JGt9a4BUNpClWp%0AY5CspYsOisR4xDhqr3ruEpQei8HFmZYzckY4W+vY3vSC5vT3cN1R1kPR/EEvHN57JFjarjHhlrO+%0AH0ZnSD8daE6b5l239NIF7y170W5aG6KH4hDI9oxBd8GMRsPr72MUpFGHRgv1HdHO/q+hDaj7kxEi%0AMUWlKI6OdVHj2KdAGyMn2l97ja1mhb+ctDyxBoe+0wddt9x7pUpXSuLZUxdOncd2DtrG+S72SoTG%0AGGpvbOuDJoZcdJj9fl+ZguMrD15E9Txz8MjoLJdFgRK56GDpOEiX31RPMpT46pyHacZgyetGnK+q%0AbLFOwT1eB0QhBkatTPMNazzz5Uo9oVo/kzR2OFrJWt3g7E/zk6Kpz/uyHozeTpCJsJfGuj01KRE9%0An48He+20rBTMI6vWwi0v5CYsHu7PndkNYtALnewrIU3nz4YCMcYQhnUq3vaJ4yiES8KiqSljHMZG%0AvWy2jLcOnMe5hLH1PMfNXFJiu9+RLgTnaaJ9au8dzXiaFLy35LwzDkXZjzOmzpHpBqRVKp6t7Bqn%0AnS+IeWi65R/8+qe/eGkvw/FoQiyNb1PkNjleXq+UvBMnPaSX6nAidBuYlwXn9IfXWaHm8wf7/kUw%0AEWkDZ2f9QMflfPjrZH65/SDGK/vjzgHEecceGYvjh4HP7eBz+8IbIVnP3iqlD46j8F9/f6fVRi2d%0AFPRgs/ZOjJEwHMlHzfHP2nEyY1AFHvvBv/x4ofXKdE6VhqDTfauTa+ud+pJOxLma4M+Hvgv0r7u6%0AeHIjXBY9LFhP25UeY7DYAYZIU2kBiF48bN1pYunSNMBhVJjY+6BVjQxtW2a0wfv9yWNdaUPpWQK0%0Anw/s0U8tjLq7moBFOFqnDWHfdnLescZwuVx+9SacM+Q9YzCApR6HTvOfm+akh2GUTpqmc3KmB3kw%0ASG5YZ7TD1/Xi0Y6iD16gVhU0G2PoRQ8btRTseRhvraiwt3WG0WLr5/Pg/f7UP0OpRE7fk3VKY0yR%0A/cgEMYh11CF0EbZ8cPSZq0DtOhlx2WG8Z57VqWXQGJ53Ou1srWMalF7wk16aWm30Hf337btekoOS%0A3axTGWfJjTiEsmv/pOSK9wbEnUSs8euCMqjUktlz5ffPOyKQh6Jyc9ODam6N5D3datdiWMvnMfh+%0A30jRY40Q44teJKxQq1ITgZMQppdWZ7TD4Z1HyqD0qkS/ViljxxijtMamk1Hn0R7UebirtWB9wvXx%0ACzrhLUg7f867bkCbaDTPDKEUJbCVqpfp3DRbX0ZnNoptZwizN/joqWIx3SgK3hjGOb2dziivGXoR%0Aq1W3N31obyYay3Z/cJkn2qHbJOP0c2PPi2A9zpeS7fjQCeEn/ZMzLjg0/ow9BeFVo43m9O/JGTOT%0ArsLY8/JxlEYfkFJiK/p8yL3Th3bG0jxRBszWknPjdp0w1p3Aj041QjglxqWoA6j3gXOBFHWCboZo%0AXxPDaKL9ma5ZfxM9zgWaNJzROIdvSgZttf3yqsWg5NBxPveG0eewdbpVD0F7Kq1oH6efh1RxZwxV%0AhCaGWgfR6UariuUSA/RK7YVgLC5GvagO3Z5b634BZZ7rijHaIel7BiPEEami4KTaNYFw7AV7DiN6%0AFwadZb7oRNc7jqr0uyFdny+tcVkS9Sf9W9rlAAAgAElEQVQ90FqiOeNvToEXrRbdbhkFNQXjuF2v%0A5K4DkMeeCXjCtLBtD2JIJyFzZ7R6bu0KIsJWhMV5RLTTVGvh8Sz4kFimiVZUsu69Y33shEP9Zj56%0ARmn0SaOROL2w7jSu14teyFOiNf3MYCwp6sXSiA6wau/Ml4X62DHGklJk2wvxdkO8Z113fvu3f+N5%0Af+gB0xiNJqeZJELNg0uasdIx9qAeWTejOVMFbNJ+rvVetSJnD0adWZZ9zzqwwyAnLtrbwPO+KtL9%0AjLm2PvS5NYpGS73DOKhZVRY/u4HWeUo5EK/UwnrfTsKbDgHwHrEqUxejcVrt9irVb2BJMTHOn526%0An76j3pm8VeR9Sr/E5iICxlGbIrdHheADreq7xjsD4vXvXyr7cTCORpmjkh2dfm6tM8hDv4cKv9Fk%0AgiLqu6pcWma6XNUDN0X2rO4/i2j/rjTSxWtPOMZfP4dKkHTnxnzoBrxVTIoMzqSCseqyWhb66MQU%0AKbmdYl59BtZhoDeOqt1GcVa7Uz5CUqKq7BolN+18B55DPxMcz8+nVg28JyX9Gg0xv+J4NioGv+YC%0AeMbIuimqhdK0e229Z19V7/G5HXy73fDeEodHrPYy2zyp729pSIPKSf8b2n366Uktx4bzkbFnQvL0%0Ao6hMe2yYAUjDGI+fPEOVY1oXKFn/0xrhhD0ZK9iQAP1zbvumiQkUvtVPtU2tnV7UM/p1fzAGPNad%0AS4ocRc9yYj0xCkuKGBrrthPDhSNn1ueK84FyfyN9/4Ho9JBhoK0PvFcY2fG8q+LiTJuY40DO97jB%0A6iB279imKQFjDMP40yWqPtM2Bn1d1YeqyJMzoq5ETYBxroBt8BibWPc3/vv3N5575miDcEbE+9AI%0ALs5z8Z15mgjrnXpSm4sYvaTsK6QJ19Q/1nvTn4GizxODhV2HaYZGLZXRCi0AJTNO4E51TbUQi0Yj%0AR676fm6nsBuQs0Mb0SrD0Q+9gPeDOvSipX04deWauPB8bpq4Cp7tuTNFlcb/o1//9BcvGbpaTwHM%0AXjjq0BhC7fTu+Z9//Sv/223BpT9jxepkKO4wXRRfGiLW6Q+8bYXDOGIdODvI+QFj4ri/M00z29sb%0A1URsGJALY38qEOLxxPiJkivRB6yDt49Ptr7xsR+8r5X/8/c3aodn7SyXC9txUKrw/XphPQk8x+gY%0ALB7Dvm5cl4mPbef7PPH2+eCSAh+PjXl64flceX256QcIr4ARqSCdvO8wDI+PL735dyU6OfTAeKx3%0Ajk0ffM4Z8loYUhDRXkYrSqjbHxssC87qehhrSXPEWYMLgYany87jefD+/sYfXyt7V5FrcDrvP0pR%0A1KwIowreKjFHOIfTQzhK5Vk7RxHKVpiWC/u+YVnwPtKOhnOOx2PViAKG7aEOCH8ixvOhNLYxBCtW%0AI1EGYvTQHeKFmCa67cR50VKx9fSRMd7jvMWiQk0/X6AVBoK3lmwcpVWO2rjfV7Z9Zc+F0tqJjh94%0ALBidXK1HVoqg0W5NF+H9/UHAMnvPHAPXZUG2QpomfO9sz01lxLVSOwRrVR7aGyJCdJ7xpmbp1hpu%0AUpeVMdqJEumEWQlj+IgxwuNxxzmP855pCngTwWqkKB96YC85M4zl876Rj53eB+tx0FpjP//so+uF%0AeW8Ve5Iq1m1nTIFSOrjAzSfWI3NJgVHBGI0nlVwIIZLLg1JU3mxt0O+VgLeOfT8ITrmLIpYQNE5i%0A/PlwspyT3p9duM4BpKjdlhN3iLP2jNApxKKPxpEPjegZwx/3Lz7XldEbWy6U2ni9vYB0nDXspRK8%0Ao4/Kc89cRgQx+IB2vDSQzzCG/VC3z6iNIbCtKn6eY+L9+XmKUg3eGMRYjb/4oNRD0UGPIPjoCCFx%0ASr0UuW4t+7GRJpWexuQQ0b4Q5yWs9srRdZPY14xYFZcHGRrFul6wfeDovzbj2E6MSX03RyVbw20O%0AJKMUR+/04ufO2HYKgX3P2oEZEH0DdGvpgubenbV479l3Fd7+PGz20ZnnGeMsx3EQoifGyH7ohFCM%0ApfRGiAkpetgUc/48nxd7Yx02aITUG9j3HRNn0mSRXhGn29nntjOaHqxfosMY7bw5a9RvNdSJ6Bx6%0A0be6aey10U4D+lfRg3aKiWEG3h4YhJIrl+tF5bze8PH+hU+ByzRRasZ6T4iRaD02GPZdP9O6hXXU%0AJudGy1HygZ8CcVrw1vEc2tP9+vpCwsQUJr1cneCNEBKNnS138nYwe8V6W6vbah2sDWYfFWl/Xk7H%0AGJRcOPaDchT1ScaEkZUQI/u2I70zXy5YY6hNL3I2eJ7PHazCZ+ZJS+d9CNum0XxhkKYL1nlVCIhg%0A84ELvxGGY5oTeRjifOXr978rij1O6hr8WrlcrxTvuLd6ehEz5EJw9tx4i3ZE0K2k96jQewz2XYmT%0AIgpCaqKOJiMGrH69FXo0SHMChFwzu7HEKWp3Eo1SXpaF+10juin4X9JeMQZGwE0TbdtxdsKHRGkd%0Agsf4gLV68YxnTNU5mC8XpattT2o+6KDocjF05whRiahdNNYXvaVUHX59PTemNHFsmS5ghyDOw8in%0A0FfJjd5aJNdTraEI9zoM0ro6EWcl5PWm//45BYbTLemxb7g4KQl1tPNZ6XF4puTY953rdAVjWF5e%0ACd4htfF4PlmmHwSvceOjDoYt9DpwzARviSGRa9OhyaGqj/X5YDRBjG5+61ExoyLWEidD2w/GPHDN%0A47T6pckNa3WI2DsNoTwy1uuGfEqdVlQmT1fs/uVVfUtiLMMajOjm/8hKE62lKDxkDAiJnBUzv+47%0AvVZebhf20rgtM5/3lZdl5nl/YG5X0nTDOq8xwLIBwjiyDj7brpHKzWkscTvOz6VFjLIHvAt64LdC%0AK41wmbHS6Ay2r6zglmAx445BSJdZI35dEGdPn6pFCw8qs78/NtbHyuf9gYzGvWjEfYxOOzZyFVbn%0AWVKktEZt8PmsXG+ZVwNYlcYHp9A2aZryeX68YazqHoz8dKl1TGm6oTJCy4PpNtF3pTRq58xirMcF%0AT2s71kU9Q44MXV2G1ge8D8oGiPzy6WIqn5+f/P7+zh9vH3x8PjjOqGG2kTrUaxlkMDtDLdAeVXuZ%0AMoguEjigVGy64nxndH1f4Dxt18FRL3oB76LbV+cSrg5Nt4yOnReFBlmtisSYMJsn7ysmTngj1NEZ%0Aa2U7KnFyOOtpNEwt7JumwUIwpORpKbLlTLWWsLxy/3zHGUspmXYcFLMwR3VG/qNf//QXryFCwLJu%0AO7PrXOeZg8a83dnnG9P9D+7jB+n2DSaPD0F/kJtgQ4SWqeuGVEsbwrH+wVgOet0Z9kbf3rBGePuf%0AfyM4KHVQpRNG52t9p5XOajzeFdJkye9vdD/Rm2ETw/3zwed6kILTwuDQQnVrAwf0rhNJncrphsW6%0AoC9Ll5E6aFPSSIt1PPedraxc0pVy7EzTDBFKOVR+l8G4hO27TuvKIGeV5Y3aWOZA7YaeB+1xZ2CV%0ADvMzX0zj2AvuyBylkrrincV0nQSWiR//8psexqzGjXobDKNl/t6Er21jP4qKf89LlreGFLXH9PZ5%0A4Iw6F8Rb1iOTjoO3zw/+9V/+xFwq1Xn8TalxLibyntVN1Trv9ztSmh7gTaa5qLn0MWBYRJoerKxV%0ABJ8UmhW2/cCmSNkyElTAOIwwLQthStxeb2eHRSMsozcGOhFEhH1b+bg/yX3wuak4tA3RDV6KGn8U%0AQ3SO2poeJjmF0ZeZx5H1A1kau9l5vS4YBrWIIu1b04vOXsl9gGjnwFtDM5ayV5KPDBFyO/TlSGNI%0ABm/JOWNiYkgmREecJmK0xGkiTZopDynSiuaWS1OBbs0HR8l8PFY+V906KcZbQS/irB5ejZxEws5W%0AKiEF1lII86Tbo6AdC289xmmkSgS2bTsR5Kcrhc5RB84a+hkNPkrHGb3UKOlRe01YzZzn2qB1jIOB%0AxvVGq6Rl1tilUZEyQzBWy60yGuu+UoZi0P3ZB2i969bmxJwPEXCG6BT2YYyj259UQ92yOQm4CGLc%0ALyhJPze1FjldPYaSO5x0Roth64PkE8MIPqr/zZ2ONHHgxTDQqIKzhm0bzItGY35RyWrVSIh1DDqt%0AVaWk9VO0fdKU9EIm+v8bpyRVOt5GojO0MfjKFXf6br4tgcdzw10WQlCKVRt6sI3Bc9QCw1ANbGvF%0AGaOdNGswpRBPMlMzheD82Rvy1FOWLhhqqYiBPgYl75RameeIC2rf6rX8irwqxdCy7ru+XLeqc2Bj%0AwQadoBrwIbIeoh3WoZFC5z2jFip6wS2lEKZIyZmUVMgqIkwpqTOwdxVSd8N2VJI2szmqgn9mrzj7%0A6APbns8LtEPMOLuc7YzPGqRXjqMRvPvVa4xG3VoyTjqjMZjlivGBkSv5qESryHNMQIzHp0Q9VtYu%0A9NzwGIYNhAQ1b3Sr6PMxBvZnYdx73X4MQ6kaxc37jkwzW+7UJiqe7gOGft4djmqUSKjYarBWkJ7p%0A3hOnxBIC275iTCLEpLS9EJCmEKva9ecwOHBhVniRsQjCcnlh25+kNHNUYY6GPuD6/RvrptE34wNx%0AubK+PXU4hornl3kiGPPrZ6m1pomT8/Kt21jHs3Wij3ThHFY1pqCeNB893ZyRboHghSNX9m0jpoQP%0AwrY+iFPSDZ41LJcL9Eou41fywQWPCQEYtAG3y+UE8Uxn7Ngyv37DS6GdUBzrPM0nHKv+fJlALZXu%0AHUm0e2aNoZYORgcAU/R6YWwdreYaeqtE5+m1Epzoc/Ac5jirwI8QDdu6n1sGaM+M1dSqDi+8wy8T%0AvaL0496Q0TUmKhptHBbiFJF+QkisQ4zjWRoM4ZYse9Wftfn2wi0ljvUTlxKtG5575sdLQro6Ia2z%0AtKzfI2OV/lmbKlxya8Q0s37eldZsLMFpjNCYgY+TXixPlLsOZhsclZQ898+NGBMhedIU6HiF9HAC%0Al0Y7CYcGMzpf9wdiYZShSZguDB/528cXv91mNgxmPfj+cuORK3++TeRcYVi8PZimmRAnjHR6U0iX%0ADE34IIP1U/1Sz3VVMTVCcvr9ds6Rpkm3d+j3fD8+sFEdWdIHw0BwRrewxhBCBXdqBayj9kE9NmpR%0A6u4A/eZ6r4kCH7G14A1sbfCx7kRjqDJxPyqtPzACa9h5vSWu9x26I82JUoU0TyqfjhYjhlozrRXq%0A2gipUvaVcqhzs5VMMBPmw6icuFem64xq9gxhToxR8F7fvWaAjfpefv0x0WvDR/1atN5p7eD5zMQQ%0AWZ8bpRwUGRrtb50uWaOCIcDp6hsiXJZE74ZkK2I8tUHy6ZRaW1rJxJunbPlUwozTp9lppZLbIF6u%0A5MdT3xnS8c/j1yVyShO0zJ4fiBTEZrCe0U5oi7W0fVMtxeQxaFdOMPp5Fq0pjQ60xrZ/sNfKEIvx%0ACSuGlp+4cNEh+T/49U9/8dKtQqG0zF+uV9ZRMBm26wszmfIxCN/+TLm/UcuNSwwY94pMAx+E8nlo%0AGfUUoZZ1Y18LdVtx7kk/yXClHrTRyfcHXSw5F0Q2jr3Sp5nRVqzRSMn9eMf6mW4M1nvW9cGaK9fr%0AQiuNj3UjAj45jiPr7byfHq+TCDRHTx6Q68FLnXDxhc/PT76/vnC/P7h9e2VUofqK73oDl9axHrTI%0A5mGDr7Irxad3jBju94oRpd4p90mIy0wrFgkOKbqqz1smTTPPfePIlclb+nxKWQekaaIeK+I8Yhu1%0AVb6OjftdZXR96MG0nwjq2ju2WcbPw8++67TS6IN32w/WecaYoQ+lnxcaY88DhmW5zdTWuOWDJ5b1%0A44F3nsukU9I5RkDFuj5OWsQ/Y6TSdeJRj51jGDoZ64RlitgLOJGTDqmkKzMs1UbGkRk0tn3juD9Z%0A9433ryfj7JqIoFCDLnir24CjFuYYGa1qFwVhLYV5Sfzt/Yt/eX1hntRZE0JgMJT4d1RKEUZr5O2g%0An9tR8Zppxxo6aupU4bMwnOHYMqZaugF/Ch8vy6ykyBBJwWu/zhs9jWP1kmrkhB0U9m1j2wtrLhoz%0AQftR3rhfyOQtF67zjADJKN1v2w9uS+J5b1x+fNceijTMSV7TjldjlEGuDekC3eCtYQxDnCdKb79e%0ANvbcuOAVXWucToWk6tYCpxcslxTWYs+ktD0ncMMYyrHTegURgvXcnyvrurHlSj8vy8LpThGhdxUn%0Ai9GJmAXWbSNa9DLWHE4qMTiC0ReAtYqFP/KqpMXWYFi9PIoQjadLB4FmTkBIP51j9RT9AnUbxCYn%0AdtsQgmVfq3rY0MMmJ6Cl96bSdOco685ojW3bUPF5U9+POSMcRv00wwRqzRSX8CJwer9uk4qoUzjp%0AZkNpiVOKyNm3csZRRS+Z9myatdGRrlsDb4eWsa0llwwp0qtuu5xThHhrVX1yIme/TS8iqgK1CkJw%0AHjM6pSl1zWD4uj9RALVO7PdamaeJJjBa1n92eloYetBSX5ZX8TOnNyoqjvzntBMRljTxrBs+qEy6%0ANRWRXuZ0Ulw9HSGlmVoOpqg9htwyMSWliFrLsR/EWSmDyVrmywJDBwqttnNLFoCKuEhpFS+iU91h%0AiXOiDMPLt1f+9vbBHD21dRoWNypxmljfHxjpvF5mSq2s28p1mgkhItIRxolJN3x7faHkwmd/UEoD%0AgeP/0Z/KuepmpTbipPGmebmo208605wYXQ8qO4KPgdwGzukAyYymB8ITaW3p1AF20v5dq42eK98W%0AjXaGy5V+ZO3GibBVCM4iMVBLxI2KzKo5ycehNE5jwAzt1/Z+XrgcaZ55f+wcTf1QfejW2aLP358k%0AO2s8g45Du3DlWOmi+hIfIqUUcjNYZ/gtTdpXks7xfCLGsG8H82XSy5FYLj7SMcTLzHFk5surDnFi%0AohwHz23ntiQEiLbhppneK3aZGUU4qqogEqj7LGfdEgC9VqaY2J8rWy7no1k3FXbAVjtzCtTeMTjo%0AQpRO7sK27xiF7dFrJzd9B2Pg2+sN7yxtNLbHHaxHRj4pjoatQrosOK89vfXILMtNnZF+YKRqCEpg%0A+EivVSmSNVNG04ueGGLQfrx2pUW38q0iXZCmgyhjNY5fm6FUwQz9M7oQ2bYNQ1H/nmmU3DT6dnZv%0AW1OZuXOW3AvBqiMRq5ss7fXoFqyf0fM61Al3lEIVlEhpHOuRqQMu08RtWZiXWS+v3vP28cl//OVP%0AbEfm28uNvRVemPQyN0Vq0yqCEe3udBkMsRyjwlMoVTdaiGCieiiP/aDkjvHaDerDMGj0VQhWB3i1%0AFg4vpDRxuy0M77FWzzIlF700tEHJB7UP7veVt8eT968Hz9L4vK/k1nEhnBtjpUx6B0tMHPkghsiQ%0ARm2NR8646Jgejsv1hliHNbrpna4XZNu4vibeyx+sz5Xj66FxxZhADEfb8d2Ry4o4x54PglPKsz88%0AUqpeUqRxvV0Z+8F1WWhwxv8qx34gGHotHDnz9v7Odhx8Pnee+85eO48t8/3llWMoBTe3g5wzS9Ra%0AzTQlajnPMqOz18x0eaG2VSnFtZ/nvYKXoRTC3gnxwro/2B8rHsexqxCagNI0q1BGp4ZEOzYKhjYy%0Athe6DSTvKBiMyczzN6RviA2akhFD9IGcy+lcbIxDeD43KlBECZXGWhqNr0OJ4P/o1z//xQtYnw+y%0AcRAu7M8npg/sgGd0HHji7//Ny+s3/vQ/JkQ69TGwfcFYXffLYdjXFcmZ52cmr198fd65MvF4NrJt%0APO9vSBOiT+ylg+n859/+ig+OSzSQZnyMbK1z+TExe8/xePCf//VX/q/PLz6fBWMGf77dsEBHy/ZH%0AF7x05hjZjoMmA9s6bQz8ecgeQ/jbH59M//onvj6+CL+90jBnd0lHXGI1XmWsgWFwAj3Brc80Y9jv%0ABUNh3Qpjz6QTI+xCJBhLnK+M0ulmIGHhuX3B0PjUJOqemOJEuiRidLSy08XwfGz88XXn739/Y3uu%0AvD+/NGokg8eaTxy4/dVhiS7QzsmYQc7SLtz3wrId/Od//05MievtwrplXs44WUwTcZ4V9tEE+1iR%0ALetGa+iBeP88mJzBLq/a7TJO1/3DMDkotnA8D+wctOQYHMv3mfl2RaI/nRkV6ZZNcWKKGc6FfT/4%0AfV35477xx/1B7QPBnHn6E7AwBm10UggcOWukqTWNE+0HWEeKib9/PXAx8XL16r4KCjuYLxesL3y9%0AZYUQ4E7UscpTpTrc4jFGJ7hpCvhu+D5dyLUTbxPee+IUiFMizBG8wcSIt7pB6ebELDtDWTVC9jwy%0Az6wDgd76efQVoo/spSiBqyuhqpRMjJGjDfpj062Md/zlx3eOllXCOQWNshhR79UAnwajQx1dS7kx%0AgrF8fex47zA20EyjVSEGIfjA7MIvCqZ1AWO1N+mTdtriNOGcARrYpJ6fXnHWQbQ81429dT4fm04M%0ASyd6ez7vLMEbOkbpUq0RYmBvCnl5vczct43gX1msIpC/1oNlCiyTynVjDLzcrhybAmvkjJzWMSil%0AE43FmUjeCyIGCZ7oAs4Yat7pVrdfZcta7A9Oy/wpElJSsqrRrlmr+ZTJWtZc6UBug702hgjJR2rX%0AiZ4LirdvXXXnl3nWqfIQpRAmz2MrfLtN5N6YesKYgW3ah4ze6UQ/6+Tfu4i4THCBvVbiGaHZd5Vk%0Ag+F2nbFDHWa9CrXtGOuIk9XLY1R4gfXujJWCsY5jVMqJex6obkEnu3qJbUWIs9c4mPOs60qbZi5B%0A41fjJE6ZoRedQ4QpOLwTHtt5aXIQUAJgaeqGSdFThoHReF0W5jhB7ywpMIYeWltpXKYr3nmm4LmM%0ARDedaANEyxwdJqj6IEaVK7feQCzGWdIysZeGwekEdAzuz42tCS+v33Uz5hw5F+I0aZyrDa4xUIPD%0ASuPHj98YrXLsD5xYKkJup7srOqwdiqk/t+tjqBdSaHgzFNktjWgd19tFQQOTcJknlZDOE3XbadKI%0APjAmMHaA6fgwEb0hRHWy9aGR74YBZ9gPpcchwrHv2DCz3L7RBiynXxGD0kCnCT908NGN8D0m8hZV%0AmdCKDq/qzporc3D6TDCGy2XWC8noOO8JQ+j1wPXzgCWdEBLBzbTcMb2yLLMOUGomxguCEvpicsxR%0AN5cG8GZwnRdwhn7qIHwK5Kbd6Skl8r6TXr+fz02nkJWwIAbm28IUI3nL3JYJSQuyr8TpQh2D7gb0%0ATJdKx3HsBz4oWTLEhPNGn5/WoPrfQT4Oaj71BM7y2AuIo9udlzSRrSh85NSCjCpU209U9qEH/MkR%0AbzeCdYrH7o21C61UHAYzX8n7jguDYiLzcgUfmacFE2fdKltLRWEyBSHOC3VANx5aZ7KigwenJGBj%0AOqML3jmMd7ihKO2SlTKZzMAap6RiZ8l7oRRosuOd1YEP2mNSepgoPGY2mK4gMhMEJx1vJowzSO+0%0AE1/faiWkiVwHeX+yFwAFUzGE0iwxOtZDhb9/e3+yREedJqIP/PXji3//y288tp3fXm6s+86yLOpi%0AigrrktZxXmEZ1hom68ALtg2aDZR95URpkOxM6Q15VMxVaIf6EP0cka0xQiEFT5qWk0Ct31fnAoah%0AsCgcPRdGG+xFAT65DJ5bVQCKdJblwrof7KXgQyTbQP54cp0KP64z//X2zsuy8Pe3d5z12N6Ypgm7%0AZ/xohKBUax91s22M5RICqy0s3164zVeej02HBJPC6KprupDwlmEq7cgkc8MTVQg/zfoeiwvpMmGG%0AXqJryYgMtm1nPwp538n7wXPNvD1WHlvh8/GgDuH9cceFhVzuBGfpWI5huS7qIIuTdqUIgeg97djw%0A3lKOJ9Pyjea1Bx18gk09rft2cEsLw2ucN6yFvXfi2RNNIVFLZ6zq9RttsKSItZ7tKPirEJNF5Eqv%0ASjhUmNfA2s5eGrU3ej7ARratUjF0sawPBR+lyxV6ZErX/6971z//xUtEqD7xOmkP6fZy5fF48P06%0A4S38+HYjd3hsK+nrjlxeebkmnBjEBaxU6iZcQmQYGBdLRPB7Yd81zxkOGOHCZRb23Pjx25X3tw9+%0AXGa20UjO0xAmY3nf7/jD8vtj5SiN//v9g70UcqsEZ/jb5ydDDE0ayTrmuABF0Z3GMk/q1pm91+I2%0AgrUoRaV13j4++ctffrA9Pyluxhthur2oY8PqC985R6mHIrntICwQTMSI5eo2cmgY2zAHSofbC6Od%0AQtoxsLvKRo3oRChdFubrjXBNhGmhNS0b5lIopfF43Pnbxyefm+LKjeihcPShNEPRCIPG0BIGwRmo%0AreMMlKq48PXIlJyR0Xl7/+Tf//JnBRScBXZroqJz54THE8ZgVOhFSN4xrGG5JKxYGBasU4hDb4g0%0APImwGIYzzJcL07cZv1yQgCKnk8YA+gnKaK1Sa6XWxsfnnd/fPvl43Ml1MOgEq3CAPhqunzRDa/Vw%0AcR5IDehDxxlKabx9PXhdEnP4pNeJ+ZSSclKEovNM3mOcp+fGaIMkBmwgLJYohg5MIeGNwwXLvFyo%0AuWOiIU4REz3T7ULpVXsyRhhiNLfdqtKusuKz2yjsR+Hj85PaBrlV9lI4mlLBvNULsgq3T+y30ct0%0AHsKeFfO+P58ck8VFaFWQ08floz+hCp7h9PCflplyNKxpeKPTOied0QbeeOwwRGv0+leFeYpgDGGa%0AiIs6g7odiGis0DmNDJhzOzd+fv2NPTdwgvjIVp9KMRuDUispRnWtGI3hlaoRvpQ861GYg+bs6YqB%0AldbYesGKMC8LwTts1yK7k0btCjdJzuOM0Q6AgdloB8cI2FOl4LBYpx2wCqQpaNwvqpTVIAyBdE5Q%0Aexu0kwaFgee6s+dCbkLwSiTE2F89rZguCJXR8wlI0a5Ra/30u3moKhk9DiVIhau+gAQlSC4pkLOS%0AFn2aAMOLsxqN61p01tK0MFtHqw3jHMkljNH/7p0jTYpyb6Pjg1PMuvRzK6mfvd4btSkQZVt3jqpk%0Ay8tyoYyfhE9hjhGXFnp+UE/q28VZrI+43pmcwTOQeoCFY69YSTgR6k/0/+iEEPBDibDH0Xi5akfX%0ADIM4S5SgEb7WmZxHuhBTYoiKqTqOr3gAACAASURBVBs6iQ8xqrRbFIggQ7dQvWnPLHjLnjt4iNOE%0A1B1GpeQMfsIkFTR7Ok3AT3rwraVhziimcw5rLM4HJO+4qGqPdc38eNWLf4iB3gpTCkjjF/2tVKHk%0AnRQn7PBKGLSWRuUSovqpfGA0iN5j50jNK9Ynpnk6v18qOy8lM6WkIKEQcFUL89P1gjj185V9I11f%0A2faN+fqdECOtFe77ivEOKTAwOAshBSxCPymqChIorFvl5TojVi/iOrwRkvcn5VWjePYcEHgUmIXo%0AZD0ET80F57w+913UyGzLpEuits6yJJaXi248u+pEalV3Y2/aI76+voBV+bgXYXq9aW/rMmN94qS2%0AKJEP9PtgBj4oHVK6pYgwhxmRQmldqY1WHYruhIA4pwLi0g7sGSO1zmC7weFxweHD+Yw7YQ2jFnw8%0AY5VZaXxTmDAGQpo0hi6Dbdu0y+49HWDANKnsXmzg4iMhRKqPTC8XhKBfg3M7b41uYD4fD/707YYD%0A5ug5auaaJrx3bMdOCgFnAMyZ9BBcilxtJJeKiD03zBCMox5ggz7zbdD4+ihdgSfouQOx5HYwLxNV%0AYLkuZ7RWkw0xBI3G5YYPgeeaGdbos8JZetEN/v3xVJIhCz4mam0E7zHGsh670lCN8PX5wTX+YC+F%0AlK7n59hgrRBmBV44I/jrlf3rzuVy1a1UGJTHxmKvIJ6G1kluMTEuDoenWoOPA+Mt1s3YYBAzwHrm%0ANGGCxRp1No7REWNPmXqniBCc5W9/fGLNgFFPCqzh8/mF90k1DK1i3dA4Zkzsx07HMjlHPjzv7+98%0A/3bDSNeUjY2IgI1Jh1eTpZfM7dufmJaFtlWkw7Is1OcT7JXed47nTvzxTSOKBcxLJ7xcqLnqZXjU%0A80KpGo68rRhvKT/jkgjr84uvdePt/uS+PREGe94VvqRGHr1gxcQyRcqxky4zbgyqASmVECJfn3cW%0Ap/63FAI9OMBymRcetTPOz1wICX+L5OdD/dvNc/Een2YskTYqx7pivWdZJqK70A30ceCNxfsJrH49%0A1l5YlgXrtApjxdDQYU6yltVojaXL4Cja27xMiWftPNfMywzP++cJwPl///VPf/Gy1vEyXzB95+t5%0AsMROrpXHxxfVGrbq+dfXK2lMNIk8t435MtEqTD5gm8a8EEfZOn5OTItnHHec+8b77298e30l7AF6%0AYXaGx73yL3/6jUfJ/PmSCM7jfnvh7e9/8O3bhcvLheOPd4rI2W/Q+IpUpao4F5htOkualXmK1N6h%0AF4wzKmLrXcESvf46JPbeCHPi6+vO99dvpIt6Io6ufpketdghMvAuUlsl/C/m3mRJkuzIsjxvFhFV%0AMx8iAoFqdBdlElX1//9Qd1VWJoAIH2xQVRneyL1gCc9eVOYavsECTiC4marIe8z3njNFrAn40JF9%0A4H5+xr/sjDqIF0fuG84MqhNsiYxoePQH13hBzMB5w/XDgg0B64fmzUdHlgk3Bms+eL/vvN3uZ4xD%0AEdTGoAdTq5s5zkNUblou7tYwJz2UO6t+oNI6j7Xw/W3j//r1k/a/tsycgr6shtLhog+YZImfPtFy%0AVZhGd7B3nHicHfglKMSj6fTIyEKfLY2OOIMNE/F5UtqQFK2RWMWquzRR3u+03im18v76xveXN76/%0A3rhth5YynSG3ckbOAl0Mc4wcpQCGlOJJfJQT2CDk1nh7bLzfV54uEz4H+hDcGeUaveG85+nDhdGE%0A6nds9wQDTjyUzjIvdNOVJOgctmp+PQTHsCoQNEGpWXFKYPXy22ulW41ibfuD1jr3+53vrw/e7hvb%0AnrnvB6AOFufkh+CvD5ReNTT6U7teqqek/x9KqezO4nwkj4GpwhyMvrxbY5oi5VA9QPeKPg6i6HE3%0AoG2VOM/4OSoNUGAaYIKjRSFOF/BGZcNTIMSICVY3eig8xppA3nbtPo1OKZXH4+DbyxtbKby9Pxgi%0A1FYR9PNWBaQ3olMpaXd6YG19MC0TSpVsHNZQh0qUW+3qkUMopeCNZv+vT5F6VOiCdKB3wlCJaZpV%0AGo4xzCHoJeqcrhsL1xggaDRTLMQ5EqdwxqeEgRb19/2goyAM4zxH3U+Xk9DHUIgHon+n1hNkotTE%0AfkILYjBYMfSS9SCPkhKlazQY68BarOmIGNIUdYPTBq2Mk7ap8bzkA0c+VLorXqMuJwnSmITxBufB%0An0OkOQWGUdcV4k7Pinp+9lxoJpxeIs8wQy/rvTPNC4/1QIw6bDxCHQLSWZaZvK/YAT4l2r6hnj5h%0AK42AUKzl08cPnAyGHwJ5Yz2md1LySIPZBxhKBx1dCM4wxOPQiK9FkC64aAlRD9xdOs6CWI9xQvQz%0A1sJxFOpRGLUhxmKNJhfKMIjzfPz8mdLgtu5MztE58e5NOwXRW7wJMDTq1MRiqQrwyBUzlK4p6GXf%0AGv1dSRPmRYm84+xwzWnCoBHqfd3Ae+ZrgiY0o32/5BzOWwydeUqEacKnoN8tbxDrCT3pZ8yiNERj%0Ama7PqoSIiUcufPrwGTGGNC3MKZCrDkSsNSeGfLAsM8fjXbf01w+Ut1dqLQRnOIpSe3PxpJRo7USM%0Ai76no5/UexmcdpJFdAM5GmYYhdhYRzODo1SWKWKaME+BCcPydKX3yrRMGqWeIlItUjIYw3YUxhjM%0A14uGmAe4NOsG1kfi5BVnZQRxTgEyZ0Li6lUcW48DFxIjN72M9qwxpLoz0AvkkIoYQ5gSeSs6QPMX%0Agm8cJqsHzqvPLxqnA6DRMTZQUWLb4jWWGKMHo0kH7x0ueroIHYVcDWDfM0ME7yNHroQzcWCDJy4z%0AzkR6N5oCqB2xJ9CkD2YaMSW27eCSPMV4rA2Khj+jlEfX7Ul0Gomeog63B4ocZwhtL8whqW7CCiFr%0Ar8ZGBVH0S2NYSxw6dKpScW5GnCFaqw5IY+hG43u1FlWNWMe6HYjxbKfOoDx2xJwgk+UJyUrFNBia%0AKI+pWcdirMYUe6enwHpUhqwwOsHC02XGBIcrGRcTUhvWD3yK+vzqHWsL8yUBCRlQq0KIjLcnAMhg%0AI0yntF0rKIa9rMxzwJz+zn1/6Fl0aLe5HJXjOOht8HZ/sOXKehRVJshgz5VpihjjyCeKv7VBc4Iv%0AmbXsJBtgVpm3j5FvX79xnScQw5Qi3htqOfDxmVo3xeXLgXFOlSSvD2KMxE+fqHulV49PF6BBs8Rr%0A5P565yoOiUaTAkch2YExgg2BsasQ3gyFJ7XWabWz7Zk9N0qH22PlqI0hg+u0sBX93T4/PWtlpQ2m%0Aaab0Sh1CkI6RjleSCb01bsdOTBO0RhZwCLnpe85jafuhw57a2G83YoikZUaKMgcmc9Ee83KBURli%0AsM1z/fSEawUxiUd+xyMMoykccVY7ZDKQCjjHnvezbqOERSeW9/0guoiIZeCU9PqfGJT/4S9eIQT6%0AvvLz08TNWCg7vRWeP/+F54+fKH3jbX9gfORjrlw+f6aLw46N0jz1uOPizOX6hL9eCHbi8f2Fz//0%0AT7y93vinv/wz3/7tK647gl14uR/EJ1id4aefnwhL5Pe3d8q3LzBbgn3mX//2N9ZD2K1hrTpJr10P%0AN3U0QhgULJ/nSJ0Se84kF4iL0rC80yz96AOPUMSqM6hPPHJFvr3z8fKN6H9mlYlwqABw9HNa7rQ/%0AEZJF0D6XnS+MWBmPB+YaiUZo64E5RKkuZadOWS9bUyQ4JdfEixJflufEboScC8Z73r585/Z248tv%0Af+f99q5folo5amWtDTl9HcY4DI4Y4hnnsFjrqfX49z4VsOXMFCMvjwe/f/1CK4oL/vT540kLOiOx%0A1uFTwAYHxeGmBVMKbSuEq6J9EUOTqg6vtdGDB2mQEj4m3Kx+DOs9LsDontqyTpqs4XF/0Jr2nl5f%0Ab/zblxf++uUb74/17Eah3ikXCDHRWiUFdZOoy0ijYMEZ3R6IFmm3UpmC5/ttJVhYrwefPz0zN08M%0ASbPUzjJdEr12nUxuGds6ozXmpwQUvLGIQ51K0VP6jp9n7GQQOyB4bIKQlLyT150QI7UU9iPDaKzr%0AwZevr7w/Vr5/f+N1yxy1ajzNWuaQOIr2pJzTi4c7C961agl4DOFxKGQkd+HpdeXzJdCdY2uN2Ths%0At9ozSQmGIomrtbS6YxxMKRI+JKSD84YUJgV4eKPFV5+wE8homMkhXdGy1llq3tWdhXDkAn9AHA6d%0ALr+9vLLXztt6UHpHCYEzzQTGvqnM0ehB2BkorSnQw+iBZm2VMeDThytelMgZ5om1NHoful0Ikes1%0AUraD7nWIME7AQ7AqOHdOSJeoFz7jsbETbGBvh15snA4H4iXq1LNXWtGO45BBbirBPLqhtkrOjftj%0Ap3alC+514GPEuqgAgRCJ3rGVkz6FKC3QOC2KA7iJ7/eK85bFC8scac6TT7/dFKOS4HRyxFHVq2OM%0Ax5mOTYKVwofrhD0vU60POlUz9cGqB8oqQt0lB6L44Xxo/2grFessRSyEibru1D7YcqZ0oTC4LgvV%0ARNykTjVpjeYVbGGsKhem+cooB9YKPSaOIzOFQOuZLgIDXm8rlzmdn+cZYyE6i3hD2Q68i/p8cf0H%0AFS84S7f9lL6C92C9oYwDUw0BPTSNUWmlYs/uVy5dEc8+0IaH1tj3rE4f69hL5+XtzvVPf+EpXZHe%0A+TBHLcxPV3I+CCnRq0GM6jQOY9gOgab+p5IHH5bEWgY+75TQf0Ty/kBDGys4ximQVny0v0RiTLho%0AyEeBUnWrlZweJqw+F2s5ENORrr1T90evrTUVEkelOoYx2HJjTlr2z0fBThd8TIiP0ArWQppnooP7%0A/aHR4bDAUXSL6wJNEo/7OxiYUsL4yPv9QYoBoZ5dx0BvO8sl6oas6vdmyICODmYQRDK2Ny7BEUyn%0AR0NMkWEc0nQCPUSpqdu2aV+3NhqG4By7oPFePN4Jl+sT5byAuZgApdVephkjQggToW1MS6LWzmhC%0AKTtdOmU4knOUAcMnQNMgF29pWPqe1bHYoedCmjxTDOppqh2XPAZDCA5rI+u6cwlnZy3q98vbSAyq%0AWhjenlAiTVAUUapc8Ia9NAaqvtCLvjtTCYtCJFxUyfnp0DRiGHUnLQtNOkuYMCFR24rgFBoSPWmK%0ATPpy1kFWjNQBc7KsRJLz1P1gWqYfTj9/kj7TNHPsK+nqGd0yMEA9u30TmU5yOthwJ/DIojqWWjv4%0AQD60N/RYHwxx7HnDuYgPkduqvcY2dKM5hUhrnSk4Ri08msKvPs4Th1he394If/oTtXWVsteGy51o%0A7YnSn6l5x4XA/PEDZXsQY6A8dpWjP3ZSCviLkoZHG7TamGzCWlHP4hC6MUzPVx2OGn5EacfQ3uS2%0ArRgDpTbu28rt/sB0eHm7c983ahPmpEP8DsiozGnmvm5w7Nx70c3j4vjrt1c+XgKtX9kOKGMwIRw5%0AK1lvNFr5w7NZCdcrI2cahTF7xA76/SDnA2899ikwWscFy7GvxI8LL+sr4XLBBMs8f9Szx+iYvWOC%0AQUrj/XYjN+G+rqzbxtvjzvvjDmLIVcFb87ywl8IUFYJTm1JwfbC8Ph64lgnO4OJELg2xlrV2ZuMR%0AZ6hF3aqmgbfKE6jDkPcNawOVQVoS3v07zr/jtSM3OVpHkyItq0zcG7a602qDxWNc5Pl5odVKk4qp%0Ag9aKdtFG48hKijxK5fW26pDW6TY6eE/LA+c887z8p/ea/5h3+A/yp/XKsICPPDvhkQfX5cLWKi/7%0ASpgSIczk+wuvr9+5byuP2xtyZPbtzp4btXoe7y+03jjyhpk82QoY4fXlK8TACIPXurOx8aDwfn9l%0AzI7XtrIjzB8W3o+N379/4b0M7r1znAcW4wKg8axaD+YYuV6uGB/Jp6/GeaNTwaaUL2cgeEg+Ykcj%0AWMvrfVVyG8L9ONj3wuO+KXWmCq1WRj0YVeN6mHgeVA3GQVgCffYwOYYHLhNyuVASjBlqjBzGIhMw%0AJ8xlwc6R+OmJboVgPC5Ecj7Y7g++vd74t69v/PXrCy+PO+/rQy8mMhjGUodQetcJ82gI+oypZ8Ro%0AdJ3I5qqZ9sd5ebsdWoz9/vrO436w3TftTlinCNyTdGOCI84ev0TCxXFIpkrjkMIhcNtXNtvIrrJ7%0AQYIwHDRnIEb8ZWKYQS/H6YvpapJvndt95XbfuO+Zr29v/H7f+LbuWkAeKp1sXVGrf0zmOSN5Q+SU%0AV+r20aBT6tIa79vBmjNvj8yWG4/1QRc4mq6mS9OitPEOPwfCHJDFU2xnbTuHGRSEg0Elc0jHXSLN%0ANOyUMCER5oRYq0QoMaTL03kpVIrWfmRqrbw+Nl7Xg70LW8lYI9ST+lcPpezNJ2zBO/VcjJN6l7wj%0AF0XR5tpYcyHnne9vN46zaLzlzFYKw1gF4JxbNxcsYQn42VH9UNed0WjZSI5quzqVloSJ2iexUR0Y%0A/jLhov9RptcbuU7h9yNz7Ad7LtxW7YscpWBRHH+pKnoOZiiq/cTkj66uMmMMU1Ai3rZnlR4boZYM%0AMqhd6E0hJ1ir1DLRYYQ4hw8RggUPkgyld5p0sEoPc8mTx6FbhiCEpBS8lCb8FBgiWrx3Xj9DQM6F%0AWiut6eGz1cFalfRmnR6yBHWktZLx3uPSRENVGbPTn4/Ggk/s8oA29LngrCLh29ANZzunrXWMc8Op%0A5E8XHTYZJMBwRh1p3tKkYpNXTcESFJ0sFTkx9j56bNS+Th2iLrWza2aMYd8PRdDXSjOWR2m0AZc5%0Aac+kDZJTct18ueCdI4tge6PXg72201loue9ZL0Desh9ZLyIAViNFbeg2qIvgrP4Mci2Y5Mljx0bL%0AtCz4KbFcEl0G6TrhZ8/8NJF7YYh2P6dFN0LG2dOlZmilUXOl7Cr81ohtpJRON551r4rrXhSOAbCf%0AB6zbY9UOTc14UfqcQWjlUPpoKfjo8ens5lpLA+6PO3ttpKTUR+OdEk3niWbATQ6frG52DKRlQkwl%0AzBE/BZaPF6w3HGVHzCCkhLFCmNKJtef0QiqkQIRTFyB8+vQTLibWo9KaisJdiCyLYup7rdpzOS8C%0AvVWcM6TrE85Z0jQxjDrPpsuMsafvzDly06RHLo3aCsPCMnmwhtwHfnbgB8P0UzsQSLPFJN346GZc%0AtyNDGkc9sBbEOi5PF2op+h3T19UPrcB6ZD58/EyMC6W2szO0q2QeAKWMeh/owimzbsQUsNPM5cNH%0AfR+g3eVpubCu6wnjGhTplJa5b0UVCF7TCCIDm05BuRdCsKTLzPAG6zrVNLIUjLfqpXWDnA/tuHlD%0A7ZXhLDE4XEzqU/QJaYNeK49DNQHBR0pRWATWc33+hE2zHhxrxZyesuj196XvbEO6fmCMznZsiPMc%0AVWlu23FQslIlm+jPq/TB6AWbEk9LoiOEZcJPnstlhuAJS0KcUDmQZNjyQUWBCF0GwwhlFOakYluf%0AAi6Gk3R4CnKHKIHSGk2U1AHO/gADpemJy9MTA429O+8pTZi8DgMFfY5P08Q9HxzHRjWet8fOsa20%0AnKn54P54U8rvQFNL84SzhtIqbprw04S/LnQZhOeFHgyETqaRRyaPSmew16pkVo964CwIA+8NpTfd%0AnnntcJvRqFl7VNYE9to4amU7Mr0JadEeYR36/rF+JljL0zKThw7rnE8qlo+WtXT+9vWV1iolH7y/%0A3RWDXwuEC9I1Zu+nGeMDhEB4fmb6+KQMi+QxS6C7ioRGobDuG2stHMeGmxJlHGfCQTeWPuh7+TgK%0ARy5MlwUjnbJv6iPMle+3jZf7nS4Gbz2tC7VU1v3A+sD1cmXvsN532v6giWf4pKRhJ0ozdY7uLM4L%0A02UmxUWH6C4wjB4R0nXGx8C0zOqFtI4RHU06brIMWxmxgilkKfTgKXWjA4fs9FmwzuO8AnJC0Hh7%0Aa40mgpx4eIc642pTDYzCZhwuRpZlZpoCKWolBvsft7z+4Tdezjp+/fyBMYT7VojXiW4iX77/zp/D%0A/8Hbe+fPH57Yvt3opvP3336D/Z1//r//Ox+ff0LMgY+DPjRvXnslXhb89fKj25LXN3769In0+sb7%0A327kXiAm7vng9X7n84crX253hg2s9WCrjSaOv/79q04vncfIoBvPlCZe14OPVw/OUvLOMgW6WKbo%0A2JtnE8NlDIo4HGoXf912/vz5Z9Zt4xIt+37w7e2NX54WjjIjPjCOjTgv0HWVjwPjVUTZVZpE+viJ%0AemzY3NmPx0lYcux7QZYObaabjouBmAx2umKM6CSqqcPiWA9yLnx9eeH7+41bbmxVJcGtds1QWwPG%0AK+LVmB/bEuMN3jmOpjnro2SccydaubEemW/vd6IzXJJH6AwpGP9RNxRj4ELCes+o2kNq1mEwumFr%0AIKjLY4jGJUhBCXaX5XQlBWxy2KBTGRcDGI10DVSUuO07L29v/PXbja9vN/Z947ZuIENjaqVhjUIn%0AYvCkeeJxZJ3KieCtUWs5muMH6KdvYy+NLRaWY+dff/8OGK6XK95alhR0Wuk1flStbmnEeSgNCY4y%0ADFNyDKfREuZZBZdTwkWHT+kkUTms5QeVqQkq9B2iG5RtxzB4vd0Bo4fvMXhaFt62nWig96YDgSFn%0A7MeRYtCYntFI5RiD2htf3h98XhLXYyPGDxjjVUZtLFNw6m6qjWWa6TJwJ5nRDcAMCurPc2fcrgmI%0AVflvnKMWdkOk1opP8YShCLUWxLgfosxJDLfHRqkVb7SLllvn6bLwfd317/VO8gZn/dnEU8yydKVg%0AmuDgjBjeizrsFsA6jU9FEUaI+Na0D2k01tf7oA8VytaecRi2XvA+4UZWgpIRxbynwHAGCcI0TT/Q%0A2SICVgcxWK/+m7Pn1Vv78fnsGJooIdJ4x5obbgjObti00GujihIclynhrHr1jEU3AK1xOxqXDzPJ%0AO/Zc8HjurfN8WbQrZz3GgRH3/1MGDGiDblRgWm0DC4OGm4Ne/rxTGXyw9IGSEI269awVSun4EPBV%0AfXjlKOxN3W4yhGYcU9KI7loreE8/DhqCEUs5BxrGGIz1PPYdrKOUg2gN+xCuzuC9Qg0uUyKXwl4a%0An59mjqEbTBsCzgrGqnMs113hJL3gLkFBNAJ1FKbrrNJY7zFnb8aNzhj6mrReL8rGqfS29UEf9YyH%0A6sa1GgXxGKDUQ7u/h8GOgRlKNfRBp+t96CZzu68gBhmN4C3D2B8DkXEeQl9uO0u0eB/O70Fgvsyq%0ABnFOQUzDYJzgpkTtFT8Heq3YOXA5DwJtaFIhnVAGjFHwRdMtsnUBHwTrHPfHSrg86fbCR5XJz6J+%0AM+fY7qt+zlA9QWuG6COjVvro579j4eBGzxXShFQVtt72g0v05wFZ+8BDLFYGOBhGtLiPoZeq32Ar%0AKhj/IyHhPMFaeqvg3PksSbizL2osGK/Pk8lH9lNeu20bPhnCEghpJg/h+bLQh265e+tYAYbGZ49y%0AYNPEODKPtmv1C8+SJvb7DbcseqgWVWa4OMHoPHIjtca0XBWVn7N24krHWGGMinHCUTvRe3KuiFHS%0AnVirn1unUeJpnn+46oY1SldFzq2+UlW98/oOEKhd0wfbtnF5UmdTCI66Z1rZMSLn1itQc+HeOj8/%0ATVgbsDJY/EkydUGDuKIuv8sc2Y7KnJKmENCOlPEOHEgpuBhoo2AmPTCb4fW7iKV0/V5jjA6sjcFF%0A9UANGVjpiPX0rs/JNR+n3Fx7cKUUhVoh9FpgDIxptLwR7ESz2gczokNGh0p/3TRTumH2TlUQxlFq%0ApQ3P03SltabDAGOJrRNTYp6Xs89diVPAWSUVhpRoMjBJP3PW6TvCoQOQXhvdDMKUsCFqHd12xGhU%0AsGZ1hr7f7uACX19eyDlz2w+6CCElvDFM06wevCGIrXTi2ZOKKgW3Fu8MezMn8MOTc+HLt1d++fTE%0AUS6IOXAhUPaiP+NWFDw2TYyhw790mRnD8KjfsOHCVjJYhyTU82cFcTA/fSbnA9c73hpKGcho9Jbp%0AXdgfD/WhlsLrY+X1rjj+r/edWivp9MxhHdZAXm84+0wwg2lWPU5Ks3YgvSGcUJrRKtv9xqNnfno6%0A/VjWEUNgO+P/BHO+owbxEhEn+GGQpN5MGcCo5++mYP0Zz46B0Tx16DDZLRHrI7kU1nUlpUTwQfvW%0AtVH7oLRKs+gQ23iWELmkia0MDBY7mmox/pM///AXLxkDbx3GDeLTE9UoPs+YZ2xtTK7THob5OfH9%0A+w3B8N/+6f9kaw7z7Tfm5Yn1/kb07hTCNpbFcRwN4yzx04X49ARUpFT++b/NvOaDcl/hcIyYeHt/%0A55ELVQrv68rrnnm5PXBh4nm58u3tHcNgSCUFTzCBY88UowXWKhZXK1VlPPy0XPXlJsKSZpwVPl2e%0AYGSCnTHWs+4HkxFe2sBOkdYGy6LYTGcNVtS9YL3BGE+Yr3g71B92melJUbWASuqen2hdv1DujMZZ%0AK7TTOt+k0Y3nODb+9u2V3377nZe3B+8PdVttWf0srekksQ/tvoRTXmi9xpSkNwz8EPxNIaLWdgUi%0A7LmCPHAIyWpP7POnZ9J8wVjLMk0cuwpZffQYF5hIjCmxmGfNgJ8uJhAty5uhtJ0zL2QMWOfo+dBo%0AlzG0fLA+Vkpr5PXg7e2d2+3O68srt/Xg+31ly1knnUOYUtTek3R1JxlREpf+RGn9ROFL1+mjsz8y%0Ave/rRm6V9/1QdLqx/OUXoyVvnplCx3lVBMyXid7h+Zens5CtUmFntT9kg2FeroSgNCmsiqCt1eeN%0AjEErhdIq+57Zbg9u9ze+vbyzlcz3x64Rw9bPDpDm1lUM3VnmmVwK3hmS01K2t0pGLL3ydn8QfMQZ%0A4YiezQp7WQi56mZpmei9sZ2Z+WnW2EoMXglr8u8RRkSL/iFEjNdLVHBWD6peRaIwiFGRvr0qcKK2%0Ayji3ix34+2+/sebG3jo1a2csBr3kR2vPyaPGDLVzYRkNaF0jjLUTxTAGWoAWi2HQRHhsheQEu3zA%0AoNjip+tCLZX5OiPdsyS9EKafJ0Yf54Tc0ZqQoqejXSlrdVhgvUZknbfnhmHQemetBSOG7ci6Dcob%0ARxuUNtRrVTO9Q4jq95lSUk7NOgAAIABJREFUouRKC4tO3oJHjsIyTxrDMZCC5ziy4vdFWKLnvmdy%0AscxTJPemWgYZlAbUyjQvpDkyz39EQvVz3vtJ3+pC8DokwSqi3TmrhFURhR1QdVsvjvv6oFYdyOyl%0A0gTy6CrWtA7rNC5qQiClROnA6GxisVEn17Y0bEzkY+cQ0f+tnJnjrIcH1NG1Nt1GpdHZDhX1HkWH%0AB10sThrGRibvcMHjrwtHrn8sNbEmECcVHSvkQntVMJQydhTtC2FY1xWM4TgO7aAFPdBigx6s+6Cs%0Ad5anTyp6z4MUZ6oxvB0Hn35aWNeDYL1GmrZ3chfmeWIfgjWdsj0I1vDYdqUpBvWNSd6pNuFD4CgV%0AJ0oTvC5PhBTx3pNDUUdb1E7zEMFGrx4hUbm5khH1+V96w8eoW9emm99uDF0MzgthudCGknXbsRKs%0A9hcdjsdt5/J85eh6oK6ts8SoGPJTFJC3lf0uPH38ie32RuqVe9HtifMBMXrpbbXgbKSWQ92GDoXD%0AnB1qGz04fa4nazDGqXvRKDV0uqhnZ3QFcggwT4mjd/ZtgyFgBi7NGiFeZsSrG86FwOQDvXbCFGld%0AfgyeShfWs8d7sY6jCM+XmbzB5Wopu0Nao9/fFFW/62BumQLeBZLVtMtxHFgDMYQzTjdUht0UaISx%0AdKlgFWqi751GihpNi5NSUDHqwmutqcpjCPuxazzSBsQ5wrwwxBCSEnC1O96Znz7Qj4OjF6rzuGlm%0AtEFdbxAnonREHM+XmVqqDpJrI3qNZ1kHwerFzhqP9K6uzqZJFRjazY1BHV41KHbfWEprOBto7Q//%0AH3rx7AO3LHhnAH2mtqYdwGPbFYbWoTSh9kztRgdNokocxKojsQwCFjEdn2YalqdkaQSih3XbCUa9%0AZ7VfaNsOopeHEALOrnz++ARW49cpJaZJB1MjF9LlgpSMTQlbI0YUPOa7CqIxVp8bo2J9JLRCHeOM%0AS1t6KzSgtcb+WBnGsG8brQvv729gLG/rpkmSP/7eXshdnZHGwjwt1AY/f/qFLy+v2OA5qsrEP1w9%0Ar48dGyLbtzvzlPhuLNZZfv31z9Q9E+cJHyLx/HzpUEuI84RZZvZ15eOf/0ypB1f/C4/bi+L1p5nW%0AjlPyXUlzUuBSa9AaJjq2XXHwNRceufB6e/C2Zb68vqufDt1E+xR5f31nThNdOjEu7PtJpg0XpGZy%0A26nG8uHpCijZsfSKc4HgjErJ68aHTx9Zt0M7mg5SWnCjUrtWX8wijAxhuWg/+g8/39SwCMPA5O3p%0Ayk3Y4qgt4+1MPUnPXBesMay3B49t1TRFbtzfHmylYb0lhUCWju2DlAK1CMMt53foP77X/MNfvIYI%0Aw3g+XBP5qOoJySsff/rEvh+s3ZBCpxb403/5M8fe2EeBxwvu0wf9ATjDPEVF+V4Cj9e7OpKMJVhh%0AJEvbBr/8+Wf+9V/+hhNLO4u0Ry08f/rI69dv/Ntvd3yrvD8etFbZc8WhElrEkoKW+K00rnPkaDB6%0AIcQAYrTE+7iRy851voLAfd/59afPDKNF225VPDiGUHxEWsW9bfzy08R+VKKPiG9IDyowFgFrkV5o%0AYjVXYR3GQXqa6KXQCoQlYTaDO4Wt0jvWR2xr1ArGOUbfqb3xflv5ftt4z5mtnAK5orlWi6Jfe6sE%0AI1rGdhrFC6brtBJ+UJPklMgNhhKLEGof3PfM7+8b8/LGkhK324M///qLUqC6QYbDpoDBnIXUTphn%0ARAwh6aVvlIYJARlN/ToxIVVLxpx+LTFKnuMkC66Plfvtjbe3G//v377x+njw/aZG9egdey1Ep6S5%0AEFUaGqzB2aHQA2vpTSmUfxQovbMqhByih50hhAHrrhj348sLHy4XWm3UOvjLn3/SzV5U4pmL6CXT%0AKH0onGAA585NS0z68NKSBx3OQ+/Aeqf+uaNwPFZu93feX955bIV9L6znS6YNje2qiy7wYZq53R5I%0Ab2dXTUlSxhnS6WFzVuW2rRZc9Byl8bAW9/KKNY6fP2s3YnaONhpi4+nM8vgQERn6b8FpAdY5/cwh%0A+iJPk3a4hkYvjT0PiM7ScgerbpWaG6UX8v3BUbq6kIYgrbA3BU9Er5utNioGox0ci4IURtcCz4lT%0AsmeMcI4efxb4czvFwi5hnWXfix4SRLeHMahA21iLMeOMTekUdpq0FyIYLQQztF+IxgXFAKd2IR8Z%0A4z29NkYXaj0otbBnhV38AWmpo2NDwvSCsYGjdKZJ+zCSd3r02qc7iY2fP3/m/f12xmscwRrEKklO%0A5Z2BVgfDW3LrtLozT5EYJ3UFjY5gsWfB3RiD90qkrF03vHKaAc35953T7Q4naGevOuT5w+t0Pw6c%0AC1RRxLcPjnYclKHEuyGeih4g3RjQhRQsxkalCg7BxUQ9Mi4kEoaSV7y1hDhRW8UZd2L99XdqEB7r%0ATq2dZQYfZvroeK8Tbl3v6TbL2vM/jW53AWo+MNYQ51m/2z4gWFrTLU4tGiuy1mmHR1CanffknIlT%0AwqXEtleW0HHechyNz8vM47Hq5rE24hgKUOkCXeOeLReO2smlMcSwxIgzg20vXIJn3TO9DZZlwvjA%0A5bLQe8MMT1l37cbi9HfjrYp0qw4YEUMvqoYIMVLzQZzOWGaIvN/eNR4pgj6QZmToYVo39AmXZraj%0AYFNlmlQb4ozShqeQqPmgN6WvtjE4usE4TzkOStcoT8PyNM/0oiLrVhUvPg6lsDo7CNOC9KaRcxTc%0AUesghkgtmfkyn5s6MKLyY2uVzFnyQYgTw5gf78batdcYJ3/CllQfYM/vYSmN6BYietIX4+B0yDmj%0A3+GSNQq8553ShRQTuVaGcUzLhce2E6eEx3LkHRcE3/TfYHo/L4+nby56ahNsdLRaiH7SSHDv+gxK%0AiT3vCIZpWahV45jW6nfFOnNS8TImBI3iuoV1q9hQmZ+UNtlrpRsHVWPKYq26zx4b+1FIFq5Pz9Sc%0AVbXRgU37kyFMhLlrmsLqsxjT6XimEBDj2NaNkCJIJ4VZPzpB9S6Yijsv/+lUMgiCWM5/czxJnk69%0AgqeqxRiL0LExMepBKYPW+o9tlwuRfByEmOjW4kWfw2Oe8dgTVBZOBL6wH5kPT1es88zzxG2vmmAZ%0AcNszU1qZp8h2FOKswzPrhPF4MF0XXIqMIfhpwriA9Q3plej1zJOswiSMCK0pJTXMCdM1fTIESu2U%0AWqi9gQ8c24H1kfq2YcTw8n7D6DhVqcmtEkNUGfNQaFI+9OJ32zf6gMlaooOn6YoPnqNVbkfl07Lw%0A5fbgel1Yt4Pb6wsffv6FIIsOzmsjXq5YC85E7XYHx3JWMcgBlyamkTHW0VvHuwljDOm6UEtTv2TR%0A5+H2urKvD6pYbveVPe/UbshbZq9NKcnOMXrXyHGMHK0QQ2Jtnes0aVVgmZlMwhvh9bHjpOg2UQy9%0ANFqtXC4T9biDS+zrjokRNwYuTAqOchEXwUgDE5kuEyKW6BPt2BWmEbs6/E5wmhfBAsvzTMlJgTIx%0AUkpmDMOed/Y+8GHCxERdKwXL3jQdYlAnqA8TLk3MT888SsP75eyn/+///ONfvIYgVnh/fSMuifvb%0Ayn/99Vfury9MMXC9PJG8UI1h294JbuL+7UF9/ow9do77dz796b+StxtPz4NhvBZmbcMS8DExXZ/Z%0AphmRwU+fPtCl448refwO+eCvX37n+/c3vr2+8dg2ZBj1KsTAQOXLk/Mgkac408ZgzYU0RebpCSvq%0A7KjHjSVov2I95XPXZebYd+brjPOBXBrfvn3n158+ko+KT3rw/fb9C7/++l/IpZOCY5ihRLDpog6t%0A3nEieukSISYtBmMN4aoWbXeZNTM+JZpo76XcO7UV8j3z7es3/vXvX/kff//K//r6nf3xIJfK26b4%0AZxUQOwwD65Nuh3pXUmMbJ81MHx7OQOv6sPZOqTzRagyuSWczBWHw928axZuiuqli0G5AGxBEpcBD%0ALNPzE9Y4rAtotrJjkhZGR1FccJeBCfN5SBLEesq+k/PG/eXG6+3Gdhz8y7/8le+PB9v24OttJedK%0A7YAxeB/BWqJRwbCxlo7A8DhnWPddKXJdi9p/wDic82AGZgzFmTcFjfz+/ZUpev7lty98/vDMTzJ4%0AfZv46aPDuo6J7oQlREV+e/1KzktinPFKEOwZARtDMD6wP26MXjnWjce2sz523t7fuD1Wbo+d+77z%0Avq5IN6yHRsa8dRr9HJ09n3EX47DG6KXO6CazGY2HzfNEzWe/JXcMO6M3LvNEzQdffs88PV/YjCXG%0AiJUCEklp0jiAs3jj8N5jrMU7R0j+jO7phNqHhDj974coNt01o1u82ihtUGvlse6U0nk8NvZSeDyK%0ATkJbpQ/Yzw2L8Q47GiY4ttz4tEwgOp2tQ0XKGY3+0Rt9QAyqaDBGyKWoKNlZpFaM85jjQGLCTolo%0A1auHgHVKqnMnsMD/Ad44p5wqYtYNZu1Du0HOkbed3AfH0ahNaKJZ9MeROcpAhiHFoJNrH9ibxl23%0AfGCjyjq9CyBwXWZaF8yAGJxeCGvjbT24TvEcxFi20niKHjm3kN476hCiDHJrBOvBgveWcMquvdM+%0ASHLy4zM+RiMEz5E14lZapx0FZyx539hrU/+XdIRA7kKtVf+9tWGks0yJZsOP7p7pDRsDpgv4gDGO%0A6/WiHdEOJg6lXbVOH4ZaG1MwtFzI0pEQCD1gjfbhchsqAHb2jON4nBOiV1LbNCXF9v8R+W1d+xit%0AMqwjOMe2PvRFLdD6rr65YSmlM9DJu+mV0gq4mZwr18sMfiLnjJwSVWdVwXCUnegDl0UR59vtnSUl%0AorPsteOMQ8JEHA16YS+F19tKcpbn5wVB2HOm90Ebg0/esa2iJfKe8c4wDu02Gud0GGhUcDtqxvig%0AoJnROI6qZDtjObaVbiMQ6R2a8UpqZMPOV/owXKI9O0UBbwb0xnz9QBnaYXMWaqmMMRTUU4a6/U44%0AkIyJkCprXknO83J7cJ31GRGiOuysDLbt4Ol5IW/7ufU5O00hYkbWGNE869DtfO9IE/qp1MAo/Ki2%0ASjm3d4JGwIoEaoN5ceD1c31ZJsYYkK4sTxdKLozd6DbKGKQXpDV8nOnGsHiN10WfeTxuWNFnsbSd%0A4CyPW8UHT3I6zCCq3qOJnOQowHrKaKRpZozBclnObd3AnRGyIRqbrsPgg9L+umhXqHbtUYpxjKHb%0A6GETjE4KGvnXLqhRqIAZkBJ126hY0rywPF0IdJyfEWeZLjoYG3mlHgUnkW79D09gr4M6Cm6esSeo%0AZNTCskzU2kkp6PBBdNDpXcAHpUMOoz7T0Q1psgrNYlHwloFcdj1Y965DVBF6117uUTRxMEZn3bV7%0AVmult8HwCSOVMZTwGtLMJSW2LFjpTJdn5ugoNVFyZr44LCpZd97zfr/z60+fuT8KnRv7Xvn8CSWJ%0ASsM4D5vRrVU9sHaBduCiRlh9tPqePwrOKsjEOou9eno5MK5Tj8z9fkfEUofCeG5v75Te+fLlRYf3%0Ax87X7y9stbPlSkwzIeiw59izAtAcxOh4vkyUrtTb0jufLhe2Y2PssESN4u+1I2Pw//zPv/OXv/zM%0AkISEBwy4Pj2RjV4i85bPYZx2NK3zeAPSPaYX0vJEb4WU5nMzLbRStJfaCsf6BnjycVDa4PvbK/c9%0AU0tTUXJrJGdxc2I7FIDC+d5No1N65+fLMzHpMKVvK5so1frT8wUxXiOkKBo/XebTlXnBSsOkxPFY%0Aeb6eA1E/SJcLed9w+minFUjJMYYqK5QamnRYZaYz7jvUCzo6feggaVvvpPnC9lhpf9ALneO4FyqO%0AVvOpgVGQysfrM3suPM2TJqFwfLqkf//O/2/+/MPDNaxzTNPEh89/whjHZbmw10bHY+NMmj9glk8Q%0AE6UVHI0PP33E5YPXtxv2+oGyvYA31KHUr9tto5RKGxV/faLUxuvbG8eRed937kUhEP/jr7/zt7/9%0ATmudWxmUrlXUfpKcWhuUIbpGDZ42zumQTxrlypXjlAmvx4ZPV532hnBO2rsWRX0AF/Ul2uDzxw8M%0AcxrDU6LUgmmN1+/fqKWw7U2jfzI49pXW1Jhdc4GheONyHHTNDSnt6byUifO0swC/rTu9FLoYtm3j%0Ay/uN319f+V+/fdEHPLDVoih8FAzgnUpBk/0Dj+5woqjnFMIZ1dGtwo+NSR9EH07ioR7AnfPsuSBd%0AeHt/53/+/Qt///0r217Z941aduq+nq4k/bnn/aD1szTrFVYw+sCEQDecEZRKH462b0irlGNVbxDC%0A99c3fvv9Ow349n7ncQIjhjFcpoRTzgNezr5G0/6TM3rSrr0TY2RKM1PUSCJAOP+t9tyCCIpnB8NW%0AGlUM324b27bz7e2dsm+83+5s60o5dkrObDkzhv5bMH/0sf4d9FGPQhuGWirH7Y3RK602yhBe3268%0A3R+8rxvbkcldJ019iEY2vf7MpXeus3ZdwnnJ1IeQRvWMC0wpsdVGcDphTN4SnFW8s3GsufL97cbr%0AnmliTngMtJJVVtwH666l3nyo366f3pIunOCFrnAB5+lt6AarDXrJIJ1+Xpw7aNepD45SyLVy9K6X%0AjBjQrrUD60ke3e4I7GcMRmNyjY6lGa+wjK6QieA0a+acoTSh1YERQxeoxpNLo/Sz09iVXNWG0FGw%0Ainp3lBDZz75BqRUriltG7A8wycAoHtyo860NFb52A2V0au+UPrBYzBi6QbMOfGRKXmNy1hCiR0Jg%0Aikr7U+KbISVPbU3x8M7ivGWeJ8QYYpxoVX11WYAhHKWz7oVSVT4t/RxaWN2klqG0O92kdz1MWaME%0APQxlP5A+eKw70trpgDoYor+PKl3hHTKoXTcV12kieMM0z+ylaZzHge2FGKMOUaxlz1nlv20wgFoP%0AUoxc5xnr7P9H3bvs2JZl53nfvM+19iXOJauKJZKiLQk21LH1EIKbAvwofAO67Rvcdst+GXfUtwEZ%0ANEVWMSszzzkRsfe6zbsbY2XSgCW2aIA+rWpUVuWJHXutOcf4/+/DexGQptroA5yW7cq6bOQkREil%0AjcBuUiPlcoJMZOBjjCLnQqkFeiNtO5JDlec5tcowBXGU1VbJqdBqIaWD0jrlHLagFN5PDMA5S24i%0ArI9WcYuBUnbWnKmnW+9yudBr+yWCW0oWL9q5fWG0c5AnXVGGqA/ynimlMrCU2ql1kI7Cse+0KkRG%0AlLxXaq0i6c2ZtC6/RNn6qVlIpeO9dDDTkVBjkI+dVDJ7SiJS19K/MdZhrAzNXAjoXrgEUaDs+04b%0AsuGvpZK2jdHO73QTLUWMgf1I5/Ylo4wMOjVyeG8p81x3Opo6NHUo1lXE9JfrBEinyypwcZJLrJZ3%0AmzIarWVLrvuglE5KEvv+WXZf9oN9W1kO+W4qLYCJlCsuTGzbIVH7WqAcRCcdKqXOvqsxtDao6SD4%0AwHocciZxFh8CPk6yEbOROF8JXoYyKWV66wL4QKONp3RNH3KJCqeG5XaZ8HEihMA8TQTvQcF0veJj%0AZHKG3uXyqLWlNJEa9yKb15wzrRXx5WnFmrpoD5QmJenyWSXPJoEvIdGtXLAhykbPKLwPlNaYrzMx%0AOrz3OGu4Xm4obSlj0GumdhmElCogrVwGrcN6ZFpJp15GomXGCChLS54XF6K44aw7We9CNhxdfteG%0AMqR149iEMHdsC8uyUGtiSxntJ3KR57GPE6NI+qaNQbSWaBV7Ef+VsY7LFFiXJ0epXC4yjD2OjRin%0Ac6M3sR6JfV9Z15VjT2zLyrEvDGXRyrHuO2XfgE7vVdITNaNcRGlzPjdkaz70GSlvgrVvZ58VEyk1%0A00pjeXvnOHbW5ztqVJZt423Zad2wbAfBWZSGZVnZc+EyBYJGfLRGABzBWaZ4RrBzIteC1ZXJO46U%0AyPsuaR2rOZYnSjXef/yJ7fn2y5Cyjy7b4DHoNVFLkqHTEOiOCaIEaE0GiQIVk61x2jdqSdSqeF9X%0AlueDx7rLNi0fvD3eeXsu7OmgKYPq8h4GAVXlWikDjuPg2+NBRzFNkXXZqCqQU5Y4Ye+ySbWO6Gdy%0AShgFH+83vFE8n09qSZTSqS2x50ZNG10JZdwGR1cFDBgXMEETbjdM8Bg3Yf3PPTGNUo0tHZLqqFkS%0AFy3J+6cPlLU8l53cK+u+UVC4MEuaSmtaS3z6eGcgihKlkZTH34OTN3/xF3/xD3RF+v/mz//0P/z3%0Af/Ff/PM/Q1uPypVbhHC7c7lMZ48o0VslFfj1pxu5ZL58/3tepkBviRhvuKDRvZFSIswX8UDpQMo7%0Ay7Lx+sMXwnTh67cvDOv43e9+QI2D77++YZzlfU04g3yRayf4QG6dOEVqzrSTggSK6AylOZTpXJ0l%0At0Z0HmcUNTeCETyrt1qEkcZhvcO0yocPV4IPxOiJzqJ6o7UmNJhSQQ3cGKyPJ9Ya/OnPqrXTq+CO%0ARxUPkdKCWa6tSfH9pKP1Dlp1eYAeOykfPN+f/P6Hn/j+h5/48euTNKQ7U0ohFxF/CsnPEENE658L%0A6Z1LlK1TzVU8MVr/cmDgFHN6Z85DqmI+p2POGbwxZ74bLpPHa5EMvlwv5NqwLkpMa5yix6HEcVGl%0ACNn6YHQ52DMUraVTsFtJ28qxHzweC+/vD97fHnx5e+f7L195e668LYnchGSXa6W2IQ/OLgc+reVA%0AZJTIM6N3ZzdHvky5FimWnh2mUgsgRXhzbqlqbdIjPGOJvYsw+30VUIDi76aco3c58MA5cRWiE8ag%0ATmT3QHHsG61mtufK+7KwPs+/37aTtp0tZY6jyORrwJ4zzoq64DJF+dkHj9L6F6yrXBSlY1Vrlp/t%0A6DjnT9eXRPGAXzZwtUvM8eeYn1FC+esy56R3kYTShhAqGeeB7szznxGN3iWmhYJ8IpaPUjlykbJu%0AyaTj4P25ySGoDwZSco7R0/rflbVrk+gr50TNOEewcgCAhuoyPfNnYRYlF63Je9l4qIGxhjYUwVty%0AbXirmaZA7YKj76WAkU2vVgZtBSvM2WPrg/PnIlvKnyeKtf28CRUUecmZUqs4QloXHHWTyNv4OYJT%0Aq3QVaz3Z0vJ7UlvnfplonfPvXWUTqxQ5S4ynneTNVAo1H9Lb0hKtbKNLhMQaeS6NgVbjFNJybiYn%0ASs1SIleaVhtdKQZQu1ysrHNCPKvjl/jnsm5Cl2xnZPS8zB5FUObKiABXW49hyHPdiJy118YwXgY2%0ADNZ1wXnPc0+8Px4nkVJcifK5V/mdUzBPE1pp6pCtZQzyfc21nXTVhvdWDkNDaGO51HNQIhj/WsWN%0ABALXaUN6XbV3nnuVGB0CgmjKnOqFRrhcWPbMdL1RswyqzOjY6YpzlpoLexvMIaCtOaM5EnHJSS5J%0AvZ//26XKgSInCkqK9M5Sz2eq1grvNOsuvYtUO0YN4hR/IetpK5+jsY5tFa1CqUWGWFqDcaSUyClz%0A1Ma2SUSwD4lYah/Fl+MizjmUv6BHZ5jAaJnL/QNDKZFAK9nCzJcrlsaRkpDAWqceG/M0cWwrpTbo%0ABYUMGRpK3ilKnj0DEffK0Ek236O1c8ApPcJ6SutF0J7kUGjEHScQKSWxpj4opbLuGZBtdmqV+fYB%0A4zx+vslF13p5/8YJ5yx+up5DRmSIaR3P9yfBO/Kx039+/nVxvu3rhj6fh70cVKArmWW3Jn+33iWK%0Abs4BAUrRh4jB9UkhHIxzo2il31pFll5PuIzVChuiPHO1pSLTzVY7RWm5sBnH7cNHmpbLso0X+fc6%0AD7bGe3KDVhq9Fn748Qvz9cbxfKcMg2oFo6SzMoYiWEXpnWBFjK6dZ5zRM5TCOcG/OydxQuuCDNg6%0AOG/F4ejkEm7O7SvIJqs2eXf0IYQ7beX7VvqgnRvyrUCqImZW1tK0lYsw4rKsWqALLgS6dhgXsYCy%0Ajh++fEWdTjTvLN5aXu53vLFYo7heJqzVpHLgo0TEnDPnkFf+Hac5SiTZuHNAKFFYzki2PESUAIeM%0AoVehvOZU6F3AOcZ71vd3cmnsRyYdO+t68EyV4zhItfK67DRl6F0is6iBC5FgBa51ub7I0ERZWjko%0A5zMpOE8riV//+ldo5VBKtoO5NuYpYLw/MfudGAKtZUZrUtUZ4mKsVQZsStm/S2coIa+2KiTuVjvt%0A2MjpoPdKPg5qLjz3g5LE07WuGz+9Pfj91wdWKZZ9J5eKDxOPdcVYx8s8seeCNZYQI7mJViIXGVL8%0Ay//sX4BVOCXQF6cBE2g1c9TCNU7sOWHDxLI86aMTvKVmGRh557DGypmsK4LVlCoQGm0ksQNCLZbx%0AqWIkGYoJGdLKUMM4ckmk0tj2LEPbLMmYljPHIRokaz2pgeM803QIIdLchWuc2NLK//Zv/y1//ud/%0A/t/8h+41/+ijhjln9iOjrOHl852jZMgHTmuuv/mOH//wO9rw/MmvP/HjlydXa4nhxvdvDz5+/I7l%0A2w/Mn3/LUQp7OjDBopVhGMWwge19RWvFW860Yfj6+68se2VJjdkaNhypH7zuklnnnOg3rfn6+kr0%0AnsskZEFrDFvW2LESdKAqQy0byijKnvn0+deM3mitMHAYpWSDZBXeSVHf6sFjy3z4o4maDdc4UfKO%0Amy/kvfJ1PIje8/7tlZIyBkW4RPw0042RzHHOOBStrPQzalNbpdbOoFNSksIvir/6m7/lb/7wE99+%0A/Ik/vL6zpszbJq60VP8Ox2u0o9WExTKUFvxrF9FjqYkQI9CJVrNuBQPUE8ChlObDZeKxS8QqWMPk%0AHEep2HPL9PtvD3KSL3QbgptutaLRvHz6SOsX1Kgce8J5Q0kFZZDPslYwhpoPEROmzP58kGrhb3/3%0AA5nB8njyux+/0UoS3C5dwA/WMnSTCM2AboQYns+flTICltDnhFsNIS3mLp2FYJBNh5YXCQxKFbFl%0A6yJoPpLBzVG6NYt4sS7bEzMqKTc+f3z5pa+RjsxQndvtTi8FfRwSATwbzrUILvbt7SEP73zw0/Og%0AHDu5SPSiddnEDGNxTrrlxgnBx+TzZ25lk6zGQPWB+/myd04srZK+gzJaom9GohVbKdhZMLbLtuLV%0AhSMd9C6gldoq6yq/CZpCAAAgAElEQVSUsFwj3llaG7Toyc+F+/0qaXYjWXbnHfU4xFEzJJOfjnQe%0A+gc5V7Z1wdpIbhWFYsnSZxz1jLV4z7f3N6zz9JLkMtsSkz+x7bUwOUOOgdIqqjf5PdQivSwlMU1B%0AKH99YIwg+WWr2XiuCYNQ2mwM1HXBWScxyFppvTPFIH6y3jBGo7WiJ2TK2GTCuKwbINulNRfWVSJs%0ASgmABWPOuJZsU22QF+qeqmxDugw8LFL876OjesN6z91IUbgZS6oFb0ROPsYgWC8RvVrYs8Jp2XA2%0AFA3Ytw1rb2yv79yvF7qeeb6+4Z1l0PFOYibOC/ENROa8LAtaWY6U2I9DLl+K85DdaamcQwRzSoYV%0ApXNG/yxrLrSeoR9CHcsVawdKTWzHgTIW6wMuHbgY5CJyxsxK63htWVPiGrUc4nqVa39t7LVzpMz1%0AemHZE+nENStl+PTxhVqrlPlbPQ+AmeCcdJNSxlgnXrx9R6EoSolkHuht4INsQ0rtlGXFaEc+EsZH%0AtIa9dfQmsWTrA6FWcfjUQeV0LaVVXEsq8nj9glKakrO4CEvF5ANtDcuRiFa+fzTF8bZgTtCO1QKG%0AeW6J2+0qFNDHwjTJhqi0CtuCc5ZtS7/ED9/fHrJR1wLfGEozeUPrimmayduBQcGY0E4z4kzrYP3M%0AfgJt3Hxhe3+Tjkb8wOv2FKqXdZie6cPzeP2JvAtpNM43lkfDaUNpksxovfwCo+oDzOjSrf1ZGq80%0AxohuoQNxihzfdpF4V4D0izJioHkuy/kZdbLWjNaJ8wxaotuX6SLxoZxw8YzA3wJVOWru+DCx7Tsu%0AuPM5qdjTQdeOOUZMF4JbbQ2DRLibcWh/waWK5qBay7ptzN6KO1APVClCo9SW0QshRNkUnc9rYy3t%0A/wFXcF6i56l2eq20ZaHIBJRuJVpZgHQUlNJcbzfydjDfDNbOeDU4hmWOV4a7UtJBrxU3z7SUuFyv%0A9FqxlwvBThg1UbcH1TlG2fHmIrAZ7TFZCLGlZvKQGDjAPhLWe4ICzviyMZ36KJI26JV6DvpaqdL3%0ANprRG8cmFxU1YH085SqjDUfJ5CNRxknIBHIF1SVJoJWia0W0njommnbMTi4p4SIdRBevPJdXDIpb%0AvNKOhX3TBK+ZnBcVxRA/oEFDTiRrWdNCrp5lL5TauV9miJ19kypIen/De4dOCaUU2gVa3sHHsxPU%0AqfmgjMGxiEz77e0d5wXL//b+wDqPap0tF44CU5ghy7+PGoPaNbTCVsEEKEX6Ws+t0rSX/pI11LNj%0A9O3tCV0k20EbnBVvZcmVdTtQdH4oRWiUufFYEx/vopIx1qDObTI5EW4vjFalf1xlS9rPja+xlpQ2%0AtmVnz5mffviJ6TKzHQdfH++8vT24e8v7toMy+Bh4XZ5ChwyB12WVi+meufRGPFH06aRkK7p0d41B%0AqUYeA9cr27Exhwu97nijKGklTDPL2ytDQeoarT177jAOehMozZcvC/5yo7eEb/EczGd6G7Quncfe%0ANSE6Uk70rMFO7Ms7z3UnXGae+wrayBLEgMISgqdqSyqd+xxRShy1Hz99ko6yHoxyYNXfv/H6R3/x%0A6kPAD8/HxtUHKB0TAsZ0lvcH04cXVOr81U/v/NM//kx+PJivkcffvvOjfufDHNiODe8FHnHsL6Tl%0AK94b4jRznRxfH5nXLz9yjxPzPfKoiW9vcqt+e3+wLA9aPhiqM88zr2MnKOjd8/JyxzN4PDY6itoS%0AwXtSL+huGMbw9e3B9XqVrLG1rFUxBSWABAbRirdKa4t3BhcCqXQUncJAO8mW69EYo5P2zBVOquCA%0ArWNs5HguVCQnPHwg5yTFea2oGWpLgnIejX1f2NeNx9s7r48HSz44emcoWA/BxgajyKnhjKErdYoT%0AJR6pOhKhQToRo1Xm+cJRE7dzs6KaTMyk1wXXaZIvlxX5qrMebeUwplvnsR00BtEZ8m1m1IqPEbRm%0AcuLDcS6w7UqIMae5HqUpRabG+Zy2pH1nORKPfWE7Co91JaWDo7XTXyTghmVPTM7KoX502tAigdSG%0A0gbOCNpXGUNEoo1aG5yVfLBscrQQnlr7BeLRkb6Wc+6Xbcf7npijwx2K33//Bf/Hv8HaLJvUI+GC%0AY45nZHN0culMc6S2xrGtEhlqlf3IvD6e9CaboXV5Yq2T+FXr9CGUMdHfufMBIPGleZ7E9bWLG8k6%0AT6syKReBjD4nmfr/hUS11nF0gQmgK9cOr9shPYE+cCSmKeK0IZUGYycXQ/IeVxJGG7Ztk2ijtbSO%0AdKqMpbfMOIEkpUjxPqWd0qSw3YZMxrU2OC1T5+YsusiGMcYocaMipfg5TnSjqemQn02DYDUDQRuH%0AM8LXWyOEKN4aLXGtMRog25NgHWlf0UpQ93uWl//Pxf3HlgjOsadC9IPeGrmeUcjy82G7kEunnFvP%0AfT/OjeSgooUY2AfjBJN0NTDBU0sWyIpzbPuBdgHdJV6jGOIZUlLoNtae303NPXreHk/5nVRKPvtz%0AKKAYpAaNxqQ0Wy50FO/LxuQ9677TTy3AGBLnU1ouV6VJ+b31Ksjr0ag1s53bcYByfqbOWVwQ31xO%0AFUXDeM9QRjov7RzKtEG3SroqY1CQ/uwYilZkG3PkQkqJ+3XmsSUBmFhLThveCsJ+O/ZfYk4g5NMx%0AOo8tc4uWXiTGZ61cgHvv+BDZ9p0jFZxzHFm6Rce+M5DtcT6l8GiNPr9TcbpQShYIhVKyUQOKsUzW%0A8Xy8ye+fEozx9njSjOWCoPLrkdjywjRH3l5/JE6XU1UwCMHzfD4ETBOC0LVaIdXKOIv61IwbnlQa%0Awwy2VDBa8Vw37IlrXHfpHeUqgvQ9y7PRetnWLulAA7UXrvc7rWT2MdAuilMuBDCOWrL0lGwgp51L%0AzFxePtBQvH7/B9mg9s54btDkEh9vV1JpLI8HQ1lsmDFOolUp7SL1HaL3UFi2I0tUPxdy7wzjqGXH%0Ad08uleACxUpXdN0Szipyht5/ThnINt5ZI3HAMRh94OcrRkPadnEdpp3kPcoEVB8i5jWOZd/x24qf%0AZ0o+hyB0Ukp8ey5MxjFKJmtLVYpj24TKaLxEfq3j+fjGdJkoWX5Pat7lmaU1NZdzIGMoz3fpUKqf%0ACbnnpryD6u3ctMJ2LLT+dyqgo8oFq9bCKJY4RRiVeJklEtsrxktH3EXZGOIdedtORYvoA1Rr0AfP%0AfcdMd7TK1Fzo3lOURrWBthNldGYX2FOit8LSFWYMDOd3JSUZni4rw3uBLy0b03RBa4UuRjQTQB0Z%0ASiY1BTQGRujITQaTXSlSSpjz2WCcY5zUuFYaow+OUvBWqgytNlKVc5N3suVQStEL6NFQMTLVmZ4T%0ApXXm602eY8GxHInpcsFpzWgHewViIL0/+HibyLUTo2LfdiySBjB0TogyKRe5fGlDzxXyxtjk+acU%0A7EeW37mceG47uTWONbGuhVwqa6o4qzDe046V3EVf46wTgTmgWqc7xSVG+R0ZcPWKo0sCxQ+Jcdcu%0AEcgYnNQ+fABjzt9rjY+R9/ed+6XQY2C0wfp44LUhlcwchXqJtuRtO9MBcqZTQ2jJDU3aF1o3aFXZ%0A1ievT9mivy0Ly3Mjl8F0EWJouFzRufDYDtSQrZZzHmMS1gzU5CVdo9XZIxZkk5tu5N5paQNrcUbc%0AoaVrXEl0ZZhvnzm2hVwPOpamHfl4Sm1CKV5fJQmWivTvTS7ST9OO3gr9pFPnlM84ciWl021aMh1Y%0Anjt7SuLEMxO5HDzTQohXck9oo6lt4K3lw8dPPJ8LUwxsy4b1XkjXOQk59P/PHi9n5Zfk84cbz+eD%0A+8tHetk4igJr8XrieWz89p/8Mfv6yhiZT7/6U0o3uABv31Z2pXhfMt99/sxf/+6viVrxmz/7Jzx/%0A/Ak3e3KPtFw5LKzbwr69oWqjjcZz2VB5Z8uId8VZopeHcxyNlitf086nayR1hW/iWrFDNj7ROTQK%0APwq1a963ijZgdDi9HBrU4Dp5cm2y6Wky2bpfJo7e+XS/oVphOSraWYzVtFpZ9oLWndkN1uP3TNOM%0AC57YwORKOZLIm88HaAie/flkb4Xt9Z1lO/jdT6+UIvEPdaI771OQSduAoYVO6JBLsNaWWgtOicDV%0Aq461kdoqe5KX4loqznn6kMmYUB8lGmg1cmGxlttJRDLG4r2nj471E1/eF/FS5cY0Z47j4Hq7Yhjc%0Arje2XLHnYd0YcfEYqzm2LFum/WBPO8uyk7JcToy1XKdIW7YzM2/wQfNhRI4il5XawWjBSBttiFpT%0ARscrIyJHo3/BGkfvKE2KrFFLf6mclMPJO5liKoXTEudSyoiAFKHAxRj56x++8E//SJNbZfKRj/7O%0AcUhPRSKenfXYGbWTe4U2SK2yLhswJG9cG8o6gRBox8UpttyIHvbcQIlc1hhDL0LLa0U2hDllGAJp%0AmaYLpTWcNZRSEBCgxaAZWkrWpfcTI27oDfZU+XwP0oNSoJ1j3SvODkrvJGMFFWsk+uMsjJHEp2Tq%0AL9JSpQ5ql8vhviX66CxHRtPpaPLeGFSit+JvGTCs9Fm0dTLd7oMxOgaJqGht5WVkHBVDb1Vw/Wf3%0AwBmL9pF2rNTeoFeMDRypEZ1sE+gyketdCvf7lmiRs9eliRS5JNnzoM/PqHiRhvcxTm+IwAdaOy9h%0AQ9xJ+aRkjjEwxtGHuNmUcShr8c6LDy94/Ons2lJmjoF0ZNCOo1Ymb6g5EXzAG5FPx8sFPQZagzr7%0APXNw1FPW7rTiSHJZMs7S0Tz2gxgi+bHJhT3JgaaNHa0sqUmxWutBPjJDKY6fhcldSIeyXQ0SJSuN%0A4MXTllKRnscY2BDZcsP4yCUGvn17R9MltqmMbHVy4dPtwrotgsWfJrwR91pwE8Yo+pDuqFXgjME5%0Agx2NPWeO0omT4JxTlcGHbxmtCutRuF9n1vQkeunO1FGk89DH+Tws8vmconirlCC9h+aoTeI7XS6a%0ALkZiiBylkPeNy+XG9TLxtsoWTWtN15ay7nw5nswxyDNiX4knBGkoQ1eVNgT8oJyX3+sKFcclOJ77%0ADmjQlnFuEdfcaeP83T4q18skCpMqTqmBxnstXbdaJXKfJUYTT0efRHU8aHlujQ5rLegyuNwuGBTj%0AJEMaa1mfCzlXLvc7tTX2ZSV//YZqhRg8++ONUbMg9fsQEa1WQn7VP3uhzkHG+QwqVWHG6XnKleAM%0Ay5aYnP/FG3a/alJJJ/BEoY248HLOWGt4LAu5nXFAJRf5lBtTnDjSwfX6nXiUemfSDmcscZ5o5aAa%0Az8iZ3mUopJ2V933rlHrgjCFt75RD3nE+aLZz+JfSjvOR/RAFQGmDoQO6FdmIY4TOVrug6rtClYpG%0A0cYZBT+l3DVJl8q5c+ttDdu2ituqy2XFR0/poMZ56e8DpcVZiYbjTGDomllT4jKaRI9/Vo/kRGTQ%0AjhWnoOnG6AVaYyhBafcuEeZ+eh6NMdTc6Mqx7wVGY0eIos/9kE5NHbAfKERJcJn9L6L4morAdIxG%0AUyW5NBp7KvQhw5NcDprSZ5RLfIq19FMWHygtE0NEDRkCjj6wRoTLpgv5MZVKeXwjGk0zCucNVlt6%0Az7hemGMk5x0fz+ibVoxuuc4TuQ7ckO+H8prX9wfX0fEa0pGYpsvZaSxodV7KRienFaUVHc2y7Rij%0AOPaVLcnmrKQECAuA0VgOeQZFH8gt8cyJGBypFLzSFKX4MEeaVnx+ufP69n72uyTaPY6DOUb0gOPY%0AcEqikMexovWEnyZ6LSzPdz7d7tQuKYBt3Wi9C8BLKfZROdadfdsx1rE8d5wVGmPas/RHjSWlg307%0A0M6wPR/npUrJ8y5nUk5o51FGc/GOdcAU+insFtl2sBprvIC6Tgrsy/XKc93wGqgZLzNCSgVdlZzv%0A8kICtAs8U8Iq6DmBVhzHjkHe1a9vT+aLY98O5uEoqpPLE+c8j2XHWkv0AlXRvdMxYBTlEGn5KJVc%0AE6UqQnRsW6Hkg2YcKIt1moEMJicXmaeZfVtY8sYtRgYQvME4TTWBqM6KwH/kj/r71mH/GP5c5sv4%0AV//yv+SxfOV2eeHzhyvORfzQfL5GGpk/+dP/lOfzK799uXL/9Mfknvj17crL5098/O7G5z/6pwwG%0AZdtEamc9HYseCzbcpFuQxSuz/vA9frqAGRzrwuPrT0z3F3racdc/4vGH7yFq/t3//n8w+c5P743b%0ApPjD0vjxr/4dj5RJufNYF5YMvVb+8PULecCWCoqBc5F/9Z//cxSWKWqUcrw/XgU60RqpyEWhtsKy%0AH3gtWONcO5OVHtGHj3f+9LvPfLhfCcbw8vHCpw+fMdYz3y7EKRCCkMFsCEzOYMMkWWWjCNNF+kND%0AMOytDPLjR4wOrPsDnGd9fUdNgbe//Ym3tx/4y7/6QsorP70/eX0c1CZdIJRhr5n7/MIznZGIUWhD%0AABxWQUsZbQy5FaYzr9+bHAL7gNIrszM4a/l4v/LhcuPzhxufPtz51ccP3D9+wFgp/l4/3AWLOk1Q%0AJWolfdGCGrLCttOdXjeWtyfRG0pKDAArEsPXty/88IdXnu+v/O6HV76+vbPlzPOQl6XXhmG9/DPK%0A4rzl+69fSemQF7NWXKPjYi16dK73G58uM9CYp8jLdWaeIp+/+8yxPpjmC/cPLygMt48fGEWcbx0t%0ACHxl6DVhTh9ULQLPGL2zHQdGa5bnk5IqezlYloXX1we9VUZv7KXxdTt4LCt7beQiXY960t1yl0vO%0A7DwZxK+mtUy3aHx5e9BHZZ4irVSuU8QroSsyBr+5X7lPgfvLles8EaZIDI7b9SIAiwH3y03AEk36%0AKvosudcO0+ToQ7OvKzULEW/bNulNYcg5CUa7bDy3LOSkQ4Aaexssy8p7kgn3VirbUU7vkkL+34To%0ANdRJ1TQCX7nfb7y9vxGdFeHoGCKnrRnjDB9CIDiJXPz2Vx9xQSAwn19upNy4zI5gA61XbpNIF9Fa%0AJqYDfLDEy4107Oihzv6jorSKd559XzHGk/Iq0tPeeXtuGH8qGtIumP5UOXLjbd35269vHCmTaidl%0A0VY456RkfnZJ/6t//a+xWrEvb1zmQCudEB2qZKwZ3C8XOQQeG9eXF0avTFPA0PAuorRi8p5jW7nE%0AQJwnOSgbkZErzS9i01YavRwCBGqdoQ1aG7b1zNpbA32wpIOhHXlZqe3sh9bCI3VKLmAdb4+F98eT%0Ax1F432QD/9h2jtrFF2c1/+bf/Nek9RXdMrUJZcwaTdkWbvNEOg6m6IlTgJqZrhMfrjdqzcQw4Zxs%0AREXLYIhB5MrT5UpLCTtLDG9/LvgYUDVTW6MNRctJpLUKWj5oKdOMkcJ3Fb/R22NBK8VPjwXrJr48%0AFumIGsP7c0EpI1Nh5ym9o5Uj984/+7N/RioPfv+7HzB0fvzyleBEKXHxik+3G9M8cZ0Dl2kmWMV1%0AsoQYuF3vEkFTg9EqH3/zx+dzQy7uqjVunz6wPlesMSjtaHklxiC9q5QkKmks6dggZdbjoGlNbwNV%0AM1sdvL6+Umrn65b5+vZEoRjGEYJnvl5QJnC9XInXmaoj5kwd/M//y/8KDPZtE18bcsCzdJwxWOv4%0AfJfB4M0bgrcE5/jVy5VtT/zJrz/x7e2dy+WK94GXa6QhSPyyrqgQoHWcEojB5RLZjiR91dbQIbCv%0AK6p33p87mc7tcqEdB1vOrEfBKMWXdef7rw+cd3SMoLuD5/LhM7/69B3THGkm8HK74Ocr/+1/9z/S%0A2yGb2iyUOWc067ZLH0jAweLWVALAaaVymQJeyUXS6HNCfr9LLF4j3SttiMFLv8wYSu3Mk6PUzseX%0AG6XIRfpIRd5hudCQxEgfg5wOhvMc+0FB81zlAJ27uNXWfRdhdphP8ptlni84b/j9735kVOmFlpwY%0A8kmTzw6YM5o8gN6wxqJUl6GV1sxGhpTRCYCmjc7kI7fJs6RMTkU+e6MF2tQGOCP/GVh2IQFaI13F%0A2ipaO3ovhBBgdFIVHDzayudsHdDZSpfzmhoYF0TzkXZsmJmiQytFLoOSd9ncGn3Gy8RfGYwiN0Hb%0ARx+YnSb1xhwiU/DUlOmcl3qlTsWB4tvbK2OIDkCPQe4Nf3ZiU5P35fsmkXmjxVmZmgxQnTm7bUj8%0ArKPQvVGR2KV3DqWNEPGMlsGfi7w4w1aELqy04bkczJMMiqIePLYkUWYjHepgFKlLdaOXSmmJ6/VF%0A3vOlSL9VKT5cIstRgM5zP5it4bHtqN7ZaxfNiLEYazlKksrISaHcDxkMYB1Oy/dHqfNy3QTckWtD%0AIHRVYDXGMobcqmKc0V1qHFaJ3sA7hwuWLTd6bXLZV5JouM5SAcitE4wl1YpVDaU9RoNCsR8Z6zQv%0A1wvLlgQM1gfb9qQ1QFVK7tgQMMh31TrDcRyghNRrlCXVLJApZYjeceyyfRsDNEYGA12+J1qfaZIm%0AqoMxkHNCS0TrUc7xl3/z1zzW5T+49vpHv/GSyUJjKEewiq/vC/c54X3g63vmz/7013z5w+/4+HLF%0Av3ym685vP3/g5XZDIXGism8MbXBTFHeEEXEr6sKoB2UvGKt4e9uZpivKW8oh0cHv/uxfsL/9iLt/%0AJrfKo2be/q8feZkv1OcXfvvpj3jkJz/94f8E64g4vv/pL8lY6QnVKmjWJNSfaRJBoe0JO0W2fWPy%0ACqstYzS2WgRXXvLpwDCc7Bxi0NAz9+uVaBT3KfDh5QPaGG4vV7o2fP70wlElioNSmOAIXg5r2jmJ%0AzIxMyUk8KVV6U6MV3HSRUnAtaONw3pKTbOgqE/PVsXwrFG0orYCSC4jThvejkpJMHHtNTMGznw9Y%0AiR45SivnmrtQSpW8LKfIz0j3YJov3K9X5hi5TPIwxEfBWVvDdL3QW8dPV2o+CEHQ0D97k5Q2tK45%0A3n/Cx5kQPekQ/8f2eMOEwPL+jrIXXHzA6uTBPjnSsZNqoZRGszDKjnGW4CAXmCyo4dCCo6BmwZo2%0AzHn5kJeUM5Y8FLMVXPF8vRDCBYZINMfpa+lKy0HQWcmwo9B2wmopM7t8sO6HfH6j4/yEUgf0TIuR%0AcR+s+4Gy0NbEXBv9dqcvC84NfnrfiM6Sm1xIG0LRy0U6eBhBnfeT2hScJR8Zq5VM4Y10SOYgUIY4%0Az2cBf6YP8NZTjowLnslYtBFXl3GO/e2dYQRB7qOg8K1zsom5zKzLysfP34nfZE8Ub1iWhWeWYmyw%0AMxWN8g5S4ciVaQg05tsiBKg6OvqkJTKG9FkGaC+b1FIa6Vi5TIFjPwgh0qvQi1wUd848BeYQUKMT%0AnAUM1/lKL42PtwuGweVyFQdPLXhtMWqgnEONIQ9zY4nTBVCoIRfm6+VOPjIh3ui9EP1Eq1k2r7e7%0AfCZa4DvlqNxuF44vb3y8zOw58aV3SjnYUxICaD4Y5yBDo7Fd5Mu3YLE2oKwIa52WKfjKwtU7nLP0%0AY5MNUfF4DdZ2Rmm4OKEvd7RRAo7ogJJ+oPaTdBu1pdBxcSLvu8S4hmyML7cXeiks728C0CkDOyn2%0AOpjjhHaQSuZT7DwfK2vtXG8z6UisRUTZEq8057FPXF6zV+itsVSB6hhgeyy8XGY5nBmNozPywWWO%0AjNygFIJSeK1l60cX2FBrpHXDzzNpWTA+MmpjOM388oHeumT+U6a1IZ0W66EnTLyypVe8tmzbK9V6%0Aeu18/PSZL1++Eq3EnCZr0LNj2zPOOPbWuF0voDXHGVdM687bl++5XgO/+e4j//6v/j2fX+4c20rP%0ABRsjL7cr+/LETJ5jXXj5zXd8frmzPx9QGqOKQ+zDr76j1wStnfJhRVeaY93lu6tl4KGtE3rvkQQX%0A7WZRmsxXvrz/wDxFtm2ndnhbMvf7lXmWrt01N8Yl8EyFNjIMx54rH19utJIwfSK4wbZnasvns2OX%0Aw6MVx5xQQgcxaDlojIbpguVXqfJyuuVM77w/Fz5cJ6bbhVE6rQ68VWyPhXi5okdHOc31eiMfBx3Z%0ATNkBVTkZwClNtY4YO58ncfJ8G4o4X7BeYlQfW6fdJyqK18cTrSzGeuIUafmgOsM9SnxvMhqj5Lm1%0AbYmT80Qp4gJS6jxAKQHZ9LOTak/wwl5FvRCNYprkQmFP3+DsDU1bSmvcvcMHz4uWA7S+aKyG+/0u%0AiZXoJH6HwnW5yJU+cHFG04jXmXxU5pcbez6IxrEsO/MU+bautJLRtTNNM9F7GaakBZSSuLUyLCnh%0AztiyUnCULps4xXlxkFgzA1IHNTq5iZLbOs9ojfUQqqu2ljYGunWGFXeXbo2j91PlozBnJ9o7yxwc%0Ay1GIToZxznusUSgUOSXuzlM5oVAkuhPybsoJjcTDndUSSx8CaKIJ4bZkoQG31nFqkIc630UarwSk%0AM/sJ1SvLJnS+EDzeaAbivsujo4aWZfOQCL41+gTnJIIxPNcNPURZsafCMErOBCcQxijk8oM66aVC%0AFpaB6CmWHo3SG6YbbG8cTbZozy1zmwK3YNhKx47OUdupSTk3K0bT85AIHQLquthZLnw5iyBeKQaN%0ANSU0Qqx1SoaVQyuUdsxaUjzGQskCrXADes1sh/jcUq54pXjux5lYUpK4MeCURXeJ6g/dQWnsma6Q%0A7bQI5EtrDKcwXZ3nD43pQju2wBQcVs0cZccqSzSOUjMXa6HD+7FzO0F5xlmsGZRjl/NyKRhlaWis%0AE92ANVqeIUpGzWBPQI2kpkprMrA/kxvHIRUERSc1oDc0ErPXVqP1YAxFGcg7TClGL/SOfGesPYmQ%0A/5F7zT/0Rekf+k8fA9ML9xiYnONmB244sjHgHc1Cmz8Q55nrxTG2jZ++f+Xy4YXuZtz9Vxg/nyQ3%0Aiw0BpTrT9Urvhj4sVkNJhUuM1N54fvsRYwVb2o+dbifK/kTlLyir+ZP/5E953574y4ybKn6e+fWH%0AyNv64NPHK3q6E51lXR7k1vGqM1AwOm/v76R8cAwhdJnRWFPGq0YvMmrWCo5WSWOwFImCtbSybYVp%0AmiX64ia2nISapKR78XK/0mrj48tHlPVcLjO36w2r4Gckais7dr4RL1fCNKGsRbVEvE4oIwd8TUcP%0AoReVdHD9/H0g4G8AACAASURBVMKnz1dyk0KqbkmiavXgSJlv65PgPHkIhMLHiZIPmYyMgdfiPOit%0AsZdCjAEbI7lkakm0E/xxmSLBeZyVjP0cJaYTrcJZzxRm8Z0YT++Z4L08yM8DkPXxREwPrh8/EubT%0AHXG/4WLAxygvD+WIFm5T5HL1/PbTnbu1zE6m48aAplHPaN2WM4PBnjujN4kz9MYc5MLkNKdQs3K7%0ABKyzfLxduUSL7p1WJess1OciPhErOWdlFOokU823F6E9Bo8bDWctwQemKcjBCenKXK4XnsuCcZb5%0AMpP2A9WrfAa5SrxVKb67XQlWHrgdEd/2879Xu2TEndMSKbSGfkZcvBPXXXSO4BzeeozzWDW4Bksr%0AiXD6ZeI8oRk4C1YPgZTUTJgm4vXONE1M84RBYY0iakX0FmsselTm6LFW0Lz3S+TD/SaxshgIRnOL%0AnlsIMBTRiQj2PstlqZ9/B32+bCRidP6UTyx2Ocl/ylpazUQv3o/S24nLdrw/n0xOiJZWdbQaRO+g%0AS/x2jIJTjWv0KDXo2uJcwAch86nRaEcimIFzgRCikMyMIXrNFB0xepwPGB8IMfDhfiUGR7RBgBZD%0A8/nT7YxlWdnCGc0UPMbIYMZa8wsZcll3UoM9V8FJj8HL7YaVohq0wXoclOPgNgWc1ljTBUqg4HKZ%0A0RTUKFjAOivTfB/EWbItchUqmehksximCy4EibLtCy1ttLxzuV8lr++9bH/ngGqy8VAobp9+xf3l%0AhvOBkjN+iowun9fQWiaqRgvhVMHbY5HtfhRROyhicGgvmGwUHCmhS4GcpQiuNLVW9uUhhwGraClj%0AT5y1MoZ4uQoM4Yzd9Sz9FaWMuBB7w2jQ/RDdAUKIbb2jnSdYI9FBNL0UpuudT7/6jPWBI0nHYyiY%0AnCflzJHFt6RpxGCFnPu28HwuGOc4jg3vPJ8/3vDTxLIsTJcJVQuBjmqVrRSUMxzbg8lLnHJ9e+NY%0ANrb1KRPjGM8I8Knr0Bqt2i/IaDdFjHfU44H1QRxMF/mcnfdMIXC7RGjnQa5UPv/qO4wxXG43gos0%0A4OI9X758IZXK63Pl/fmOtULdW/dEPUXbhi7fHQbBW3ofAkQqQsu9xcjnD1d09NR8EKPjPgWBcgyF%0A1Zr77SY4aWfRVhOiJ3rPPHuM03hjuMweO0e0agzVudwu3GbH7RpRCB3v84cblylK/C0VQowYa0Xf%0AoGUrntJBL5UtJY4iqgGrBlaLDuHnrlUbMFqltgrn81Qb9Qu50DuHNwpr5fAXvePi5DMpJ0QArblP%0AAWct3ii0lgrDp+uM0nC7RCan+fxywenBFGS799018Pka+fRyxYfINUamYLldbtKddo7rJTIGgsgf%0AipwObiFCE1VEZZDLgaaCk2d6aQL6CVaiiuWMRyo1GL1ilEZhMMbgrXxHx9lLCtbgjVQGGgJkqq0x%0AOYnXey+aC2/Fi6hH5RoM3hpKlR7opKVDNXuN0pbJB9xZTXDWyTswBqFWKkXtCq/AK7DasB8H73ti%0AO3Z6k5ik+MCkD9lRGA1OSexaDDfjJPcKwCOljU4XPcOpV6giE6MLsI7ZGSGVjoZ15hc1ylEr67Fj%0Az63PnnaOksjpoKXE7E8ViBEVhNFa3Jlak1o/I9NwZOkg3UNAj8G2HfTR2dKO1YJqf9bzMjw0x6lF%0A6UO6tqOJLkDRsMHiw0SlC/3aW4aC4BTWOXquaCUAoN5kw6laF3hK79IxTAe5FtKxse8rqUo3vtSC%0AV5zKiCGDhCHvFIZiy5ncpRJRqsTQUy4oRBFdS6W3TGuVoQa5CF11nHARcT92nseGahk9hIi55oPL%0AFKhKsffGy4c7WnXS/03dmyxJkmRZdodnFhFVNfMhIiOrCt1NjUZtGvj/D8GiCESgHqqyMmZ3M1WV%0AgWcsnng0Fl1YJ3yRm6AkdxtUhPm9e89piug9wTlm59gP2Uq3VnAK3JnpUSfBt7VOKo20b2g1cO50%0AAA7RyXB6aq0RFUwqjdrkvKC1OtMeooYQ4ri4Sjvq7ECLu+44DoHJ/Bt//uY3XkrBM2WCj7INUh7q%0AhmsTIUY+TlfuX1b+/Hf/yIdFY68v/MN/+E+UuvLpaiU7GuThb+JMfT7JSqFcPqfDjjEZhmtYlXF2%0AIVnF119+4tPf/R1p/UpbG10N5mXh07zy649f+OHPP/Dbj/8V/cxsNVHXzneXDywfPvL3n9756dcn%0AP3yOvL39wpoqXg2KdSxODn7RydR4K4Y5DJ6HIqWVDjJlQzLWug2sGsxT5MiVbU/8u8/f8TpHefip%0AjAofiS6gbRSBZVp5ff1Er1kOQ/NEUNJPCvNFXopqACJONC8fGFlKoTpOpDCdZJoFWufx5Q2lPH/6%0A9IF//stPfL5+4lh/lDWtHjxKIZqCN4GeKjY4HlVkncoZjlTOvH3iEjzPdaV1hR6NMgZLDMzzBW/F%0Ax2T6YLKGEWaMdbQ2cN6BlUy31uDDTGfgffjDM9SzCPgYg/2+obwhTBdaSZQi5VNjPVdlWL++QYNo%0AJq63K7+8PZncxHN7x3SZKCqt2UshWIdV8rKwxhK8xWt5lMDgMs04PZiDY9sTP3y6YEelVoWdXqFn%0A/CyT9hDjeYCWmKf38jPT1jCyINCtteQzltb1Ttkl5mFdIFdFq4nr5UJKCUWjMbhcrxzvd67Bsach%0AkRwDz6NhtMRWrRKIgVGd2qWLlkuTz0EX9IKqcjiZgucaA5M3RKeZvcSFlNa8vt6Y44TqhRAcWkeC%0A97SccSEyemM4g1GgvMNqg74uMjH2nnxkLreFfOwYbVAahna0MXC+c3Mv7NtKnj05d1yAlyXyWHeB%0AsZzelMkHtIYjNYIxAh44NyfBeVoXwfD9uWIEzSndriEUwmhh8prvX76Xg1IMTNFzjVaoZs7jjCF6%0AjxrnSyxIJM9ZQb47K5u+4B3GRrQZEq91DvoTBuTWcUsEWxho+n6HoeVA5xURR97fybXzuiyk0jic%0AZ3KVPpCvG5EwgwBTZm8xwdEK7OvGiIFpVCYvDhIfHEErDKIUsNYwW/FgGWsxzmCUxY1G75XR5Hdy%0A9E4fpwz4jJf0Li+YXMXbpxgoN5GOHTvNpG0F63FGunIqVdzs2O8bo1bef/mRbc+oIhvhnjc+XBe+%0APFda6jitWPeDGOUSvwTH4yll54bB5MR3H1/IrdCdotUinQEnEJtoRONR0VzmiDaWXgrByWcF5ag5%0AUxlY71A+oJAOgY8zrRamZcamJMTEUjFTZHuuuOVKTscpBk746Kn9FIL2zNvvT9wY2N6oHSyDruHz%0A65Wffn+jpoJ2Hu88bgjlLe0rv769M2nFfPHny75hfaDmhJoiy3UiPd95uUyCO28JUPgwc3uZBVG/%0AIyTS0ZgvE7UPejeEELBDUfOBdgv0Kjjoc2OK0mjnpfsxsriKaqXpgTcWHzyUg9fLhR9//UIH0v5k%0At46///4jZWjolcWJzLj2TmsFfYrjx1l299aeHTOPAi7REa0ire98jK8YP8klqXeWy43bIoOQcfY9%0A/Ry4XS4YF0i5nkMIzedPn//4vWsl4eYFHxyoztcv7/ggn/2bcxIJNIqgOm5ZyPlgCV62cbXx5euD%0Am3Pcv/zK95+/F3jR2+9cokNf5HtXu5BISxXQireOgRw8c5LofHAiyz5ywxojLiwjUajLHIlW8+l2%0AOfHkmjhFJm2wwRKNZ5o9H9qVjx9fGb0zTv1La4MYDOu6cVkM/XxnqzG4Gs3X5xM1FMF0lHF8ul74%0AumfwRjbICi7BcrRBfT4IHz9Qc8GNTspZ/q7e2Fpldh4YBKfZj3zGKhVKNa7Bsx6ZOM3Mk2xZBpro%0ALPTCJVgRCLtA0AacY5miOAdP1YfRpxi5NILzWK14NoMeg1ESzgWGMlinOfIhv7MoStq4ThPvT9lo%0AGKMhZ0bJGG2wGvSp3liPge4CIbNWi78NpFM5GnoMUAp/DsW8VdTq0Mrweo2kKkmCUgWoYc73yaNV%0AvNbQQLWMV4ZeM5NzeG1OyuX4o09aapW0SZJt85oL4eyxMxpHGUzO/A+Il1YoA3s6cMZyCY7eGp/m%0Amce+U52X/vloPPNxpm4GrQnav9cqMIha6bWCaswh0JrGKINVRa4+XWTJRy7o0SlG4HUD+cwGK/5Y%0Aby1bzugzQVCHQiHvozGGeCmHQltxsfXeUVo+/xrpxJah6OfPHa0ptbKcPsYpKHJXKKs5SmWuidph%0A3QWYpLqlIZdlMwaXMMvfS2eOkXK0kzpcOHLCqo6ykeAnTK/knjFGKOQDg+6FNizeil8z10qwhoGm%0AlI6zssk030wBA/k6tEb3wV4OyuCUTMvPTNEYWhQgShlRbxi5kHsrw8p/68/f/MVr9M4tWurRGW7w%0A6TpxPwr/8P13ONOIs8eHC+l5J4eFy/cfeLz9le//4X8lbTvaOtKR8dNCb4NxFv573sgpY+P17H+t%0AZBr92JkuVz796U+kxzs+XvAx81gzv3/5yu36yjLdeXt+Jbx8oD03VHzBf2n83YcPvN9/ZU2Zf/j8%0Aif/rn/8iwIvnLphgLb8o1jr2E4Bwi57nkTC9yIq4D/qotNNnIj9EKzFG7XhZPDEa9lr48/cf6cpw%0A9VaKhi6gqUwxcL+/yYS3drzS2DkASkrHZ0ZXa2h6UPNOiAu9yoNaGSuHD6cw0w2fBuV4w0ye4OSl%0AHueFoRK1DPS+QdVgOl1xRoc6kwscWfDoqneCkZxvqZU6NG7IKLEOmaA0lHQJYsQ6zzU4pknklHup%0AaBdE5hs9uYiXRxst7pecqaUQ5kjaMy46jnSgWpNgoDbQYd8fOB/RFqz1WLXjXOf15fJHhOBbh+e5%0AH+guH77Wi+TJS2YMTbVGqIpWvGWz00zBnQQfQQLfLjOtFS5XwfmGELHWipNMywPLWAdaoTEopzAn%0ANrq3s8B7ioNHhzWl8wBVsFajRuC571g/kZrgb9dUuBjP2KRQHb3lsWasVQLFqI1cBBNfq3iBlJZ/%0A0zj9Kpfo8F6mnMHKxsYZzXKdid4RrWDTwzTRasVGKxeNIZPf0qpg4gFR/Q7mSRD0o/VT+AvEmbwf%0AWOcIHWpKpDbQQ0rJWjmcl4mZ0B2rUOasIrVGLXL4McbwPOQlrOjU0gSrKyI79OnM+SZIZRgsXWii%0Apwx3WgKXeSZ6S0e2kKoP4hKoR+Z6u4kvrldiEGmutRZtJCRnnEOrIbl250n7jnZeJpuPJ+VIcqnp%0A43wOdEIUeljvmWme6fvBMSrGeoIrjPGUTYrWJwSly2R5CLXs0hvTdZHe5pDiez0OrG7kfIAx3D7c%0AcMZwiUEu1lo2Gs5YTND0KnS/PjrGeinv+wn1h05AUM69izy81opSWgYErZKTYMBH2gnzwr5nnA/y%0AHFgUlMK+7czLTHlujAJtDPZcWY/MQGSrwQXpO2rIR+Z2u3Ffn7zMQhDLxwG90NJOTYWX7z+SSuLD%0Asgg5tRbB+TdEVbAXbLxgjLjf1GgopE+ljEIjUu+8rfTRCPOFcSo0UIO8raAU2/tXhjIYbdHRycFJ%0AKewcqfuBc451X083DoQQeNsO9noAimmaOBoMZaRjEiW++umSKGmn94KqcjinyMblTx9v53NC00rF%0Aas10uTK0bA4YItX1MeKCF3cjGu/Fp6dVp2RxO4ZlpqwHBuhWM4YoE1op5JTRxjJdr5gjUcfgOTKX%0A25X3r3f5XDiD4ZvbzvG4PxjWcbu90DBE5xlDRNL1EImyPYXfcqwRFUWrhcnNaCNqkWlepPc0RXyM%0AhOi5zBdscOx7ZrostCIX3NYb1+tCMCJKZoA+fXw2OtpQ1HLIAcsYSs4MLV4fcRhV5tuNMoCnxueG%0AGorHdvByueC9uNKM6szzxOwi1kWMn05ojEiiFUMcgb1Jn3QMnDUEZ/BGk/rgw2Wh9c7sLcE7prO/%0A9d2rSJFjCIBccCfn8FNkiQ7vPFobpilivagJWhfkunOGmZlWCv2EqtAbWsGHy8IwjvXp+O3+EFfc%0AloGBNZa3VaiGLgTc9UJqcuDPOdOVk+i10YzaqDVJvK9IL6+fsUDpPBkuyyTY/nrGPI1ico42OiGE%0As3OjWYJAIG6XGfONIeA0Tku8Pn99k95xkWjWxVuOU1h/C3IuyRiiU2ylk9ogPTeCE5hQrQWt9Oml%0ArDRgOLnca23pHRgSM8dolimw7wk1NIOGM0o2ckYuGc47juMQSCngjKSTFEYGsEpzcY5aG94qlPGy%0AyTNCDNZDnecceX+nUs7tsxJhMXCdgrgpc+ESAknJEG2cippxCoONdfQ+yCUz2Ym1yQVjulx5e/vK%0APiZqKaAHwRiUGZQspMq1bRL1152uTsCXsaR8yNYQ8EbRi0S6rTGoDtueiEZTgToGkxPSp3Pi+1ui%0ApLBkyKU5Tn88yLa21kztAz0MwTp6lyqF0zKgzK2RUyZYx5EFxa+mCaOVOON84FkVaVvRqtMb5CGC%0AbFM1JliOtOKMxTpDypXbNHPkxBid6AO0JA7M3hhK3immD3KDazBoH6i5YLVssqKR97zTmhHE1eWc%0AFgI18pycjBES8QDvArUV9AC0xtNks4wMWmob9C5Qr2+k1/7/ca/5m48aaq2pTXO9zRgU98cDH2fW%0A0tDuyl9/fOJVJVxeSCVJ4dp5vvz6E/NlZjRBi/deONYV5xXb/Y0xRBjb8kG5P6hHQmmNnyLr/Z20%0A7sTbR56PB8f2oG6N68cfUDownOZ2+YQKN3CWLVcuf/7Ab/c3YligCgb+46cbX54bL5Pjh08fGV1c%0AMgPoWuG1JZXMGO30fchhvlsHXWTIuRa2XE9c8jgjk4bbPPH7m4Asam1yEaoHcZqFAFQaLRfGvqOA%0Afdvp9RCpcpHJez42es7YcONIla4GtTeUE3hCqY1aNprq+GmhbIU/fb6Bg4Eh18T9eKKHorRO7wqt%0AO+txnCJPmVCo83+dl7in0Ran5BApD6eKM/p8sUm8NMQJa414upRIekWAe2asrVwM0JpeklwgzouK%0AdfLQ0cpQmkxhvr59pVeJDB7big4B5wa4wFEUx7HRzQBtBOHbs6CAa5PDnOonjIJT+ikP6FIbqEHT%0AjvWQeKD2UgROJWONkO6sUlikEK21OI0UCusCRmu0c9ggLrfRJOKUTypQa9LfWeaI8SfXdmiOknge%0AhxyWtWTK++iUmhhKnyLXdk6SJfZhVSe3etLbCqpXcskoJYeW4A39jJkqrXHeSfQtBKwXnO+3tb1W%0Agxg8VklJWJ3l6zDNUspWyE9eqT82iM57hpKBSk0iPwdOvKx4uVIVeqc1CtO7bD/HIE4WpTljOprJ%0Aa4EP9k48/z0Dwd3XkgWfbC0uRDgdJ0pJPCOEgFIymbZGc50i0xxwwXG7THjniTHK174sDCUvKusD%0AcV5wJ+HNOo92HqMN2miMD6ebSw7JrTb8GTOlD3qvoA2lVvL6ZNRKzofEFJCXsNOdMQqXKUr81Zz4%0AesRPpHvhdplwWsr7qRSmy0UoqucLbVlmEVO3Jj2ns+jcW5WtpDKgzR+/06DEG6fV2WCUP62fn9Fx%0AEjdaZ/RKyQl9irGtDfhpIu0bznlaSvQiVLvaRZqZU6LVgjWD6xxptRLPQrg2VtD4pxR1Chp5p8n2%0ApNXOmgrPdZVo8RQoOTEFoRZ2Y/EGKbUby0Dhlwutd3IuuBhhiCBdgDWN3qEcB31UtPWUlKWA36Xo%0Ar5CNTZgkAlaqbKtala4V59Conwdjd8arakmoWpi89IglClqZnBYx53qntcIUHFMUeXmqFXXGLb33%0A7PvO6B2/zMzLLAcz4+V3eJrpp/xUujqFOE8MNNbI56SUKtN658jbTimV1mUgoLSjl0qrFRcDtVbW%0Adafmyr5uWK0ZrRK849h3GXLlzKiZx/sbtcrkv7XBcz9I+yr93NFEoeGsHEaV/B55rTmOA+8duTVi%0A8CyXhaYMVneJqDrHtMxUECLgOCW204SLAaUtwVr8fMFPkXidaGmnpEyphd6zENOGIsSZ5XrDGCXD%0AEOOoVaTjVinakC5rjA6FfB5qybRS2daVdLr2tlRwapxC+RMscX5SvLWMLkkBrZTE2jrM3mOs4fWy%0AsEyeSwhc54lPH2+YEAkhsiwLc4h8fLnx8vqByzTz+btP3F4uhCXgLULXZOCjY5kj83LF2YCbJomi%0AO880zYwuQuy0H7RW+PhyoY7OZY4sIWD0YHEWZw2jNcou9FitYDAYvVDH+R4YDe+soL21HNBHb+Ld%0AO5+/A41Sg0v0OK0Jzp6kX8MUPFOceFkuWOMwIbB4h9IQp8Byxq0Hg+UyYcwgWMN1mgjTzIfbhSUG%0AjDWkVLjNE8s8M/uTIm1ksGGNITjLGF2im73TSuF5v6NcQPdC3ldSq3SlMKOdW0knmhFrAHGnfXms%0AHIcARqxWpJxYvJOLmx6k2tAM9Jn08M5RlRL/mZZsxVCSIHHOfnNEE71h8g6rNM4a9NmLCs7yYZkB%0Aie1qLWcIF0Rc/I1kqRH4RykFXQtNWfKxyaYsHSJVZ3DURskJRsOel8k+Orkr/BmrLEWIgpNVlCzY%0A+9IqRzrIpXBmBEm1kYu8i0srLMv0R41jL0V6UkqeVakIGdRp0EMIz0s44+xayeXVCgRHnZAO9w1S%0AoaVW0Wohty4XuWOj5ny6+4IkYLqI4bXp53vDwtlLs1beR0aB7hWjBs44NA1rRIUSvRAUnTZ0NUh7%0AofX2x8+jjC5nh9bRXeo1fSCDfW/QJ83SWitRfC0yZmsMWgttVFsrfbUqnU9rjAxsh7wn1Pi3r15/%0A8xuv3jvLMtFKZwmeMjrkwkuYWOzCysHb+5P//I+WYf9Mzh01As5W/vm//t9cXz/z4XVhu39lutxI%0Ae8Vaoej1tLEdmevkGOqgdUvZH9T9SdOB9pcH3QyScbgXxeOX/0a8vgi8YbvzYY5sceE/fVj4p//+%0AF+I0oZyn1gfNXaFVPl8jP//+hV8eO9c5EmNgLxnfKtshVovFBkrJpCPxelnotVIsAhRxGmrHBE9c%0AZqgy4Vc+orVIVLda6W93pmjpdqPnyu3lSqeRW6a8ZW4fX8lHQesTsf14oCcLPnA8387ux0Ra5dK0%0A7xtox+XDJ47jR3qpfP/5yk8//cIye0ZNZ7dHU7tmLYX97Y04RZyWqeq2FuoQzLYGWu2CrPZCc9rW%0AnZw7H1+ueBdks6dEAIjVPI4i2E+tud1eQCnS+iDEjzLhNoZxbH9knPtQlK2hXZXL9UkKkglv41FW%0A3DyjEAhD1Q7vK6+3K8f+xBjN2/uKUUoy5bXjrWHdV1x4QZ8gAJm4KnKH6+TppeGVxgVLUxrdG0Z5%0ArI2Y6YaymjoUVhkAUq7EWfwZjIa2jnZewJWSaUved5ncd8VonS1L7HTbD0aH1AbKBuZZsx8HeYD2%0AE9/dFFspLH3w85c3cu3iuTAKM8QHgzr9MArqeQFUQ/LJucBl0udLpBNcwBjZRFynAF0ecg0w3VLx%0A1NapR2KaL/ISd+aPib2S0/4fG5O0J0ZtdHX2/rSm10HKWTDjx4MYZiiVnDIVTaqVf/j8ka/Plct8%0A419/+U2oWmFAke9LQXQFRsumKpUihfRyYEaTQ3XtDDW4zhPXecZoiMFxm088ee0Mo+kIDKd3TWs7%0AcZ5pTUA1vQ/SvqOM/kMqba07o2sNrGYoiY62JtJicxbYjTOMCilJrt3FiO6DyVty13z98oVJC91p%0AjjI88UaxZYnHRGflRaQUaV/58PpKz4NLCDzvd6bohcZlZ/bnnQ8vNyl110K4TBgXGKUIBUpJpmIM%0ABUPIomo0iYX2ShtKLqxdnEjaIv9m78h5wJALuvUz+Tho+47ygkDX3kucrSScdrRgMG3gaqemTC6N%0Al2hQ3fPbumPGwBk40o4/NwK5dayP7I8HIXp0sBi/8PXnH7ktE95OHMdBcAY33di3gouKkfIZ9fQ4%0A6wQc8HYnxoAysompKaGsR7kJ1RvaWMq+kY6M9QL/MDaw7Rv5+cDPM3BCgnzg8XbHOZivrzy2X8R/%0Ag6L1RkoHQas/uoeXybGmzH5s6GkmzpP0Up5fWZwBDa8frrw/3wnW8r98/0mGAkMuuMcukZnj9N9p%0A1cFJBLsUebk/7iJI7r3Qa8edYnSRQBd6E8BALQejd0k0pAcjZdkWNemeGBd53t/Q1qJcwFpLKkLD%0A7IdAkFyMdKWp+eD7v/97wrSQ1jvrtsu7oHXZuiiJeqWaeZkC0Wiided/GxKVPfuOo8P2XHn9+Jme%0A8ynb1hypYAdYb0R4nZT48fYdZTy3RXD0LRdKOwQM1TvlODDakPZdYm3zhZ/++iPagJ8uqDL4/f0r%0AyxKJyySdJut5+f4HwKCt4tPnDxgrscLWpesVz45iqQVtNUYPovMoFDH488DteVkWvrst5CIeyg/X%0AmVbauf0zxDmirWWanWwvh8L5gBtnB6gNdBC1QvCe5+Mhm/U6UFZSHo/nk2EN69cV7QzXy4UyFNue%0AUBr8FHkxhuf6Oy5E3h4by+yZgnRoQJ8RYjDa4ZTisa0476k1s4SA1YrrFGmjUbtcQr7Fu60PvE6O%0AOjSfvUdZhVMa4y01Z24x0E8NhPz/LEN7Jl/J6kLdEkPDnsuZhjFoLZTT68uV2RiOKhcrZw33VDFa%0AsR2JjiZ6x3ocHO0cG1nDkQ6ilSGwdw6rLM55ns8nSckgtWeRo2tluSwTRsO6rbwuM73LMNh52dx4%0AZXjfpWtktPrDQWq0qIIe+8GHyZMGXILj6I25i04AhuhZtGEoGQZepukcRsjFfgpaBg0MjtxQxkLe%0AaNowtBzin6VwtQ6GRmnHpCXql8fAdtG24Cz79uQyL1gGQwUGRnrRXoufsRa0tyzOct8OPt5euO9P%0ARpdoadEKi8Fby2PfUSNLzFRrorI8TsjTxUmiwA+Ftpq9VJw2Eqe3WvydDHJOLNNEqhmGQI/0CVY7%0AXzZMkxPNkTWkXgk+wMiUcQ6RtXS/lXGE4FAIXfriDOuemJaZXAz9TOzoczM9Xy9MRnGbJh6byKJz%0AG2zHRir1j9jz6KBsF4+s0czOMMZJxHVCv7YnkfUb3XP0TK3jvOAVKuOPDWktA2MGLlj8HPnjJv4/%0A+fM3eGVWgQAAIABJREFUf/FSSpFHYYkT2hlUrlxc5+onLq83rs3yw/efeeyV7783GJT0LIzmw+fv%0AuN9XvBtCjXOJLVXQCrcdlCKT8aN5jqOh9p3LJfDeVpzzDHMQrp/praF7Zvr4J0oehNDBe9q+MX34%0AE1vJ3JSG5cq/fPmNf/jf/nf+5ccvPJ4b1ln2BpcYsNrytm2U1mQacKJ439cnDc01iih1sjKFNloO%0ARa/XgA8B1xXzTTYGRzr483cfJF5YK9oIgRBWGIrH/Uktldv1htKaYzukDBmvjJ7RztO6RuXCGIOj%0AdLRpmPMidn9fuby+8OWX32VTUzVDe8Ltxttasd5Ttge1f9swNLSz5JqlS2MNJVcGSqZtY6DPF0vr%0Ag8d2YDUCWVBaZK3K8TgOpiny/tiYp5nnu3gX3n7/TSIp3stDyDjyfgiWewx6/RbLEKqQwtD74PF4%0AkkulSCGCKSVaHZReKSkxT55WG9YGtu0rLy8vlJp5pC5kxlzO73eSCJ2VErA2GqtEKjmUIpfM0Irr%0A+XL49PGVrhRfv3xlWcIpgpY8uw8zOcs0pOSVeLlQchIyU5UXUauVIw1yKdyf8oD8+lhJSeIZpQki%0A+ToHtsPAKBg0BxpvA71n5uApVaAqqXTZ4PWBUSKp9T7gz0L0OPtmWmlq70zW4q3BjMoSbwLI0AYT%0ADFtpfLheRVyq5VJrnPQQem/40ulGSr21iEJBaUFyDzraOcZR5IA3OqVkbPCU3DDekI4s7qs2pJOk%0AoTWFRpN7xWrF6xR5G43SJCs+RhcBZ5etl6DsG631078XGHRBp1tDaRmrZJN3pMSn5YXugnzfeyJ4%0Ax54TbWh0CWQqKWeWZZEXdJXNiQsSRbRWNpF6yMO7lAJdDo1HkghJSTutK449g7Ks+45uitYSW5ZS%0AP33glMIZTVxm3LrhS2Mv0s1pvaNao7bB/bkRowfr+Hid2deV1it5fzIF6YCO3gmXC3uqbM8vOOew%0APrCljcuYhfw3gFbwIZBSplSNVoPa1R+lcWluG3IutNqxwZNSprdOOjbmeeZIiZzEgeW1peWCC5bn%0A44FDMYpACeIUSaXifeM2Jn7++kQZjR0ymLjvGdsrpWuUVlinSetOrQfBOkIIrOvO7cMLVXu29aDX%0AxoRmqIZGnjvLcoMmZLmUM0c68csuoGsXkJA19CTuIbkAbHTVKUNxf6wEZ0UiO2RrX1uV76HTfPnt%0AV2rN3GLkbT1OyXZAj8aREkduaONlC1Ubm6koVeCM+3rVWaLn8X7nZQ5czs/rsljK0ARl2JKIxzGe%0A3jLbvjPNheAjo5U/Xu6tOca+0ppiOX1qA6BDy0Kg3fcdjODXc++nHFuzHUXeCV0cckYbHuuD6xLZ%0Af7/LUM6KV/F4Pri9vkq0GOnTTHE645vjzDeIz9BiebksLN7xcp1xRn52l2WmtIEZg1QHWkv35vl4%0AnChnT0oHrQ/CaOxrwYeJ8VyZ5vnM6Sjq+wNzRsBKazA0275L76w29ixR2H3b8D5QgefzwTzPfHq5%0A8vsmm1kfAkYb6vPB5eVFokjeMc+zQHjOiKdgz2Vq77U8317O5+IcHEsM4tWLnlTBe8918mAMswsE%0A61gmS+5Cpiu5EoJlWzdcKiirCcHLBS1M7Kny9e0LxkjMSRx/hu35rQs+sC5Ij3rfaUpSHyiFM2Cm%0AwGWZKLnxEhxVATVxvVwZo+GcZX0+ZOutpJcyG003Qgq+zjO1d6IVd+jkPUYZBjBZTZhnFqWoZbAY%0Agw8OA4wpojT0obHnxqMr2bRp63CtMd2uPLcNpUV3Er1jKGgKvNK0BvMkIJs2GtdFCJ1dgTea3Ju8%0Af/tgaIHyqF4YeFx03O93rA3UtlN64UOMPPeEcgZnJATrtSJXUVUYBbnCUIV5chgrz+3rLMOnfv6u%0AD6MpFa4xMMeJ1ioWeT5cnafUgbONVDvGaoJz0AdzVGe8TNGGROGcMgxVqV0RomxzQvBsueC7opVE%0AdI7RK3loUEILzDXTqwy0e6+ErjFRBMbKKJZz+9/HwBrpzyqjsKPxtsozWw3FZB0NxahgjCDSj0O6%0AaGN0QvSoLE64F2PZsjyLLtGKT9Ia/ABjoDSJS87RCTeBTh5DUmVd0gLi/IHa2pmskTRP8FFIxm5Q%0Ai6ZR6AhsrinR9vTa+TBruh7spQhgxxmsmbB0cu+UlnlZFspo4vdSsARHGeBJ6OhPquQgGE3KGWMD%0AtsuWj96558ocAqNXkurSRFCcEC1JfVQlg0HvDaP1c7FgOKokjEoTVVL//zNcY6AYpVP6jhkW7xyf%0APv+J2iutHfxw+8jl40dUzoxq8K4Tlhv3t5/569uT2Xp+exPPwtvPb8zXQF131HThSB1lFTntDOXo%0AKO5f78zOc3x9Y8yB/f1n5usL2kUus+F5v1Nyp1Q5OL/9+q88Hg8wgfv2K6koHr/+zP/xH/4j/2fJ%0A/PyX/06wntsc+OX+kJcoSCQpH9zvd+YpytaiyQelNJnAKflkgXJ8vl04UuU6TZQG33/6iHKBPe0Y%0A/yryBgQ7jw2kfeMSHdvzgQ+RenjcFDne34nXGVSjZ/m6x1A4Z8j7g6Y0z7cvDOD5/oYx4o/y08Tj%0A143ff/2dr487L7MnpSuMnXQkbsskgtVSpHCY8xlZGn+IeVsbaCOFfx8jLSWCtbTWyG0QuoADdIft%0A2PnrT7/irWJPG84HtG2oIUXxyWiUlQNiV6IKKO9fyE26Ddv+ZN0T676T1w1lFLlUvr5/lQkfjb0O%0Avn45aNpiUFymwPo8mKdA7Yr7ekhnwonbqJweEKWGEPVKpgeJFXrvmWYhTi7zRCuDMaRvt+0Sy9qb%0ATBTvb18kdjk6MV7IhyDOt+3AWScxwTOWprR02DQyAXeqcyBPg3kKrPsh6NpcUVagC3sd1CY0NyEq%0AOda0opVhDuGPy9glBtq5/mfIZUJpzeQvHFkcMt57WY+NwRgNhiXOF9Z1pbUmX3MpUB21FxhQUuK6%0AXDjSwOpB51uMVDYNNe+yRbOenFacgZIbTg/S0Bjneb7fsTHIdsYYtuPAWU3THmMMhUH0nr1UrB40%0Abc4tDkL2A7q2tG9giJIx0UmU6gS6TE5ilNcpiFTZOoxy5H2Tn0GRDdD725sAArSmlYz3s5AGrQw7%0Aopf+DkqAG7Qm0UNVpaNVC3vtaCMH9zIE+/tYE17L75IPkXLKUN2kUPuG6pWuhFZ3m2bu24ZT0rcw%0A1rIsE1MM5CLRBsbg+XzyYY4yNayNEAy9Qmkw+8C276hUmGLkeW6352WWToM2pENknpz0O4IIqvto%0AQIMuL9jH21dKa9RScMFzfzxJpdGquGu29pSYSS0irW0NPc3YtFPKJp8fNL3LC0qGMgplHJfLQt6e%0ABA19OB7vG60e6JaIwZNz4xplW1yzkLjonSOJtiLtB9ZqapXOndUKYy2aJnE7lfF6yDb2dH1Jx0I2%0AL6UP+pBu6C+/vTFNC3vKhBjJzydjgNkbxnqMrexNgdGU/SAYxVEVxhrG0c5NssIvV2YfOPJKF700%0ArcpWJ1iIbqYOiQZpPei18vXtyeWy8P54J+Ukvq0xWNcDpfUJcXDULN8XZaQTlleLm2YGAtMYtcnm%0Af0Dt4gR8PFZqle1XjBPPNXPsT7kU7+LZq13TgSlY6JX3DiE67o8nl5t0BX/e3rjNginf1pWXOXAc%0ASRyFXXxW8dx+f75FnFVse2G5LGhj+O3LV777+IH3+0qv4k/atGySYwys24Y1lm3P6NFBDZSxglkX%0AdJ18Xa2TjhWlBl+/vuOcZ0/if9rShnYBlXdCCOzHQR2aJXpxTNaOjoFUMvn9zn/8+JnH40k3sjVl%0ACCL/SPI+iM4yec8UPZdpwqkhkCEUr/OM1hpjFc4a1qPyahw2graKxyGXt9oHKhdKkcFhDEGifpKd%0Apmchdc7Thce6ciSRZ9dSqCimGDmODNEJ+MfJpum6XMiPd9owqFpYYuBrWUkDPPL3isBdoNohRHo7%0AhylG3nHOWYl3enuKb0WNE0OQXk6HOXhGGzhv+fhpkkuk95TeTnenodfCwKJGZZ4vtF4ZKWGdo7ZK%0ArRV6ASP00m/JmKE02JMmuAT2lIlG8xzybi0p82G58EspjCKusFKr6DYGjCa+qF4ytco27cgyGNUn%0AlW4KcF9XJi+b3cGQTjuG0Qa5Jj5/uJ7+KU1wcNSO1wb0nf1IzHEizDMpyaao9MZ+ZBSacWQmH4ne%0AUVsjnRuvPRdinNjWB6V2bt6QKuw10bXBtk53oiMY2uGtwWoBsjz3irIyAIsx0mrBDUhd6IjOOIZq%0ArMeBt405eJQxOCfv7702zIDoNDFY+pCqS1FnnN0I2EZitRJjDYujlSqxeqMYWlNK5jIFWRAMOeUt%0AsxUXYiu0IQMl12VzNbRl3xO5yhBDG/n5j1IJVlDul9mTh6aWAzTM3qIGAlfrneAc++iktfCyBGIM%0AGKXZe6We6onb7caX9Yl3QYYSRvOWBxqI1qGCo/WGxlBVx9RK6R1rHBrYeuEWPUrLMJ0h0djSO7l2%0AlOq4cxOZa5MzZQdnZEsoiSaBhZgT6f9v/fmbv3hpBYs3khuOnv/87/6eL28ry3Xhh+WGUor9/iB6%0A8Uf8ej9Qb//Cuq9k73imX4n+yl+ff8G5wfTyge258t2HGz2DjQ5nuoA4kBXox89/IteNV3/lSJD2%0ATD3e5Zd7vsrU96hsqfHzjz9ye33lrz/9Rnru/OnDlbffN1rPLCESlxt23/nlfqedZb7JR/bnxmgF%0AdR6OvTMcrbLlgmEQBtTa8V7hg+O+7rwuF5QOXIJmjoFgDbu+Es7MqxCxhYpjQ8CEKNugflCySBBt%0AmGTy0A1KWdIuh+BaG+u+kraDbU8YJd2o85HE85dfqGVjXiZi7ny9Z5oadCpxcqyl00vF28B2rLI+%0AP8WPIBS92jr0inPSG3BWHljX/1eHxplvxUaBFRhjsT7wfv/CUC94G5g2oV9BY75c8VqTc0Y5y/52%0AJ5VC2je2t3dSlfJn3rs4qKzhSCuZLj4lVfl6f/Lr21ch4tSdI4nHwnvF0Qa9dowzzD5g3OlxQZ0H%0Asp0fvvtEaZULg146j+fKYRLXlxfWdUMDu1IU51lQDC1xM5HTvuGDYcfhtVxAvhEPaV0IVAaOJl2p%0A4TxONVQpMunzlqvz5BgoSWImrjYeo6JRfLjNrEdl8pVSOqnLhjN4oQAORBiolMQo7HnouVxEu4Dz%0AhODwPvI4Kjcb2daVnA+8VpT7nd4Vh05cZ4dyEQVnHGcISvn8GpSP5H2VTW4H6zRdT/QjEWZLSYI6%0AVkbz+nKRmFVU7EfCOYc2EErjw+3Kduz8lDLXeUavB2kUOJHB0mPQ4tk6ozleNWI4y9Cqc7tecVbj%0AtRC/dOv0XQ60rXW27R0XI7+/P7hGy1Yk8pD1YLmYM3+uYIBSEkVzblB26Yq20cit07ShUmm1sO+N%0A8k2MrQRCsD0f0udockjvtXJsB844JjcIxtJCZ90z1si21VjD6+uVaVp4PN6liOU1LW8EpThy5bbM%0A3B87MxPH+htxmnm8H2zrzvXlwi+/v7HMEdUrP//2hesUeAbptaEVulSMMazPgbEiPh0oapUDTM6Z%0A3mVYMB4PahGZuhrQtYaSafVJmCa29QnaMMaB0oYpBAzpdNcNJguP1FHaUvMhMT0jgmZNF6pZMLyt%0A4mqyzpAalOfK/XlIubkUnLMcpdKbSJ3TX3/ltkwoOs455uDQxuCtI6UsCP0hfy8KHo93htL8/uVd%0ANsNnx7SNN7zRGGfJuTB5c25VEQ/jtGC09A7XUum1gbE4lSg104eDfNCc5kgSc74/N5g90Xlm69lS%0A4dPLVQropTJap9bB2/s7oPnt67v4h6wQzIIPEhEqmeAc0xRw1lFLkQ2vlSGl0Uq2Zkbz+9e7TNtP%0AcJCzXroSdIaxtJywRjPPE3vascYJee6xct8OYgiUJikU3QvburNcLughig2tYN2TuKu8IxqBgGhj%0AuF6uhCme0VzD+/2N4APaWv71199FWPr2Faft2YnZmeOENUoOZ+eW+edff8daw8fbRbZcSmKdIk6V%0AzmMtDeMCOQlU4P5YcfpJKvXcZBRi9DyeG6WIwH3yHhcWliD9rXRsfB9/kD5IOnuoxhFPEfB1ngCJ%0A0l289EYaCntuZIIX1Yc5QT11DDhJaN7aM64kF+1S5cCuNXx+kZ5umCZa7xwochEyXikFEEH8+102%0AVa0UntuGC55cC491Y4kTR+vkbljmSBoavR+SMFCKURJaDXIuLN6yDoW1DWsgGOkaXeZZzirBgx7c%0AMPLfz/eBtY5g5RKjBlyWiDaaD+FCrYLSf7s/YAjCuxwSRc0KUIM6Kj5a2lYJ0dGyXAKVlk0IKEYt%0AKOewVnHfsiRWvMdrGUxOcULpyp4zc5wkbWEN76UwWUN2jlYGe95ZgsOPTvAW4xzeWOLLt/6gYQ6e%0AnBMxSqfSGotRSB9NC/ymNAFtfXxZUErDuSnRSnGkQ+TkJZNy4VOVbfq3aK81mjU1ble5XH+4REqp%0A7OmgKZEjF2DbVokgI3qXUjtDF7xy0mEvBasHe2rUUtFa4XVHdYMOBhpUOh+uEe8nQaWfG8XvrGdd%0An5TWxYnYCtpfUUP02UYN+PQKHR5p/x8xyfOzvUfH5ANvj5VeZcgFwkqYgqf1wfvzgbt5jnQQtKZU%0Aw1YrU4h09tMTm0UjUookMkKgKYfuCe08eU8oBfMc8ZzbTG+YXCBajT0jy/fnJhesKTDaYCj4uCxY%0AbSijo3rjdfb0Lhc4Cxw5cVkib2tCTxMXJV352Xk+TpE1S/qhDs8cDGtu6CoXfXrjKIWjFIwyvKUz%0ANmmGED3PXqs9Y+ffetn/sz9/8xcvhWI9Cq/XwEsIPN/v/OO//3d8/vO/59h+49Nl4tPnT+S8UVoh%0At8zojftjZWuDy6T46Ze/8vXtCzFGXt7vXK5X/umf/gvfv16wIXJZImBhsth28HyuoAZvX34l98Ht%0AemG9bzjn+Prjf6Hmg1wyX45GLYPnVrAYNhQ5Ffbq+G//8hPPZ6KMTvCB7Si8ThPPI3PkJGV1DMIn%0A1QTjiIvhfc9s+xNGZvKejy836ZN4yzTNKDqLixilCCGwhAllNOPMIauu8e4bvSwLLW+ZMN6d5WrO%0AX4hMPjKKwfZY0QbS40FOO85Ham4s8yyT9Fxw85WjNPL6lcVafj/lfVopHls6f1ZSLN2SoZ2ocTW6%0A+F2GlA9TKxxF3B7OGOnDGMWnlxec1swx4qwhxkAIjiVOKKuwxmJR+GBpXfxCSgk9MOeEcZGWC63m%0Akx7XiPOESomsB86d258YaUUK73rA7Gd+b3diiBx7AmtOPKv8u3ut1MaJK4bnnonnC6zXzhwntj3j%0AL/NZ6nQEK2j03ioxBCHttE4ls/XOfJmxStPK/0PdmzRJkl1pdufNOtjg7hGRCaBQbEqRLdL//5f0%0AliIlwi4STCBj8MHMdHgzF1czhJvqNZhrINMHc9X37v2+cyJNeVpBDnVFopIaUFpRexOyjzE43Xi6%0Antn3CKHT1ci6bszj+LMMr6ZAykWoiKUz+42uNJvKmK7AWT72jeFwjqkmIBKlOloLDrm1JqSqqjgP%0Aoxywp5HWGyfn6TmTewJtfiLYaxdEbSxgRXuMdhpqYS/grMQMHRGpdQuOuiKCcaUUtSS00SijZU1f%0ABcvrjUINng6UWgRJ3BTBeLzd2LeEOqIie6lyQTguYKAxSgAoqjdGL9uby+kkcc4KTUvG3aBEYJkk%0AmtbMH/0Cy146io5T0gHLMdGdQAOcdayLRP4yGtVFPl5aoaRCPOJ1674TY2LdIq2JaqEDVSm0kkJ5%0ALkJk8lYiDCL0VXKZQWiAgn9WxPud0zihWmXylo9l4eQDpmasUdwfD7nwL4tEbh/3A3drSHuk9cay%0ARXJOjGFgPeiJjUg5JJZ+GIWIVgspyeFTHdn2LUnHslTpjNVaiaVTU2KeRpQSvPXHfcEbRy6V1gU5%0AHJMcgJ1kSFHWEWpnTxkfBjyNPQmJL+6bRGuLOOLuj4Vod87zdMhRO6UUWoPb40brMmB5aBly/WPf%0ABcQSAq+t4K3h0/OzFKLjzrpJWT3lzH1dWWKSS4k7+kjWsMWC1eYYkFnWuDN4z+AcuSiGDiVHlseO%0Adg7vPY9lFWdOLvKSdZ5Ra9ZeuT1WJic+I20sp2lizZHHulF8IZd0dCO7OHWWBaWVXORLZRo8H48V%0ApRRzcLyWB0bBl5dnQDaorVV6U3LJrJmUM68fD7S1BCcC0/u6S8HdCWhC0gOwxMRpmsmlCQEVSS6k%0AXLBxRw2TUFSNRjShEikORhII3mqctQKG8IZx8HQqVsuEWGmYp4nelcjtrWHbo2wpkwAfnFY8jnh8%0Ab5XBB7Qx9Jxw1fLtRz2eFxZoxBjJWuNDoLTM7eMdUNyXTTYrB5PIHqL6+33BO49C4ruDNsS0s+oB%0AS+d6mg+/UT0i4A2jILgDJOFF4O6swjtHa4XLNEjc1FoGPwAQhkDNhd4bMe2CJHeyHSlNnnH2iEXn%0ACrdlw1tDKisuOHIq+OAoVZ7R78vCOBzKhFJZ9g3jDLWBcx7FQe2s0l/NW8LVzHuOnJ3DGPn9q444%0A0gBKxAePd5ZBa7QRwIMxlmAFfhO8F3G8cUxhkK7NGIgxYuh470XpcJBt0RLzSscAwTknkCljMN6j%0AlcLkijsLgKFbL393RqOVPD91CPQu9N4vLzMxJbYo55xvrx9cQyDFxGA1pWSCc+TaGa2jt4ouAnjS%0ATnDpwQmd1xtFEIoJ5ynIO1opni5XUeochN/gNFjH5D3TOFFqZpoGajwcfb0TwoXeIeaI0pZtX6lF%0AHGgVeZ/mnHBuwLtKozHOgVYbOWY+PV25Lyujc6RU+Jojk/d8e/tAHT5NfcTutTKUtqOUld6ukYG7%0AVkYifr3KBnIauc6TwMeadMhbqwzecB6eWLZdhiPjWYTXh1zYh0AvjXGe+NvXb7gjxjwM4syMWTb1%0Ac/D8+LjROzyfvaSwmrx3rQVjPJN7Yc2J1/cb52ngt++vBGtJLRNLwSkBafQugJq0LwK+quIWjSlB%0AAxekG389TeL01ROXaSClwqfriXWVYVGsGWs8rWRiq7wcqY9SxXOpmygFgtNU1XiePa0aYm6cZ0+t%0Aks3WBjoaZyUhNQ0jqWRyzVSlmXWQjWwvXOmUJmmOwTn0gdpHIaTN/19fvJQcPkbvKCVyfvmFaQzU%0Aj9/4Mp8Zn55ICqZwBauZ55FSEv/rf/3fWfYMNaLUwtk7WsnsMfLb45W/fH6i140fv//A/enP1D1z%0AennikRO9JebLwMfHwmw1b6mhlOXHj3e01txvr2x7pXbF99sD/ZBDwmYMt/cfOOX49vvfKTnyf/64%0AcVKKl3lgSTLl3pYFoypdy2p8Wx5gLKPVeA2n00gqTSZLiB/q5dMz3nimwTOdztTe6Nbz+nb76ZDC%0AWsIoWWhnMjqcCF4cVOrAdZtuoVlqEceBMpJfTykzjB6lGutjx5hGzYkUE35wlArX80xvmn/kfzDM%0AntQrtZ3oH3dyFXz36+OB04pcJeaTjnKsxF4yg3X0o2yrFXw6D1zPJ0ZnmacJ7x3P1xPjMOO9g1qY%0ABisvWCVRr6QP8pIP7I8FYxQx3VCADQGdZdqwbzvzs/Snmmoo7bnf71wu5wPVL5e2X7488/3Hg2HI%0A3OMm8tUtY7T0irQVpHkpB5SjFsBQesNo+xPRbadGa5mO4XI+obWC1qSg3ZEidu/0XMhKHCIcq/pa%0AK1o1atoOkbVMErW1mGo4n4Pg07sml0QplXkY6VSykl5GiRvjNLA8Vp5fTnTT2GJFO0fM3/BKc8me%0AJWWJF2opWCtjf05nBmfp2vB0OaGd5zKNTM5gbSdYRbeOsTfSnjDOi5HeGOzR31sei1CBCBQ6Rhty%0ALbReUc2hrSHnTmnlZw66tgK1k4rg5mnqKPsbFBpnKimKx0gZw/NFSrOX0xmld2ze6X1Ex8QSMx0p%0A/vYuQuOeE84YbmvmX79cuc4T2jhOU8BYJZ2pIiCPwVhqFmR6KQ3jLArB9e5xIydF8wVXLCXLIcBZ%0AjzUzeRVKG2qn50SqUsrft0hthcdxWHbOsuVK6+qgQULunUojxQzasteG91YuGCXjjWJBYZxMQlWY%0AWfeECxIX9dbjKPjzlbQ+pJwMqNJIylJTIu6ZLQoy2hhDE3QNpYg4eF03pjHIpkR1xiR/A8aI62RL%0ASTbzUfwuKVfe7/cDztGOnpvi29uNefbkQ8z6vq5HPNJRSwNtKTWy7ftxya6sOQsqnUZqsOfK436X%0AZ9Nyw4zhZ+l6KfJzv++JZduxXWSptclEOx59OW+dOPK0IdhVIptT4Mfr2+GakoHlb9//wRajRK6t%0AxGy2PfJ+XwSQ4B1WWzpwvZyARiuNe1sorbLESAgD2nlu68KyZUqOFOWkd6MV0+CpStDKWslzarIa%0AUzOPXBgP8uMYLMu+o61jWzfyceEN3pNLZU87y7rhnXy+3z6yxAzp7DESnMd7RzAiTf3xcSM46R90%0AYFkjt77wWKPgprXEZp4vF3yw0OQzkVLEHuCIemxtUmmwr4xKY4bAklaef/1EzkUon0dPyBnFdfQM%0AwXI9zwTnMApy65TeSeuOQdw//hCalyr0stYFpT34AZp8Ls7BsW/xELGDs55UCpMX1HzKift9xQfH%0Afd3ZNtmats5Pp5aiyrOmZJRxx/a2Skexd/T6IMwnSozstRDSxnUcqOqg9yEH+9mL+Ph8OQnVsDee%0Ans7EPQpuOwy0nKVHbjQ5ZgH3iEaQpuDjvuCc/LysUnLwFfytCIC1XMQej4RSin3dxNaCkgvpQxIl%0A3ns+PV1QSjZfxnuWh3TIgzWk1llzQnvHJ3PhkQqzrQKBAowy7DnK879VdAM3zVit8NpwPQ2MYaA3%0AEd0r4DzPKKUYhkEgHNMoGhIaXXlME+z+6CyeQOgcAySNMZ5Gl0u20QxByLvaebZl5XqaBc4yDbif%0A6gOhKrauedzfeT6N3NadX7584f64kXvn68ed0iqOxmUOfPvxijcC+6gl4zWkmkna8TQELmNgmidO%0AmNQ3AAAgAElEQVQmq8SHdjkd8VjN5TTJgd877EGsDJPHAcrIlllPI9oaUirUQzoey3BE4kQvY5Ri%0Ab537bTmcm4nreSKlLEkJpxiuF1IpnIJcxJetMM4jX7+/Yrw74myGPSfOJ8/+SCglPiyljYAc6KI3%0AcCO/nM/M88jLaTwofTKsMdoyjUHw81rxdD7LJdQLrGJ7LJzOZ7wTFPqeM5+eLhIRL5X74yab0laZ%0AfKCpzu8/ZkqpFCAleQb3phj9mXZcpnpJ/Nufn4mpUUqhNvh++5CEVYNaZahgNFjt8E7xfnvgjZKe%0A1XH2n0ZRQ/zl5Ql0w3TQTzKAf77MeBtQSrFuD7wxAh0L4nvsTQi5pSQZTnhDjIUtFnqvmJTwh5tV%0A1061GtMV932n5UjsCmNP3B4L3mn2nLGbo7aE05pbkgvwI+6CyQdqbXy6nPn++v0/vdf801+8Wu88%0ATSdaqzy9fMKi2Gvj6fpEHy25KqbTKKSvjw/G84n58gutFba94p9/4Yu+8+PYlvi88pQjP94WrufA%0AGDz3bedpGLk/FoE9uMbbt6+0bkleMrX3t2/U1nl/rNjW+fr7KyUV7DQyn2fu376TtwUdPPM48HE3%0A9Kb5b//yJ4mLpEKqFbqs62WFKxeEXAqmNfZuMDRy6QzzCW81pRWstsQtMzwP0hXadqpS3LevuK4o%0ATjo0riRqKUyjgBy60sQoU1i5YFnEbeipLdOcJy83IQQqy3ZM+3Xb6QciezxNbLcbBYXR0mcafUC3%0AyrdvX4ml0yvULhLbWOUQuceEN5pyeChqLWilCd79dMm8XCZ6g5oz4SKFX6sDAFZ11AEv0KrKyrxm%0AMB6txU4fY2J0GmMDxmrW+0N6cciaf54nSu0o56EW4haZxkmM5PuKOgro3g2cp8qerWzBrOK1Vkrp%0AGGfZ1g1rQNwoRkho9COWJpjulBt76YxW0TG0nDE+4IMlR9lI1ZwYhgF7XHoMIj/NCZyp9APH3pAp%0AvjVQu6BVY9q5LwtKG5zVgOXtdkerzp4rRsnXoo6o0R4zzjpSLEzDwPM88XZ/SLdAaenVKNBKk0vF%0AO0dHDnNTsHhnCU5zmiah5SnQbjj8TkLusc5JLytlcJaSCiE4QcFaQ62FkiLWB7QyaO9oPzdc8TgI%0AVbaYUNqw7RtGi9yxtipT9iIv8o4SbH+ttNKwWl6SKWWCHrkt8SfVsPTGvqfDiVIP145ldgrnPDa4%0A4/uzGN0FQW4cvmZKzhhrf158Sy1y0VFyOZ6nCaUV67oxDIFpGEBrtjXKhc/k43vZWVaJn1hrKVvG%0AGAtaU/LRRUpJcL0p0RpsWyJ42agEY6hIT9AYSyf9vMhb43h8vDP98gtGe6zO1ATNaNZtpZfKGKQf%0AU7uGFskxSZ/piKts+x89IYlHDM6BhdvtIYdKY+j7LkXrfSemQqyZx6LwRrHlSj6Q5nFP7LUxIkXk%0AWgtxl81LTOm4XCeC2ZkuV/Yt4jQE7wRjvCbxp1XpmbWUmIeJPEXa9mA4nTBaDmGtVnJKvJVGKtI5%0Ae+wRdThiHusqGGgFsTw4DwPzEMixy+VPa2ppR6+r8Fh3YpYL+23ZpAyvBJCjlCbWzmloaBUxxkhX%0A8HD0DEHIbXOQ/mPJjfM40fvK0sRLmFLh+Tyz7UIcHLRGjSM5R9AG7+XfBY1x8NzvD8CASqScBedv%0ALMu+EZN469Ztl4Oh1jijWZZNfFDasMYkCg1b6K2x7htvd4nQx1xYdrnclCo/t9MgVNL6/i6o5eOZ%0AoI3m0/WCt4qmjthTKlgtCPx1jXz55Rf5bzv5mx+nkdwqg7c47wSvXzqnQRGsRH9LkqRCRaGsozT5%0AW/4DoR4P2EEuGQ4q3B/T49tjYQoe9h2OEvuybXJYjIk1RRSaJWV5tvdG1oofH3deziOPXTpffoBW%0AMtr7g9anWWNkGCe0HY9kxCTKj96wymJCIBgZWJzmEW0smsLTPEEtgp4O0rtRVlQNzgl62jvDY1nx%0AB+Ja01G1weCopZBjxtrO+TSTkqRH9lQpCOBiKxJL3w6Sb+uiVyk5493AdrgQl4cQecM8s607qmX5%0AnbbO7ZA/qzBSlMEacTr+oeYICk5TwDqL1ZrrJMCDyYq0O1ehusXa5LmpFPUP8qTVjOOIagIE08MI%0AWpGqqD+0lk6r1ULv60BDHZFcje7SFVOAarDvO4wB1TqpdjnH5A0dRqyxPDvP37/J8MRbgzeO4Byl%0AQ0xZoFAKcmtMYyCXTNAwT4FgNadpJFgZvAzjKBFOrQWo1mU7h9I0Kk9PM8oO+A42WKzVotHoME9S%0A0chRqhmliUuvly7Yd6sYR8+ybUend8V5SbR0LRCr2jvj+YSuHW0za0xcJ0+tla0q3m93hmmU78s5%0AqEmk8qNFH/qYp3Hg5TLhreHX5zMtReZ5Ys+ZEiVjQqs8ckYbzXmaGUbPME3Yrvj012eqqlgU1nhe%0AvGNZ7uTWJZOVItYfw5NSOJ1m9tx4rAumNbZ4qFwMTOOJuO/i0SLgwsiSbrycz7wvC4Nz7EoqFGhN%0A7whQaICWCs+nSbDvwTE5x8mBc5bT4NE98fz0wvfXH7zMF/kdxSSpq7Tz8nyV+GkvGOWotdHJpFSw%0Al5m8Z/YtMbrDVbZHXO+Y4JmNJStFqoVxGLGD4/0dZmsPxYnIr8cQKOkhQ1MlSYp9z7ggxOfSOoOR%0ATfL/ZOH1z3/xMlomaAbL4/U7/3oaOY2B6elMK5mrzpiaCddn0rZhbGC7vXL55c/YqGnLg94zYXCs%0Ae+axVhyVYfDUVDh//pWvv/+dyXTUcGVfb7gqJbmYEs9Pv5D2jdv9A10E65uo7ArMOLDeX0l5J+fC%0A621hdju/rwUTAlbBf/z9G9MwstQikaFjNZmzWMhraUK9CdJBeKwLNgxMVmGtxukR7zSnwTGPAVU6%0ARWv0sbGJaH7/+splnJgnx9MZlpSYLieGXKREWTKtymZGY9iWBzYE6roSa2MKE+uyUpqsWcPlzPvr%0AP0hZaEfByGo7qkqYBnzc0VimIdD2Q94pgic0iWWP8kLBchqHn66N0uQFKlEUQztcW8EalnU5Ij+L%0A0NhqxzrLqXeygnkOqB5RvUgGNyWMsShl6K3/dJO13mjIhDLlTK2dt48bxkmcZQqBPYts2fCH+0qx%0AlcJjlUPE/ofVvBtu64Yx7og1NmrNWG3wTjMel4teFCYMAlXA4pBJTauF+02Eze/3lTHIpdG5gKZS%0A0aiuMEbIj2Ecju+hY5AJUUoRjhdK65qWM7e1kvZN6I3G8Ha7E7yl5sowBHIpDE6+jjCM7MuCRg5w%0A6ogiKSBn2c4ZAxUh4LnTzKfzhNcwO3Hg1NKxgzz0S2m0LofYGKMUU5Wg/H0IB12wkrNM5+SFWjAm%0AHNN7+byXIl/DtkVQippFLF6ybML2XMTTIj1rlBWykeiTBFm9PhZ0b2xFNjF6l0RR8J4tiVvDHNx8%0ApQzzFHiaB7wWXH4ulWEeUcjlLEZB2GqtUcglRekuJEatcbXgvJf+mtYHbbFQtopxDkrGek/KO60k%0AcsoMk2Xfd1qXrdK27UIX602oTg1a7UK5cwZVi9CpVJfpmrUoHdFK4pTOynBjmma0UlAzW6mEYEmP%0AG8FalrijERG5RKosSWtSlYtrrUKdq6XSu1AtVUeAJ3TitqO8w2qJpJaYRA+xyyXqXiXK1tTxs0UR%0ADqeYM4pGlwiIF5FqGIJM1PVBOHSeR4zi1ar9mG4jUcWcscocwxZN7tBTxDvD9rgTc8EqzbZu0DvO%0Ae5ZUcFWcXW/LSs7ys5ZYYBJcutGMznB/dPzlBChSaTy2SK6N27rjnD+EmXKpcxZGJ1sUYyXDPzhL%0AO57XzsolrZTGtmzHlLqIzyo49r0wDo5tz5Su+MvLC//3t+8Eo8jWMQRDjDveGJZajg1MhZrAGNZU%0AQCnyFtlTIiURgRvJBbKXhnMGi2JZFnrOzINnL4XX2x1j7M/PUD7AJ0uMDNaK40jJ5Nlbg1Lq+NkK%0AbKcWRXt949PlTO07fjyxbDfm08R92Xh69pRa2ZaNOVQG77HWMmonpL5tJ5iZdVsYg2HfClbLVLgd%0AQ8FRS5/1tqzsMWH1QdD0nuAssVZ6jqjuhVB6CJ7LEb1VsQi+ek+gIKUi7i9jWHfBdZcsA5zXj4e4%0Ad5zh7e0m71tnqVqzbyvVWL6+fhDGRCq/ssckyRSt6Q28t0zegJZtqLeGdGx2nDUYZJuotGYIClrh%0A/bZRazt+vo1t75zmmeysbHK3hLaWPW3Y3mGRoQFIRxUFH7e7DIbPZ2KDUSusd2zritKW19cPnLN4%0AP0KX95o/OkWtWekBA711xiAgFec9rVSmECglCa3NGXIuxNo4Oc00XkUjoQ3LfnyGGuiaMEpzX1Zy%0ALXgjdYNWGv64gGmtjy26YUuRwQsAaG2C8tYa4i51C52hhYAxDoyDehcaqJbfXRgGlNLYrpjPM7V1%0AsvG48GBoAWcHcuvcYxI/qDVYbUSyjDwTridxZzmn+fR0Jljz05lXu7wHjEYSOsdQ4jJNDKNUUOwR%0AMZ5G+TprazhjaRp6bPTeicdGpaQdawMhDHzc7ygUwzjTW5H+slIoLCUXBid+R2eMwJrGidqLwMm6%0Apq07l9NI6sf7onZaVQIkKkJcDAdoyhnDy9MFayzXX67kLIO+MGjivqMwXM8jtVbOp4HBea6XCwrZ%0AUreS0dbJ67lVfJgwtVJ65suXFxqNlCoOAadpa2VJYTT0RbqjSkm/Ukt3dgjS+/vXXz/zj+9vrDFK%0A+sDJe6Y2eXtYY/Au0FXhsa0MY+Bs3THY1Pzrr79ijQzm7kvi5STfZy6JnIX2GA4VEcg2UFVJvtgO%0A3VuC0XRrmQdYs6SY2CvaGbyCvcvZYQieFBO5wzQO8tw0FqclneNDoO4rfnLENvK+RoxSpL2A1cQi%0AFRtn5Bzxn/3zT3/xstaQamegMT1/5vkvfyUEEUb+y//yX3h8+8EwWHRtnPVICIayw7rdKPED50d+%0A+39+J6fI7b7ydvugNXg6X7h93Bl++8anl4mPpRDqB6411iXz658+Y98Xfv+P3ymqEB8bWhcetfLj%0A//odc31mrxGL5vffX9mK9AdCCPjHRq8SQ/zy9CwlYDq3dTkmMx1jFKUbWpOpVQVS7wzTSTLTxhOc%0A4TpPdKU5DQPL/UHGENsqZLouuVWlFd8+Pvi2aJ7XnefzLAVAbXD2irYdP0xY52kt48aR/PFAhYFB%0AG1Kp5KbYFkHsf3t9I9hOjDvdjGz336BrrtMJExw97pRe8S7Q1gV0I6dKqjKtM84RWgUkJ6s0lKOe%0Abw9haledJWZyaRSki/BI73jn+I8frzzNk0QChpHny8Tt8eDp6YLtWgS12uO8I4wyfew6YlGkLVGL%0APNTvS+S+bLzd7jwe9yOj3NGq4t1EsJBr4TIMWCBouJ5GbtvGZZrZPh4MzvB+UAm1VtIvcloeVlpe%0AuDLd1IRxwIeANZrvbw/JC1fIPPDO83a/8/T0RG+F69OTlGMtlHYcqHOWl52Sr8s5R0+Rt8fCsu6s%0A95VOI5bObRPha6yFHBOjdzydBnJpBCuH/8F5zsEJlvZ6JrXKvo/UHok5y9bLiE8rOCMCS8RJZIPH%0AhoC1HesMYZywuhLjSuudHBNKWSpCmXTOcZ5G+fkag2nyEBOFNuRjFR+8p3Yhe+XWMcGxPja0sewx%0AEUvH+QndI9u6yyFRQ4kSW3O+U5pHa4NViqfTxKkFcoYpNO5bJKcsgAbAO+kS/sEXWqM4mk7WEI6v%0ATx8S4T1mYsnYbAQ2kAsxxZ/SR6002/5BOLDJpXeJawFksM7Qe0FbjfUjVWm5tBqRUGrrGGfH6/0h%0AMspYoDe88wRTqF0mwfM0sa67dIhyQTcROI7WseaMc57SMsbIts7tkbRvh2+oSvxqj5jJ47x0lHKW%0AGGdpHWsctVdazWwV5mGktsJ93fDqcJLQSK0zHkCSbV/lc9nFz7QnCDawxf1nlr0fygC6JBWoDasV%0AZZeBRj0ijnHbOXnLFg+xuLJsacd6h2odHRR5q1wHz+83+Rm93zce2y4RGhTOG9Y18rjdeSwbuVTm%0AcWCwkrWvvRNzh5ZRiKNod47zPKJXe1ygGlp1YtqwCpGRKsX7EjFac1tX5uAYh/H/UzIXzQS9c7/f%0Aab2zDwOfn5/IudJ7peZK7bJZs11RFbycT+xUkSbXjNPQcsIZzRpFtL5ucsHcc8HWxmPZKF1RSkEr%0Akb4+drkET0F6i3VtsvkPnn3MvG873mqepoGUM7qLCywVQUnHXIiuUHtjcp5cCutW8D7gnGwfYk6U%0AUjDzxOtjk8PfvvM0jaQon+Ov3z8Y5xOfv/zC9TwzeInIGQVedYo54qfGsW1CUpQVchdcf208Vpi9%0AXGxLKVQAFFZFSRJoKLkyTQGjhVx3mcLh/lG0bjBa5MU5VWpvbKmgkQTCYyuAYhoGxkGzriu1PRjd%0AsYWunW1dhTTcFbVXvr198OX1xjDOeGuYB4ux/oDygLf6ILx2rrPoN6y1bNvOZZ6JrVOrYmsipd/i%0Azl40Jcvz/LHshMNLpo0+NjSOtkVuWh/AFImyG2foyEZni/JMsw0+1hWjFL0nrk8ndG/EuDI6w3Aa%0AWGLDajlJeqVo1mBNYtkbrT94ul4ITtHVkQxxsnU1gA+e0yAkO+8d2momLdP93JHnYms8YuJ6nsk5%0AE/dObQvOGNpF0WrDGHF9kaQ7KQTYnd6lk9eVIsXE5XImlkpVHZUbsSgh+inD5TJQOqhaOJ8GpmEk%0A1kqKH7wcxN2P2x2MZ/YGRSPVQkdgWHMYRYfRm+DKrWF0Fq2N9FA75FyY5xNbSqRaaUpjcuV923ky%0AlhAs83xGWwinK6WI2qi3evgcO8YZTvOJVDrrpqkNlu2O8QO6d8pjE0hX7QzGYJwlDAey3TtOY6Bi%0AsN6L32oY8eGN9P1O7TtsD3JXxFbxTkG3BOPIrYNuTM7y55cnPj0/4YxI1q2RjXmJlevLJ1IUcbI2%0Ajrhnpuks5D4g1QYYrpczvSlUyaL/UVBbJWeOWF6m5sieJU1zOj3xdnswjbNIg1uX+oW1TG5gDgrd%0AOvo4r8/TwH3fWPeE0Z5WI85YjFEM04xqG9obvNGcphndMv/65RdeLhfu95XTZDFmBC3PzFwgqU5K%0AQhZue0I3xTg5YmsMg2FfCo3KWqQvv5SI1RqjDZ+fX7B0MjJUy0W6641MWgvvu1RaWhE9w9pkoP75%0A0zPLsnJyBqsMeZr4+49XOd/agNaG0zzxP1l4/fNfvIzWfLmMzMPINAdu72/8cr1wnS2ud/zg0Ri8%0AM9QgFKj7x4PXf/zOOFiW+xsv85Wv8Z1wcnC/0Zzlt69vjN7zIz7Qr1VeAEVjvWEcRj7eH6TmmJ5n%0A1rTDh2UvlY/3SJ4ufH/74Le3Nx7Lxq8vz7ycZ2yNvC8r3+83mh15enrm476y5sQ/vv/AK03M5Sjn%0AIVCE4Ok0Ru/RreNcozfNPAZxSGiFNZqPuHM9z1AMqiaC82yPBaMs42kmjEleXKWTS6dYiSRsy4IL%0AT9DE42SUhW4oWqNo5F0iLzFX3m4PbveN9/s78zzQUsOHCt1wnQKlJe63KCh45LKgvYEs3p5UK7k3%0ATJWInKLjjYbWGYymILLSNSae5gBaiVy4NkqvsgVRjW3ZMV0zhlGm0Y+VXz99wipLxeC8AyBMk4Ay%0AjvicUeK4qB1+/Phg2yNff/zg7ePGI8pqewjSh1o+3hmHgZZ3DI15njEusC0bL6eZD71xWld+7IJA%0AjVliG0rJ94ZWAjrQiOwUxdt9xVnN/X6nZMG7Bxf4WB58fn5BGcv9/pCtzJDkgj2MYrUPQcqxTrLL%0AdPFtOD9izSIbGKO4rxXvA6dJ83ZfOI0TqzYMQUiWHx8LzjrZrHmLVoqn6xN/f32TC4bqeOfERO/s%0AkRmvWGPIpYrQFAVKMNvzOJI7PNYNVTZKOWJ/XYFBtidN6FwftywPnFwZB0vJQndrvckwqrefIA5v%0AHHVbyLlhvLCDtbb4oIjxILM5T6pV/DdBCG2tapm6Wsvz9Sr/3XUTR50zqB3pWlj53gYf2FNiOsAS%0A0zgQxlEidEodkuWNZVsPFLAiUSl7OnqAjdvywGrFNIxM80BOiYShNhkkNGNws0Nrod15KxHbBlgr%0A5ENjHbkcn1VgTxL5UlqEy00ZWknMx0uYsXNfVyF5DZ5HbuhSUQV6lYkwSl5stYlzSxlxcvmDNkVr%0A9GOblUvDKoHwVGWJMQmauMvXErzB6I42FmMcRgkAZY+NcTxoY02m2rkgQ4IOxigpJqOkJ4X6uc1u%0AreN9oNaMd1bUBUrTrEY7h2sRjJItuHfsMTEOo2zycpJIpnV0q7kfEJWaJXasq0Kh2ZOIsWtvPNaN%0A3MRvVDpyQLaOeMSkQLHHzOgShc44jcRdxLutSbdM9Yo1EjX01oqDqxbKoQhovcmzYByoFGYv5L+4%0A7YyTUNLGSS67SWVQBq+h5R2nJnQvtJIZrJWJrxa5aG2ZefLkXDiPA6/3ldokLldK4R4lzlaR/uOy%0AJ5RGMPzG/IztznMQaIeSgYKovvTRdZMLXmtCtAtGNo36iEwrpQnDQDkk2LVWAZxsCTtYxjCAMnQN%0AQWuGacK0I7YNAgIwhtIV8zTijGUYPJfB45yj5kzKjS1Lry+3zrc9CZToAETEKHRCoxtGO3JLpFTQ%0AutI77DExeAfKiuDVeNJyR2nFaJxEfbylq0yNgtHf405rcvFfY6aWyllrnDY8X08sWzooqw4XpIfk%0ArCavD6wxaCX4bc0RmTPy/Y1T4DpN0m8dB/mddznoKxRr3lFVonUK6DWB19iqoStJXJTCbUso1TkN%0AAR1GnDdobalVBkE+eLzVTFoAT95pGej1xrpG8YdV0TaUUhj8yHw5c18ePDY5TF6GRNHiBiw5CgCg%0AVHFsoY8KhOE8DsxT4PksNYCgFfcsG9ha5IK+JXnHvt9XIRNr8RZKpDtgR02KkcfjLn2pI2EwTSeJ%0AtdZGLEIhbbUw+gBd3Ej6D8JmbaRYcWOgqk4qnYs1jNPMMDi+f39lrzvPp5n7snNvldY7wVqMBrSl%0AdSHceqMJYeDlOnE5Hf1eb3lsER8GujHSTz3+96WD95pWpFu8PB68/Ppn6R2HQQYeVeL9RjeacnRr%0A6CUfaPvGGEaJnPZOro2QdmKyx9lPcRomlpKxPuBGz8nPGKdJZUeZC8teeBlXStLUaui5MWv5/4/j%0AiK6ZUStaSfzp8zO//vqFcRzx9hgonWZUbsAd5wXOknOk4whhIMfIgmxgvZd3o2rHcNyPBCfgJLQh%0ANI1WlSklXn98ME+a86woNeO84+u3QsdQcmLSFm3lQjfOM6dpPD6jidYsL+cLo115XyOtG/SBwb+M%0AE2ushN55vkwymNs71Wgey4PLyzPTcTF9pMbZaD6WyikEFDOpZGwXTc66bczT6TjPDHJJmgKxdj6f%0ALFtp+MGjWiU1mOhM44lvPz5AW6bBgK5sSb7GnCPjMHC2sKeNcRw4TSce247SnUDn+TSilCNVGXTd%0Ajsjwf/bPP/3FCwRfe4uZX788cb3+Akqy+ikv2HkmKUW5P/j+fmfb3uh95O9/+8rTy0jwM//9//h3%0Aln3FOcOyZKxJnEbPY5XekXYD9y2jTeev//JvGN1psVCWV5Sb6SmSreXr1x84O5BoxPQPgoEeBrac%0A+FgaOjb87GnaYnvhfnvD+YG0lmO97agNHstdvi8tgtBaGo9Y+fUyo1WBwz80D4HcKteXJ+5r4nS5%0AMmYDGrpSvBpL74XraSL1GdsK7sjon84n0BYbZpR1KO2hN3qVQ72fB4zxlNxY15XlfidniQkZY/j+%0A444qievTlZ4qX/PGPHm8NeS0Q955ezzYd/FPdGNJW8RoIb3UKtjcVCQ7rFSXSNlBYcs5EwZLap3J%0AhaNcDKkJAnyJEoGYTzMqZawLUsg6tghuHKilH8QdhVIQ2/aTRrPHyCPu0muIhT1X3h8f/PnzM6pJ%0ARGRfF8Yg62SlDFOAv3y68O//42/s2849VbCOHHecFvoVvaN7pzUkrjEKFVB18UXdPm7sUVwrl5Mj%0A9Yb3gVgrNUrO/jJxoPYlAjROAyVniRHZifLz+9W0sjOFkRwzvQ9oFw6oRWJIGRscVye+ldM8ErSB%0A1pj8iYpcSDGGwWo+n2e+vt0lzqQM/ehBKCXuFKthdFZeFChUk8EAOeOsQuvAViOpCvSja0VPEWWk%0A8+Stw9uCC0FkzbWhqGgtcdVmBKVrnafWwhAmahXtakNRTYJcqbs80GurMh30DkpBIdLqZgNeK6o3%0AlAMhbI1GoxickxiSNpRSqceFQdEZh8DkA15J98AYZIOi5BLtnWNPBeuFGAZC2ttj5hS8/PtywXpz%0AyCCVSKWNRJOncSKVDCBAFSdbsHXfWbNEyWqt0kfZI1YLKOC+3RmtZRonjFK01oW+5SzrH3huo3m0%0ALpcSJcCLPRW+XGc2VWkKelywSlGUki5lK2itiUnw9KfTyPr6QVCd5t2hE0AcNDkzngZG78TTMw4Y%0ARNGhUHgnca+YBAF8nSaWGHm/J4m3pix9OCRGsu2JKQA1C/CidrwSkI9u0p/rDQYfuD92uUxpjTIi%0AwZ5PE/cPOXRutxuTN9QdtBF1ROuddcvH0EAT/EDOGX3Ejq0yDMFJh0dpnIExOAwKby3TIGS1MXiG%0A4EWKvWc0lv0AdagO257RUaS4wVv2lBiHwxvUKrkacQEdZM3SOzVlrBEy5eCN0AjdQIwR7zxrSnjv%0A6FUQzntMnEZH3CNawY/7QizSBpoGIy6tLnGxVsV35pxhzYKy/uOi+8eFyx3bi9E7huD58SEi6H5Q%0At6zRGGvZUjsIdELX3XNFaxG451z5/OkJq+Uw9kcc6Xw98f3txvk005Y7+nxG20Ecdlpi05dBCHmn%0AeWByTjqwKQuFsnac8QLgyR2iaEVSFBn0FJz0W50X4NNxsW2on7jwl8tMV5ZlWVGqMIVBhjtV0NQA%0ApheMcZwmy9t9QemKQmAYznnU8TckMSfLp/OF25bYUmFQjbxt6GFGH5eAVoVa6KxlHhzTINZG8Q0A%0AACAASURBVFRL1aSjXbtMu1UtKBvItTIqTW8ic/ZGUUqmay3RddtwWmi9MUdm73AHHEwjW7RSBPyh%0ASmYOQZIDtXMaZjIw9sZ921H7TvCC2VaqM0wBa6VP/fnpTG4AHVdWJt1x0xmr7eEwUig65+C5nies%0A1cwhoPshoe9gjZXYlrdHb20glyo90NaYhgBUQhDYCUkolLXJz80YISyHYZANAhJ7plf2RfprpTYG%0Ao2hdKhZo+Tw51TFGutUhSMzbOcvgHJdJ8YgZaw2nEfasMMrSW8cfW7ygBBIyjYHROkmnGIk4j0Og%0AHQM0P5+k664NeyyHl3PGe0UVohZ9cIIqTxFjAByjsxgnfcopeLbdkWtjdHLh/XgsnOcT1Q+saUNr%0AK38n1vLr05neOtNpQGHIeUOjUbUyDY7r0xPva6I2T9Ka99uDwQ8Y3RjDxLbf+cvnZ4bB8vnTZ4mi%0AmyPeph0mJoIX+fZQO4O74p2XVIDpWKs4TRMo+ZmP00xvGRtGqQnURK4deieME7ePG6fzzLMNxFIo%0AJePCTq1C6Iy5MDlHL4kwyCC5to4PlrEPvN9W/vzpyvcPRemwpUxp4v7qtXIaB9oE3sjvz9mRp+mM%0AMpL4ML2BdVxGTRVYAap3Ho+Vy2nGNkRVkFcG3WnKEoYDGNQbphV0GDgFI2c2ZQlKy0a5FIZ5BA37%0AKp+xMVj2VNBO0bXQX0/jlZSzJMecobWEsg5vpNdOaqxd8TKe5F39n/zzT3/xctbw8vTE928/mKeB%0AeYz4cKFUjVcDxnVUadQ98el5YPrr/8bf/uM3/tu//ZXL04l//x+/o0fP1UPJG5//8iun08QWM+7t%0AK5dw4i+fPtMwPFIUZ00vnD9/gjHgXeDv7zvvj4WXy4nbnihVYc3EoHcYK95ofr1MvC4b+7JRYuMj%0ARv7y+cLXjwfP48CnYeRvrz+wWsvDbQiCWE6RMAQmC5M3eBs4TYIIP13PPJ9OXF5eUA7m+QQEtnXB%0AjiO//+Mr15dndCto6ykxoo3iMgdqKcynK7ZXdAgYbyQ+5jy1VcptZV1Wei1s9w+W7YELjsdb5nHb%0AKK1xucwir+2VekzoP1/OOG+xfsK4jfyxs5bMtuzyYnRByuvI4TbmhHFios+lMoTAOA6Mh4Tyej0L%0AOWgYaBWup4G9wDAN/On5ig9CAvzlywtaSx9hOs2EMDCMA+bI13c6sz6jbaDrldPwwb6uoA3zOGBV%0Aok8TZS88XSac1YRpgFbE8aAV8zjy+1skjCemCp07rTdKK+I2OkSrpQsefHKKLTY+Xa/UrvDKgGpo%0AaxmObH3rSuhE+yaHo2mmIKV3pUfBsbfG4CzDOIJ2TFqRhYWAH69M54lhHol7orTKuuzEIDnyQQu6%0A1BrDaRwp14qqFaMV274JuTBnLtPI95hxxhJVwTpNisfUsShUE5CItpbRSNl5HCfqkfOXuJlEEEoF%0ApYo8oKwlZXnJoA2pN1Rr0C3jJB6REAItN5zVOG/kYmklKmqtoTfFGlesCixkzPVKSZnneaTWjqHT%0AjEaVjFWKlHZy75w9BDsyOcuP9wdLEhy7ROKrHPJrZRoGlNEMRhxQ50mQsE0JLbVrRS4dbRXWizDx%0Az79eiCnx/V1krKO3KKOxvTONM71XgnfS+/GewVtqydjj8tBq5Xy+sD1uqC7wigTELAh9o4UUZ3Sn%0AKtkOl5TICkKQy6bSmn1P7I9NOkZG0TKgGqdxpKHZtg1F5+k0sKsshXk3SCdAGbRu+GDZY+Xtdudl%0AGjDOwh5pXS5CSndObqAmeTHNk8NZeWENzlNrJhxl7RAC25bQXRD7y5Z4uy2M1rClgtIdowfoIkFX%0A4YhpkdBTkOKxEkFrSgmrAKPwPpDbhu6V83Rief0dazVxK6BlsNFBqFXHNia3Da061h8XemPYW6Z7%0AT++KXDOn8f+l7s12JUmyLLsls4gOZnYH95yKZAMECP7/3xAEGt1dY0ZG+nCvmamqjHw4GlF8aPK5%0AKoCEAwlkpLubXVWRc/ZeKzJqZUmTkNas5u3lBUsHBcemeL2s/Hg8WZUh10EqhWw1bQgcJMXEURuu%0AZIL30ic1Ev3L+8HTwMWKvH5NE5/3J4rT5TaMdHVVY1le2J8bzUlcOjjPsT25TuLGSd5SThG20TK9%0Ab2OcxX5PHtA7cuAxmgmYghNEN51lmgSIECPBW5G/GsXndrAfQgcsVgkgwco2vCmFGvKzooailIMl%0ARnKBz8cT7w1fLgtWyzur18Ifvr7x87lTujgSyyaRVH+iuKdlEhLgKdi2yvy+LYLOGg1oS9ADOyeO%0A1smNE4EvUcGSD5oWrLPqYLzH0VkvM1o71suMj5G8bbyliVJ2+byq5ng+SSnQ9h264Pd7b4Ls5qSi%0AaVBKtphv15X9OPhyW/nYxfF1vSyoXrlO6feL07pMzFMiGoEQqdaxTjG8w7SOswMVAkpplnRlKMXW%0ABqN2vNdYBs/nJhcCbxmnUPaWAmGa8M6RUsIGIYImrbkBtR5suWGtZ0qGrTZmrfi8P3hfE200nJK4%0AZAyeaQ7UWljWhT4e6FJJ3vHHtyvee3ycZQgF9FZ5nSMueG7rSm/SfTZnrF7pwWVK1FboaBYXcMli%0AY0Sf2O2UzsHhkM/HKNEE9LLj1xdJh5TGtCaO0tG9YUqDVlCzFoWEl8/oTfP7z4/S4DWEOMlzVQ1C%0ACoxeudyumMeGtQefy8ReK1PtfD720zPXWVLkMgVKG1xSInjp9d3WldIbVlusMTz2gxAS7bcu6J+u%0ARKu5vF5FaD+GONk0eGPRfghy30X2+ydRO3QIlMcD54LAlR530I7l9srxfGKsxMg/fn4Qgsf7QAiB%0AWjJxitTeidFitJH4afT8/PmDKXicgo+eWaZE1I5aIQS4vL3xvkx8ebuyzpMA1k6NQevw8vYqkCkn%0AHdtcK3OaJS57wrJ6y+Irm+cTPiTDtto6tCDvHGWwxjJfXtk/vvF8ZJwUErgcG9fLxI9vP+nAfhws%0A8ZU9i2+slJ0+xIH656/v/Prxwd9+/AQU0xTpXTpet9ssyoU6+HI7PWtWkaJjWhNrWmmAHkqG8Urz%0A7fs3lnnmqAe9aq5ekfedrN7w1rA1SKoS5oVgDT8+/s51lqqH0hKzVgo0mtl6Hp/fuOfK9Q9/5tg3%0Ars7w+K3XnHdUhcoQ152JaDWoyfPxzLxcLR0lfIVrYlkiiv/EFy+lFD/+/o1lWvjYn/wf6Q/kNri8%0AvFLzTkwX5uXC/l6pNaOV5cufNH/79e8cR+UfrhfW5Pnlr//Gs2heF48zDsxBeHvlr7/8nfSXxFCN%0AP//pi0zubMLEhN0k//2Xtwu9ZR4fP4nBc/z4K8u88vH44DpdSUHRMVxvL+zqzlFlNT8GvC2Bf/32%0AwW2eiTHy40OIKM9jlwOZdXRtiMHgtUEbQ/SWP799waWETYmQAte3t98JdJfbDW0s12n6HQndFfTd%0AE9YFqzvP+yfBapwPGK8IIYIWDw+tYi2M4fjYd+bLhc7gn//6DacOQjSoYhh7oWox1ys0f3y9ygNW%0AOYK3vC+JH9/+TvARpzJ7lR/Y3sV0/swFGJSjSFY8Bt6nQPAGHxJvl4nLssi0wll0mMjHznW6Yj1c%0A5gnlI0ZBSgveDNKcMNaeB0Y5ZXcExKHQjFogBW7vb3QbWC9PPh9Pvn3/zkufyH2whoRzCq8Vxhqi%0ACyTbiVPi2Sqf941f/76TnOHjuZOcyClzyWgl2xVr5OISzs3ONVhUzdQxmNLEth+y5RmV5DTeOqyy%0ArFNkDU46D33QB8QQfxdNW4NM5cJMLY3BwNoTq+5PuqB1pFx4vQpYpOUDrMQpvLMczzv2zBn31s6X%0AwEXob2rgrKJ3hy2dkiuDgdH/vvWyxsnmqInQV9NRp39HdYjWoKxidCO6Amt5ft65zlEOwN7hnEVp%0AzRQ8TQ1ccowmEIqBOifvlq4Nyltw8lkqs4n8WGuez4dMq6w5D2UirZyTINSf909s8jzzB1MMzEeW%0AzsqRMUY2PkZ3QKMVpDQxRc8yTZTacUYuRCZN8uK8byhjcVOk5IrSmtvaf8eOR+dQVqO15mWdJBs/%0AGroPlHMigjx7c9YY9k2IoktwqPuBU0hnbfRzGlzwRiK/Y8i0d4oSKxL0reIyTzz2LJRPYPJeiJF1%0AQylHsw7bz23FGOyHbOyC0xxHPumYhjlYSjcMbXlkkUEnJ1TF1jvLFDFW87rOEqnTEE5x8hQWjucD%0Aj5U+ouvUksEKGMdpTRswG8uRM8/nUzYsSlFaBRyX5HHKoIfEufcqklSFuH2ObWOZF/Z9w5hGGQOr%0AFWMoWt4E8T8Ao9AYfnw+qa3jtHweuXcetVHbwGjZPvezZ3WdJ1JwrDGxXiaiNQLBCYGjFGprXNTM%0A/b6hVKN6h84HVmnMnCQO2gefzw2tNoJ3PPQgOS/xKmslBi03aIJ3J8ZZNqnTspJLYQ6GvMPQDgcs%0A0eK65f7MvFxFP/H5ONCuEXonOsMzF6Zl4vO547QIW5VS54VfoD/BalKcCFaxpMjLuvK575iTFDiH%0AgDeGH60Jtcu7E+Ai3cZaZes2+sBHy30/8Oa3Poym1kFMitYHwWtqb7xcZqw1WOeZpoS3Boxmchan%0ANbc50I8CxmLsILmA3jL1fid6ieVuqmB9oteMqY2aO8ZHuYzPgV4rKIn6LMGjBkxpkuRGlUK9jRJl%0APUojeIs3Az0JbVT3zp4PKKdTUp3bm3G2yYakTbptZ9SsEVMgBYeLiWlKtJbJDYz1BOe5TIHFW55b%0AxjhFnGe8Mfz8+UlwlhAS+7GJq0ordG+UowpEScP7l1daPUg+8PP+4Ot15ue3j1NULJ/lGB0LpOBl%0AS9YNL9eZjsSI9f1JqYXbMp9QKkfLAjVKfhK0vDJoZKO6JMcxBm5Inzh6B6NRB1hnqUOxWMdtCeyb%0AKCtCkmd5bwONXPCbEiCFNQ7v5TBOrdRjZ10XtDcErTEu4IOnI8OFrjraSy92OZUAoQrlc1K/JX+E%0Avjh6Z0wiKm41o1zk+XxyXZJ0G42hoqhVtC+jF+Z1wm0HP547yzwRgiXFyGM7WGLiMltm75iXicvL%0AldKl19ob1FJ4uV7RVoMS8fe0rHgj29t4XQXu4QyjDdl0xEAvBdUqPnohvQAqBPxvW78TUlP7IMYL%0Ao2SU86zLKs4qIz+D6zLRlSKmM+EyNPv+d9rxZFpn/M8HH3mnt8Z1mcklk7SlD8UyJW6XhdvlQpoD%0A1kVSsPSmJCIYIuul0brAzLT9d22ADRY/LRJNnSbxohot9QbryfkuqY/fBphKgRbadlcbUSta16jk%0AsJ+d9Od06i8yXRlCKBJtNxfavvPIB4MHqlVe1sSPz42WM1pb0OCTbOZeneLLyxspGozShGgwxvMs%0AmZdlYVlWWq10Y/ny/kY5CjFNeJ+oj58QPVOaYXRChdp2XqPjc9/58vbHEwAiguYQPbk2RoPkNeZ2%0Aw2x3iV/PQjGNYWevg6U6nkfhse3EacEqxXFk7vngT29X/uXbBz/uP1lSpHU5h/be/j/vNf/hL169%0AwxRWyvHAjxs/987bH1cGgmOdneX5/YPL2yu5Heg54NpK1Ipffn4DGl/Xd5wL9FEwDp4fG/M0kbzl%0AbV6I68JtXUXeZ6E6xzRfCMFzHBnud97mSDDwY2+8b5nHz2+8rzNhiny/P/kvf7xxDEXIDRM0ug9+%0A+dgwLYNR/Pr5AQyCNdAqRjtG7ew58zIFOg4VAuvswWoex87//qc/Ms0LaZnQSBF9fXlhDIWNlkc9%0AxLthDdrC/tzxLqCtYr3dTrKPTK+UMWgj+WqtDdYKnesyR3L1aO9o3eFGJ6g7LcLzyGjriEGcFjZI%0Axtb4wLIk/unffmFKgR/bwaMK8SZLtQSlOpO3J71OE4NEM7SVns11nrlMga8vF7R1TPOEdRP+7RVn%0AhJA3TSJ+DtGR98Y8JfqohBixTrpa2nsYIqNVZ2cnGk/envzl6wufWyLEyGVdyc9PlDKU3n+/MBhr%0AcHRsjIxWzs6E4nZZ+H5/wuhnLKr/HqepTUAPmIALHuctGIW1Djcglyz/fmdQQzG0JTkvRd0UWaZA%0AjIHldsWcFzmfEqNUtFUYk4Tu5jVjVBgGHwN2L5Tj4GWRrkevEhnM+WCdHG0olDq1CUZTtoOGQuvB%0A/r1i1eDtuvLrz0+5DCvB9nclEsvgLENr6W4B2nmc1bQhcaPFOe5blq7FnglWCq23y8TsroQoUVQb%0AIikEiZacD/M+qrywaj07ekI2tN5hjHwfW2v4m2MMRc4Zb284o2A07o8HA+lbWA3HvrNcVh77QTrR%0A1VaLM8mf4ARQOB+FpMXAWMnwP3Lhuswo1XExUI/CnBLP0iQO3AoOjXeO5es7owldzjkr5EcrKP3A%0AEKWEN1LQp6O9oZ/SUGMVi1tOr4th3zVaO/qQOKGlsOeOd4Y+5EKpRpcejxro2vjsFR88Nssl7VEr%0AqkEflhADNe+0Lsj7yVmsb3jT8SExR4nffft40OmU2hm9cAkBreChhnTdepOBxhiklEhBNoLWKc58%0AGt3Jn3nPFa1gODlU0CT+lkulKcNuDAZHaQ1jRK87eSdKAmOwXlwyunQ60hccXS5f+djRyhDDjOVv%0A5yFA0RpgDEZncumoMXi/zHwzhn3fab2zbQfeOrQSsMcYQzQAWjY7Timc1SxBSGLTFIRimGXS3X4+%0AKMHRN3EgCfFPtq1GK5Z54r7v0ptD4Y0hl8JligRn0EbE9e3EPh9DNq36RDnXNrheX9n2LNHlIUOd%0AJSZsbigtMcCXOUosuw9qEU/Q83hAG4TgqEjR3Tkn33sluG09BkuaWKaA95Yv8UItB8Z6tiw/68lb%0AnNU8Zb0kF4NTMaCU0NySNexF4sfeiQusMViiowxDVTJAO0rn6/vrKViWoU/J/w5auZ/do2SgaYMe%0Ag8sUiefgInhHH9KpUwDBsStgDKzzUDZMCHz/fPJ+Xail8PX1gomJchy8vr5wfzzZ6MxaEZxBGSPb%0AWMYp9bUCmLAaZQ1KG2ideQriEPKWeQrUCn6eeB6F5B3vX7+igX07sD5hnVxSg7eigJkSjAPv5AJt%0AGVwvC5PYeklTpNeBGgNnDcl7ns8N4wOzNzQbOapsNPtQXC8TNkq8S9DsE7VXVFfMU6S1SqniOfNG%0AY9aZbc/c75+8v71QakFF+d4bdw4Fa+E6TSgWPrfMkjSPR+Z6XXB+xlhPPb+r0cs7HmNRuhFPv5hV%0ACqxs0azRxGkhb0KQdAggrA2Fcw6tOn4MlBG8vnWOy3WFJp2tUTIxTZw/oFirRWuiNS1XjNW02mgD%0AQu/irRuO6AKvt1n+e+9kOKc7l1WAGFvuhAyHLrgQpUqhhODsvThDL8uCCR5vHKp1rvOC04M6FCkK%0A1GJKC60KlMNacM7hQ5Ceujs9a7oD0ruP0cuQLVd6l0tkSEn+bM6zWidx93LgbKD2dg6VPCF6+fkz%0AitIaXst7u/dB8I4UHc9nwJtC8EHqKlVif9P82/tk4I2QHktTeD9J1D7OmEm2V+M3NcPRQIuLc3RJ%0AM1jvUUaj9UCrigtOdCxWJOVGe4zv9FoxJwVTOYdqjZf3N0bvtNLoo+Gd0FFv64XHJkof5Sz5cWdo%0ARQ0B7h+MUlmmic/t4LosApwyjqMUoo9oHblOHtD8/PnBn7++41XkervJd87AsBqjFMkZemkEJ+kK%0AHz1Hi3jt0HpIqTIKIDbnwpxWrBZFUDKeo1cUVobvweGcIeF+31E5FM/g+bx3VB7YKZBK5+1dc//4%0AyefHJ9ol7GjstRM1fFlfyEpRcifXjJY86v/0n//wF6/WGn5yPEgYOviA85rt887l/YWmNG9frzTl%0AmF5fGBXidSUsgfRyY9SDf/kf/8iXy8wUHZ+t8rq8oI6DH/cnt8vE5TIRp0QpndvtRhkKNQpdDaIL%0AciCZbixLR33/ySNNfJkv/NNf/4bzntUZcpXIRncadkOMiT87xy/fP84J0MSv37/Jg8NH8pExdJxz%0AmPNA936JlN758vLG17cr1/crzibSZcZPKyMX0iqRPJTGfnnHOkc9KsYM/EsSe/uRqeXJtN7O6eAZ%0AbdIeFxP74xMTJpwSNHsbmTgGf3i/4Ywmb09+/vzBbe4cuWG9l39/cBxlYOgcR2GZI9/vD6ySy0bW%0AFn+6T9oY5CJY3ClI/8EgB/+vLzeSt/zx6x+Y5kByibDMOCcl3zgtEiHU4s1wUYR4is5QBloDa4Ve%0ApBTaeoa25P7A6IAZitv7G2Uvv29dno+NsSyyWrcG6yOlVqxRIkwuldYsU9rwwUEreK2xWvFjr1IS%0AdprjOIje460jeoOisW8bl+vCbZ3kEGkTSlV6g9fbF7SFkgvzlJiWhSkl8UgZh/KB6ET0qBUYNFqD%0Ai5FOx8crtTVaKWhtGWmiHs+zlzFopWHCG/kpUs5aJVNfS4HUIRfZBI4mDjHVBV87DpSGNhxmyAbD%0ARos3hnW5oIwieSMEIOvwRuJ46+JppfByudJGR42GT9PvfpLgA2NAnAIuCMGt147RUSab3jP6QBkl%0AU05tKKVQi0yb817oo6G1QymD1Yp8PHl7f+HYDhSCs7fOsT83shJ3V3CGJXi2PfNxQivUGNKXUoKp%0AtsqQ5onJ27M7IP6X4Dy9K9yL9JmMC9T8ACtQCTXOF5CWzZk4Xyzl2JiCE6BAq2gcHZFeKuvkIFGr%0AXKqmcJLpGm8vi9AKR2DuldYSuldQmsrAG0uthSeCcbZDqHsA3hnG0HJZVXC0SitZ+gqt4lVHD41G%0AprnaWN6uK602+phpNUusRxlelBDzphjlEOnksCKCZRF+oxX7dvD6+iabh97JpVFq4Th2phh4PDe6%0AUhy50pIjHwchOLSWTa9SMhTWSsu2pTc2YInyGVol3c6BxhpQiDx+7/33nuf2+YFmEK2DXgWIUDL+%0A3MolLx6vYixGwZQSJRemFInOsM6J2zpLdMVHLpeZbd/5yx//wOfnJ1P03LfCx+eDz+eT+7GjT+Jl%0A7hJdtWowNKxToLSzo6MVkw8MLc47gXBoospk1VHWo9AkJ7TI1yVBb/RjY0qR7fOD1zXxPIp4z1ol%0A0EU8b+SQcU2OvXasGtwmT+kOzt/PHCVWer2s3KbIMk8yPUfh3YWP+52/fHll3w4mb/jcC34X2MTj%0A7KLVVjHnYCG3wRy8HOKNJXrLdZnQxnNxjq4G+/4kpIXWIHmDcZolOLodpBB5vV7wVqN7wxktlxOj%0A8EoxacvQVjpQXgAx1sh3Yp0i9TjIpRJmifPG10WgRs5LDM974mUh58wyJ5Yp0XtlOgWtyYlAuyvD%0AVStyKRy7DB5zG6ejzMpQZZLvfXFI181bYvIce+ZyfSdEzxo8YwgUKngvw5Heub2stJylXxg8qVcB%0AGp3xMeMBn7BIhDt5K97GLttY6wf7MOihiJeFWiXOptUA1fEhCrmwSQcqTY7n8ynDPzopWlK4YZSh%0ATxPb44mxnj4aGEcwEklrpeGMYhjLlz+9oJThOEQob6MiqEGIgRQjVmnmt5V6CCjDaM0lBpyXS0SI%0AAds7aZ6wp49TG4vV0uEaCqLTQtvrTX5+wgl6SpE6BqBRVobBmoF2nhYFOKaQ/uq8TJSj8jonulaU%0A3LCjo42m945pGueEEnh9uVKaiO7j0fjll7/itYaamWL63Vt1WSRVcplnrHcsy4J3GoZ44hiwzFFS%0ARu4cyvqI6acapXeEAGXwMTF6ZTS5sNQqB//Wm8T1jEYrLQOaaQIUQcF8vTG61Da099SccW2gVMd6%0AT8mVfv9gXl9w08ox/oVHrmAd/5L/jRglTliaqDpeLjfmaeF6TfjgmJYZ6yLLnBjGC+25VcIkz3Ot%0A5awJA+MCLR9CFz4OajkIcUFpRdWSMKF3VEwn5bjTG7jLTYjcpRCvM3XfsNaRjw2lDG4KWOc5nhvz%0A9UJ7bigfqf/9oM6g7E8ZJJrB5XKj987oneA85bhTDsV89by8/IXoB+tlpWx3YppZQoBgANF4KBdk%0A6GUFnDMnx1E6dc8yFCiVXCsYRXQRbxWlVEKKzL3TKihdaE0AdqM15knccQpIaqDSRJ+GVJCMZ78/%0ASCnwpz984efnJ2UXhcgP4/nbxw+CVqQl8e1znCqb//k//+EvXjC49yfGaO7HgXOBVgpf//SGi4nk%0APcfHD+KXvzCeT5QOaDNweqIen5jpyl/+AT4/PmUi3iv92MHP5N65fX0nGKEI6SQT2lYrPmps83xu%0AH/Ra+Pbrd778w/9K75+8v79z/LzzX/74B/72fLBv8P3+gwRsrfJ+u3Bk+Md//lXcPMgkdAxDq1ni%0AgcJA4H5spCAH3t4b7y+vhOAIaUL1jkuBYBx2dIgRpYMcjlSnHFkOvEajT+KWtgarosTCZHAqMkgD%0ArXbq/kQPMXkzOighig1r2NrBPEdZo7bO4/Mb1oq/YpSDXgrzMrE9H4wORz7orXN/FomhKBinZHI7%0AhOqSgqH0wSU5nBMD+Rwdf3p75XJZCUYTpgWTPCktjF4w5wasDbDaYLwV4Z4SUbT+f/3ae0Vpd0bi%0ApN9Tyy5T2CnB6OS9kFIk741j3xmmY1WQTWIfDN0prtLKoDcRgFoXeORGrgOvFM0I4Y4znrOVKof9%0A6Ikp8Xq7gFJclwmlLJNfBN+tZeP39v6Ctw7nPC5GYvAY5+TzGw3jJBPsnJVpp5INWq8CSNDOwzjO%0Acu4k/Y3eGU4od2ZaGHoAx+k2O/AhobQhF8FYO+tQymKMJdeBGhK3bEPgCcbI42C0xuQnRi8stxfQ%0AHqU6oStGrQwvJCyrLNbJ5kVpK10RZ7HaYpz7fWvgQ6Tlgjo/IOvsvyPIu0y8nZMLDFGiZH10cbVZ%0AK19iA2my8sLrnT1vaGvwMTIrA7/8ijbuBHtseKUZVtwiaEEJ7znLy8ZrWh/EaZbenbFUBcv1hXyI%0AiNmFJNQ5JSVz5Sy0hvXiKpMIxm9IcrlUhJiodUNyJjLN1FpLMRtNTLNg9ceBdeKD8TacE0xobdC6%0AoPZ1ESm51rJxtM6fmzABK7RS6EYiiSEGDDIttUEmyUppmuKUdRuC8+RaacYwkMu3u01+vAAAIABJ%0AREFUC4F87BLDQsmFOUah5NWC8eJ9m6Ykk81Tciw9o4pRljIq1glcw2hx1CgvF0Rj/t2Bs+f8O410%0AnHG8/V7ELQZo47BjYEKglQxKACYueqgHy/sr2/bk4+PJ0QajVi7rLM+01jlaY0mB3gVrX2tlSf4c%0AjmiWlJjO/6zzhLWG63UV35CB++edPgT7LX4iRzt7WLqL+F4ruTxbrbikID0mfV6CvSOXQvAOoy3a%0AOEK0dCw9Z5z3jFYwcWYpjUMP6vPOPE+kYGnfPwVe0hoxRFJS/Px4SIzbwho1uYg7rW1Pvt5WHkch%0ARZnKX2fZ6tsTsqO04LW1XuFTqKitdVp70ptEXYeC1gdLjNTWThm5Jp1ghtscsfaEcvRCrYp5XfBA%0AnFfy9mSd5H1xXRLPQ+Ae3qrfhcKKQTzdV8o5dNDoIVudj/udOThaBR/kPdZoJG9pKEYXOuiU5MDZ%0AWmdxFu8M1k6ytYoT3799Z5pWShX3n3WePR9o5BkkqJHOdZKfucexy/DLWrQGO2CKEcfAJ3mW1XKw%0A6EU2z07+jrW3WCXPM0XHBLmEtdJw3jIt0m/aEKHsMidqbvLsjEJu7WdcN+8iVBZAxRBMeJetgjEG%0AYy37cyOmhLPSibysTqi9pQKe3ho+Ro6cMdMk73pj6BiU7hx5J1iDtx5TBJR0lMbtKukeq43E9L3D%0A299SMY6YtEQGjSOmiWEG0QbRxLxGec5bLxCMIVFEN18oDVreJNZmAroVnHPUnLHWCyUxRvqAVgQw%0Ao40jo2R4VbM8I8eGtx7tLLo2+dUa8n7gQ6D3QrnvIovWg2vy/FoaxgxeVukj/ibmnuaEGoXWPS+v%0ActYbHUn9eINPV9optLdW1Dw+ztJJPD8bp7ycp7Sht4p1llYGRlW5XJ6ez5gmWj5QQyLHRm478vrS%0ACmMcedvwwTOUQHNCcPRWGW0w6s50WWlHPnuFcJsT377/YElRqI9aEZzj/e0VZ8F5R5pXpnnGGIdW%0A0sfWRjrpygtUzSiNMh7zG3wDBaeHFKVw4ez+0tBFgbKgG7032UAPhfEW7Rx1f2JdQNUmySMjG+02%0AOt4vjFbpxlBqFQR/K9y+vDMdhb/+8q/8XSmMdZiahQRp5Fnl48zteuE6K2LyzFMkOosiQlco6ynl%0AYJ6vaCcwmefHhtVCP2/93L7KtQGjLeYcTGnV6MMQ4qDXDk6hvYUyGLWgkAirsYbVB7bnk/nlFfX9%0AG9tRGFXUI5JYk27rsl45zAfH50bwjeg1XQe0sryu0/9Pw+s/wcVLAS8mcblG9JzYHr9wCf8b+fNB%0AeX5gv7zj04zOd4iJ0bJAJOyCVp18VJQxzHMAZXAl81kq63XGTxHrHWm6EJYFVXYwHlt3tDbcf/xC%0A10Jwe/lyo5bC63XleVSyNtwfG9eh8b5SVebzxzeiDeSjCiBiubA/P3hbE//2/SfOCf3MDdBaYbXD%0A9y4kH6dIfqEcB3aepMCXEl4rtLMoJ76DkBIKGGqgEBwnCoyy56ZAU8uBNVqocMYwRj+3ZLIdGHoI%0AwnsXmAhjQNfoi5VOkZFflylx//kd48StpLyl10G1no44Wp614p1h0vLDmZsIBefgT1kgXGLkmhIY%0Aw/tl4bLO+LOovXz5E6N3lvUCHfwsxCWMlm3geQj0wTN6F+9UzfR8yOXkt0N8FzRuO+Tzp0Hv5ZzO%0AVcpR8TfNRcvnaI3iOJ6A9CV6U5S6Mc8Tf/vbrwQn25boHc9czhjEkDX9KY1UYzCGYvWO0QYhSKxp%0ACg60xXhB7aYY8DFglCGkJN+5ZZYYqHfnJHQwWiEfm3Tq7JnZPHsw8jCVzaHy0r8aVfwq2srnNXon%0ALjN52xjBMWoldwhGtgLeGpHVIp9P3g7pBZXCGIJ5XhDE8bFvrOkF6wLGWsqxC8TEKEyU3PsYDW+d%0AfK+Mk9W7d1jAesG5a6Nox4E2BtUELz9GO3PxCuU0p+cdbZTECYdAJKyRA1OYo3R8DJRD/CRWW6Lr%0AqNF53O9E57jbKv/f5xCDJpGzcG5xrDEnhaxxmS9Y5yUikyaikou1SxFdO1YLDEbr3y6JA6UGPR+/%0AP9xbb4zW0ScZstYs8c+hUEYoc601fLQMdR6kQqC1JtALIz6h3jqjV3orOC0UyloK3lqcseLY0Zpo%0AJcInETx74osNqtcTKd5PvYZIkX2MjC7bPu0sc/DcPz+wVrZRo0EICW2MbG+sbHitlchpjJFRM8Mb%0Ayr4BljoyWkEwBuOHbLO60DVV1YxWSZf1HHicG2WjSd6LXPo48FqRh1y2Q/BchxAaSxFohx3ilXPL%0AzP1HBmfpTeAINQQsHXV20u51p7ZKOLeEwXueuTLHiNLieVNKNpTLFLmsC/M0Y07KarWVchxCC7Oe%0A0Sr7tvG2CtjlmYt0glUnaREojyHob2sFGuSdEaIVHW9Pv46SDetAsQ25fDhrqbVS8oHu0mOxToYr%0Ay5SgFw4jnc/aO6VUzCHkRh+tTNGVRMm0MVwmwxQd0VpSCKzzRPCWmKJQQvOBQnNdJpzJ5OeT2xI5%0ASgY0k/NspXJUES9fpyCEVz2Yo5dnuNEMNCkIAa5W6T4664Sy2LtQI63F5EJwlnoUltsq31kjvrro%0ABCjhg6NWodR9uV35cb8L+dCd75SUaCVjQ6TkIgkI77Fa470lzZPEvYsAQgBu6yzS+GBptVJ7xxnP%0A/vygts6cPA5L+S3tYCLWG3m86oH3kdpFqRF8YPJyGLY+EGMkt8FolbYfuJeLoOudw6AZ9WCKAgmi%0AN8I0o7XluW3Sr7RGYoqTPMMkQq2wKp6bt0DvlaEU0zRx7PJ8GX2wrotshk7X4lDS8XocB73Juz0f%0AG1ZbmtFwbGgf8M6ybRtaa6blynN78nKZ+fE8hJZYslBnuwCCnFIE637XByxToOwNZxXWKtI0SUfN%0AOmrv1N4JRkk/px8yjOoC2wmnekIpLc8mY6U36wxUuQJrY/B+wmjD6EI/lgAv0vsxlqHEb9i9PMMV%0Ag1YHozVqraR54vF4EpXl+TwopbAfmXJujV/WidY7QRtKG8xTopZCUI55nZinSEgz1ijsdBWvmpMo%0Ao4uRkQ9QQ8LQSobXoxb5fVsvKY6YGLXhjZG+dpNhYpwmSjkktnf6sLQRpL4LgT4q1EY4O9hHzzAa%0A3ju5cKXIo2Ssdez7DxnQBU/ZdmobvNxWrDI0tIjsB5TtiQ4TJI0iEVwAbTA+0LL0t4yXeotxAn/S%0AxoI5/aRiM2Z0TUehrUVbTysydOpDItg1P2WIdJ7txujUXDFOLuKtFBoGP0/oWmQwXitGGVre6NpL%0AvDVFPh6bdPu1FliOEXLp0AlvHE47Sm1McRaBfOmktBDiBOakP04B5bycA3fFvj2wSaA7eIephbgu%0A9Np5PjYBiBlDR9y8ISasdox6kKbI8eiUfpAmh6JhncW1ToiJnLNcpo3BB8vH9wfRR14unl9++Rt6%0AGJwXl6W4e/8Tb7wGg+3YyKrxngJTnLiXn1yrJppIa0YQokbWy/qk04zyIVugXiSmk1byx5024HK5%0A4rTDXlfiMsFojLpT+yA4Q5xWai6k2x95/PP/YEkz/9d/+6+ypnaGOUSmBLNt/DCFdxyL/cJ/bZav%0Ab1fqdud/eX3hX//pX/m///lJK2Iar/sTbR1HFQu2ospB1sISEypYXteENxCmGYXFOYeLAZ+STF1R%0A5+/3jGsh/ZjR6u+umnFkVAgYJ30ybS3SJ+4ysW7S3xlGvFkDDb1gUbj3G/n5FBx9q+TXq5BiWqFs%0AO5/1gTeCgb5vB4u1fGuVmgu1w9Aa1QdNi71ktNNojuJ1DtyWiLeReZq4XS9MU8SFKGt0NXAxnbhW%0Ag7KSDbfWMUaj10Fvh0QfQ0RbS+8SGx+1MrRMfMS30+jdgIKYImmxjFZgKMYZF9FIX0IpoDWMTnx8%0A/MS6SOWONppaCr0JXjp4Ibz1oThyR88RZx1ocWtcbyuTF2JRzQcuBIJzLGnGBI+x0plI60pvIqLV%0AWtOPA2Ol4yfZ6YOhDFpJT4ChUMpg7EArMbYr48DIBcZG+d+BYpRCNZqgPJlBAj6eT7yLBLsTUyI9%0Adn4OQZY/dpEYWi3I7Ri9GOPnBevFi+OUZrnc6DVLL6ZUXIw4I7EFNWQ6aFxgIBsgo+Tv1iCuttE7%0AvctEaTRxyslmw8uGR2mJEBrZDHivUVouCL2W08tUGdbLFqhW6jEAK2XvYHGPIYhoAG1E9Gg0237w%0AcllQSr5T3jm6VuRj4+V2k5y7CdArjEGMnlEqygg8QykZfqCN/MH6wFhHzrvEbbSVy43S1GHlO1MG%0A1nrZbLVOV11KzK0wm0Um6FrJC9B19k0QwrU2eq84LbGuOTpScDyeH6IBOKXNx3PDB5GRKmPYSiFZ%0AuYjDGR/yRrpmRhQBfcB1XcWrFUQlYa0lhLNjqRXWJTBaIk+9iaPMCdQlbwfWWFLQDN+ls+A8Wu3S%0A29ozIaxCpjOayTeUARCIATSC+42H9YnVnRQM3z4e4tcKUQ72KJnI+0Q+MrnuIujtJ4kvWt5eDI/n%0Azm2deeyFz8cTlzy5Zv7h7cLjuZOCI8TI7DS368rr7YaLjhjle5VzwSvN9XYl7wc/f/wkOsfLOhOi%0Ak3J+qTz2gjLi42pDnIvmJFEuy8QSpVCvtYhcC4oQHf/41+/UrlhXOayHc3NyuyzUWrj/yHijxCVU%0AD2qVmKRRmv0ovN+uPLftd3R9miQCqBD6aLAS5fz69npueuVzHwOua+LIlhgq+chyUFtnfnze+ePr%0Ajce204G5DfIhQnX1G869Febk8c4DosOYnMVHOeTInL9j0sT15R1tRanwdlvRoxNSpLdKsJ7kDcFo%0Ajr2zRC9RLe/OzWnj/TrL1sUYapWNbrFOQDRJuo/aGrw1pBRF8mvF8ehj4Hg+mVKk1sz9+WCO8tns%0AuZKibJPbEJ3EYBCdRpsJrRVKWdIUSMGyDUVXmjRNhGhJ61V8ifPK4/kJ1rIsM0opRpNNY/CWYxPE%0A/ZSCRJ56Z5oiRkvXViGH0VHOVIjzbPuBs17cWL3jfJBNhtW4y4xWBh8idXsytCjDfYjkM47qnEcH%0ALQODmKhVvkfFTLKdbIPgJ9IceGyFOQX8fOGoP9hb4bq+sU4ze95FndMKR2vckmeOnmAUaTa4k9Zq%0AjTtpzwPnDQx9Amcyzge5BHpPLzKM1U7OIf0U9kZjsMFhO3Kpqlkik0ZIf0oZVO349SrEORQgXkNj%0AFLUegCGERM0dGw1dG1Zr+f79J0euRAtWOYqV9FKpRQZV5SC4BaXgOiXmacIHjznx9EYbyr7jplmA%0AC5MMoppy9JLlvWxEL2KtbOxbEyCVGjLorKUCYHqjK3O+E5DNi5af1f5bl5EmyHhvUHowtJNtcq4o%0AZXGucmSDP32K85RIutO0YTeBOfYzWdBwSsjR0RqctUxLwsWEi2dH18jv13h3Klwa2mp6zihrxaNa%0Ah2zCbJeLbW9S8zCaWnahtmmhHvfe0dYLGMxGtJboPH1jmMoYGh2U0Fj3J0UN6rCMs55ivcUMWKeZ%0Av/14wGi0LF7UUioazcvtBSiU0Wmq8X67MoaQrK3R2CjJoJ4PdEzEFKh5cDwzo+5o6/AuyAAXwBl6%0AkWFB8ue20yqG8oRXS97zSX91tH1nDHA4SskYZ7jc3jD3D3o7+3ZRLtjPUghToh0b3or/8ItWHK2R%0AQkBP/T931LC1TjNJHlTHwWfufF0s29DU40na7mRr2Z+FNDvKdvYLQjpLkI4eVsz2xN8SbSiJlBwb%0AMVlUH2jjGaNggwFd0X4ihMTH5z/hkuPjXrhNF5FzaksrhX37YN8at8sVbRrff/4b/+cfvlCMoqvO%0Af/vv/3ySXIQk5LSVSVSRrdQcPB+fT4mdaTFge2/BOoyXlbAZFc7HUCv9jDZVcd4YcZuoUVFdgx70%0AIdMg4y1QoWmUCTIN8V7ilEaj3eB4PhnntGTUA3U6WOj6PAhUiYZoeSm25xMzydPkx8eDvWaUsewF%0A9vOl0lDYMYQ2qA1GurniOYgeaz2lFG7rhDcisHTeydbEaOwZx/ExCZK7ZIaGMSp9DLAaVesZpZLt%0AYe8VZTXKyoPyHGOeU1k5OEBDdbmAqiHS0t4avgkauuSDcXYagndoZ7AorBL4hh4wahOiUBD8e7Dy%0AmelzYmTO7ZhuhWgnzHxDKcM8BTABM5rANrQ+NyTjXI93dPSMKl4orTQ6zNQqFKTf5LItb7SuJD7n%0AHQZD64VRGxroo59iXUWIkfx8oga0XOSy06XA33KBYXDOsh1Srq5N5JPOekZtqFJpx0H1FjeQnp01%0AWD9T9p1pXuT37+zZmXD0XmEUjJELplJQ80EfEskTCqJE6cYYKC3Tv1qrbHyUYNid8wzjz5euINxr%0AK8QU6M0x2gOMIZ+f46gZe17cRodcxVNUWicEcTXNMUIfIq89Mip5dJNOhlano6oKcbHXilEDFSPW%0AyIZijMJoEi/EGJRR0okzhjY6Rp+RjdPPYq1MzFvv1CaxUWfOS6SypwC1CyCIjrKR3joacVJtewPV%0AGb2xH4dcWodQqcr5edZWSdrLJUUJ9txHoVMtKVG6REmDswLeiEE8NdZTi8WFie7OqPJJQBsn7rvn%0AIpFRq2lN/o5Ha1jvKM8NaLReiCmKa+mysJ9bpv3Isr2olTBNbCXjDGjvKLlytIYW+g4lV3JudG0J%0AXpNble5ck8FSbwf9uMvmRznBOsdAs9J3uS2R7chkBl/XRG7gswwz1jlyWxai90xLYlkS5hQOOycD%0AG1pFGYu1nWEtKUXpwnUBLxgFj13osT/uD67rwpEP6Uhaj6KdB32FdXKQ00ZgCv/26w+U85ghl/Wj%0AlPOwpuhNNqe9dvwkXZ7W5fmjUPjzOV9apZXj7E5Gmci3QteK2XmRgXuNAqK3rNdZehlKCGwxJlRS%0AfP74IZCBVbrM23PDGM1zz0QH5dwsl9+Eumc3y549SWMU6zJjQuD+3DHBo4zn9fWNSieguc0zjyOT%0A9weTszSjJGJfqpB6U6IpjWFQjg3VBMk9tJMNQq/YEFB98Joi+/4UlcQYxClizp5lCI4QZ6y1lF22%0ACspobJgZ52Hf+UgqmR+fcoHfj50+INmE6g1nRcZeRidYTUeiyMYHGcJpL9CdWtC9sEwzrTa8Ek2K%0AUYZSB/QsfR8l/VenG5TOY9sI00LvEksPMdGUIvTO6EPOJKWRZum0Ga1EqzEGMUhPuNWC9Q4p51io%0ABz56yp7P55rBjC4e0FZJQXxMRmtqzxgnW/71skj+3iiG8UzRYqcZQ2dNSbbFVr7rvTZKETDJnGQj%0AV7rCjSyQjApbkz+zt6IIMCEx9g2rHTo0jJYETVcD8bPL39noCmMs2/1OnKRfjfaybaxFqK5Faga9%0AZDriUfQuyHYei+oFM0n0da8FxhCx9JSoA3Jt6G0/kT0Gf9JlR6s4JfH6i3Ok9YpCS0JIKbwLqP+H%0AundbkiRJj/Q+O/oh8lBVPT2DBUguX4LC93+TFXIXWMyguyozItzdznuh1gVegPeDEpmraanKjIOb%0A/b+qfuoMrShvxIwHOK8hU24T9HvR8cZrcJkZYlkIL6zt8y7ZCXGflR6qjjB24MOqrPbMqhkVTqr/%0ADVGFz+eF8xbnraAdGOL+SsmNpR8s665FofXEZcEbSwgr3RhKStiwEE1g1JNhDC5sqF5F9yZaBetU%0A7TDmd3CghXTLwJB6uWjJYa3lOg59PorQ9EoJdNkRMcTtRj6ejN4YtQl/bL32lCURFke6VpyTAta7%0AOv2cV89pb5X/7X//P6BndYaGiC2VYN+4iix8zliMjbMnzxKXXX9Xkw06eEjVEqzek23TEqSlwSBj%0AWmW4QIjKmZvauOrAu0pKCe8i6+LJ5Y5zuufv68oosK0bJQvaYk3XoF0Ke4QnK5bOvm8Ma8gpcTxP%0Avnx5n+fpf/zn737wCt6RHr9z/1H4r//3/8Vf/vQL7ccnfi1sX75oa9JkOytXZbm9cp13orEwLD5C%0AvQYV+VZNeuLcIsyt9YyWya0Sl4AZFRt0eJXHb5ghtLbxkVQrcbEczyd/eb1hy4Z7tZieeT4Tf/n1%0Az9TWeZwHZrvxsj/48fjkvE5u3vHb445B6OYYZQN8f70pb+Ed3768s6JNx7YvtHQR9q+0JhSt6RW8%0Aw3ZZJ1vrwqkOI4Vvks16n6WnRrJtTaciJ6By0nzSsy66Nlh6riorDBFoOAbGBPy2UXNm2wdpHLy0%0AQF/fsXdHMwNvPKvpLB7aMFgjw1insc8tv2XIArMs/LLt2DF43W8EJ1uFXxaoBbsssqrYAWYBBw7A%0ABcaY2PWsB6o0v0FPF34Vnc20pvGqqvxPFjAjag8G6zac1ybQGD3grbOEJcreNpoeUkOWD4en18xR%0AM956xsTDrlFI9DXoCxi9ZTGGnGWN8sawbivLIr/4/rrTh1GGbgQanWVZZTtwThuwUihZEARl8vQz%0AtqZy0z4MJSdq1s/g40rvg9ourF/oZm7AhgdrKVeaGHXZUkrO+G5kz2wD70Q5VGeJ57ouSheZSA9a%0AKEM2jyUuyl2URvdTiVlW4uIotWMH0wcvhSO4DbDkfGKMJP2ai4Y+7xmt0Y3VxgxLqSrjNdbOUHLU%0AFqzUOVhXRlXWreVG7UUXwyzMbXCGFgPP88K0qUw5lRdD5ZkL1nRoBR8saYZt83XRQsTGQW2VUMQ9%0ADM7SrIdhqDlR+4VfI25o8ddaxYaV0bU86a1NcMT4eUEaJUkJkz8D41QMrv++MobBuAE0ol/o1pKu%0AzLpv9OsSsTElojMkYFRd1rwzBAvVGGUlFpEcay5cOYMT8jyEyON5cXu74ZzKOjvoPTeWMcC4QC+X%0A6glGlx0ZGM0wTJ020k5KCn2rsb0r2B499ZqXV+doTYrnEoLIU60QrKc7S6+d222jHCfWAgaiGRSY%0AqOrOGLAFyz1lDFC6IXrLWAI2rPDxwbbv9HypqzBfANxi0AHvB3lponQ6z23XIuQWPb/88pVSG61D%0ASYUlqMD2fJ6s+8bL129cz0O9XKNjrJSLZQ0c0/L1sndKrdw20eUWu8i2Yz0vtxuug41eKq+zDONo%0ASf12PBPr4lido3XLbd9INEoyvPzpF/K0MIdFFLZuzCwYdvhhaFYo+KvJidFaYds29j3iraN2MNbT%0Apj0yRimgL2/vGv77oBSpda41UUa7MjnnmQi3jeAdV66Y1hkOPWtnfYTgF44v7zshKvsUlxUfF+K+%0A8HLbaVjO8+K2RWqrfPmHP3F+frIsUqHCvhMdPK/Kl9dXrudDBbgvkefnUyqD0eAbg4iXtVZCjJis%0AnItFWV8bPC9vb2DnQLOtPI+TaLWpD8FT+qDXY2bdVmqubEH2T/dHpi3I+qdMdGS9vXDmwvryig0L%0AX7+9E9cNv2xs20arhWYtV6n6/af9b4+OXCr7vv08a6pXH2QbhsUhch99RgZUDu3GiltF8bOTlOud%0AJwRP601ujNlbNdCFlwHODLozWBtIqcgJYg0vtxdGKyzWExZHH5FuLD6upOuiWuVu9y3qYu41OKSU%0AcFbUyloL4bYxqGzxRvAeawVXcQaO82JbPWtQdiVawC+MdKmE2egeM7qRqlUEbwJkebZapMpGKTBN%0A74WS1MMngb1IKQqBMcubrbMYph3bOl28rcMMq3PHR0IsrDmTSuPKRX1tpZCCY8mZ2rpIoN7izFCx%0A+b7hgmFgaT3hasHHBWekCA3rMWZa1kenliZEf/D0dDBcwKCMmxjDjT4MtifAM7ycKnao17O3AkP2%0AULdESsr44CnnJXIyurT3bmjpkvHSqDe0tE6rmTE6ozSyHeyrzp9930jXQXQd//qGc5FWNby0XnG9%0AKNcdIr1V8AswtKhFMf82Fy6MMRe0nnI+Cesm1XKMuQiI1Hrhw45tlVYr1hq5zebzL2xfSPdPDdBN%0AMDRjDcM0Hkfl/esXfvtvd25b5Lf7A+cC13WRr0RNJ/vbK9Y21vXGsm0sDnyMhAEmGOKyUdOlZ5T3%0AUEQcve535YM7ONeoqWHCgkNOj9YaGC0ugxfMx7ZKNpYlBFK+wAfVEhmHyYnWCs4bTIF4e6McT1pX%0AHvllc/z4/GANlbNqkG7d0EpjDZYj1/nZ+I///N0PXlfKPK7C5h1cDx5//Z/86S//yPOq8G+/s/7y%0ABZszt/0Fa1Zs6ni70apyEPn+pJeqST1EKMoS9GapsTCuTwaLvrAvr5P04hhxpeTfaCmTSyK4QsuD%0A3S78/kzcVk+oht++P9n3ld8+T5HgFsfn5xNTCt4azqsRNsu3l5X/92/f2bdXci7CIofKaiy3GDnz%0AhV9+JSwB0/UBw3lCDFJj/AalUJGf1s6OmHZl4b9b07ZmGG3ZRyMfT1y8YaOnpoypTWHw6GV9yAPT%0AtTkqx4P9/Z3eujzLo8sHbxaWfeDjQmmZ6gJuGFbvKA0+jidbtBypywZprEhpMWrj0Jq6w5zh/e2N%0A277LQmaQ5O8jpivo+8fwYZyn5kSrCQbkrINHA+Vg5IQLqzbz6yKCH6Lk9ZolMweDKUV0BDPoNQjt%0ADEIL9073DjPJhuXKE49dRaUKIgC20elDQIFUm7qEKNyWSBud3Dpv+0qMGrbWdWXZNlkQiQQnRSTE%0AhWEdshroO9ma8hLeR4aBXtR7NjqyXJasi9AkJfXeqUkFnH7ZaUmdV+U81dHBkEXMWoZRx4l3hnQ0%0AnDNTGXIE72i9cqZCaR3vNfSk1rHGYDHcj4uX28pwUkFG7cS3F+XPXCBElG9youwZ5+c2bdoFjUAl%0A1jtGna+79ZjRqbXOi/zQk59OSwbcybrIctpLgaaH9vSCEqylM8ilYOmMro2qn3Y2Z2TXuSM73hiD%0A19c3Pu9PXIhsUShxay1XSbhgqedFHh3vI70WwrSJRh+FA65NiP3eMbMbrBWpTvk8lJcygo44bylN%0Ait7oIkVao14zM7fTtndKajgDBV1E1lVb0gq0nKi1kGsjl0SuBfrsEuvKJY0hulbrHb9uxGZppRJm%0AafbLTRhzATikoFjjuK3aFjtnyaVScmZdhJynqEwyxJuG5eFmTuvSttsYrIW/EjpEAAAgAElEQVSc%0AVHLbpzq7rYFaRB0rpfFyUzdMdFb0LmOxSyCljOmDVBuP45we+MFiLb/lzLquHOeTmk7lIELk8f03%0A3vad50ed9QSR6nVBGcZzpayC37DTXoFh6F0ad/CW47wIIdBzwr9uVCA6ZdjO4yDmTM2Z67pmttVQ%0AGATn+fZ1YYzB9bw4z0Sq7We2arQ6LbeZED3pKuAtpTecHVJbneHXP/+Zz+fFcZ6kUnmeJy+3GxhL%0AyyfM75vDMKLHdWWJeq/cbhs2JdZ91fOwVOK8CAVrwOkSGawh7hvOWPzMPPXWeD6e+CVynQfLvlPS%0AVLGiY9sCL7eV87j4uJ/8+etOLrooaEmr76t3ntonIdR2MI0/fX1nhI1kAt8/PvV6LivGG758eceN%0AzlgjZlhhsm1XzQWd83woY5ROcI7by4bpnWXbAVnGjfMEP7CjMxYh55focW6hzO9CvpLOJue5vWzc%0AP+9sSxCZzFte9pXryuzbQjYGu6/TCaHvvvOW47hUNNwaKT95ff3K/vZOsQulgUkXxnu+fXvhvDKj%0ADaxVvrJ2g11VpjrHFkbTZ89Zixme8MfQsSw/ByfDIFpPzYo1BGcZxuPignOyT/vFgVfGJl8XtlWc%0AU+bSzKwTWLZV1rH0fHB7f6NWj4+eVhqlVOK+kq8nuMC+BEo3uHhj2zdazXhveNl2zlNAGON14VTP%0AnsUY9YIZp9qW24qe88aw33bCEmk5z3JHbVVMHdR+YrrDmIF1uyiL8wLqnP0J9LFhwZaEX5Qts85i%0AnWiB1lgNaUuk58YwUsxbzjhvKKXgvaFWsDR6GxM37xj7xpGeeDOHNR9Y1l10VeukqtKo9QKzEKPD%0A+CiXUVixbsyhoc3/dWhdlsxeMK1h467BpSRMV4bNhUieuXMDlONJuN0UCZg2zTbzkW2WaOcjYZxh%0AlEHNeb4GFZyn98SXt3euK+N//139hc5RbWOfyk0GHsfFn/YbYQmk467Ph7nhnIA0Bg9Ovw8I4II1%0AtJQZTc/80Sv5OHFhnQpfw/pIvi6cC3Qr+qNxDlMHUPXedi2s/yCF9lroJRGWjZoTtEYvWbnAVPB+%0AcF6JWjKt9EkGLurz7Bdxidy8wcSVuHjsPOeWZaXlxHn/JCflLtsF4aaS+9EKPgQsDuOHoFgDanoy%0A6tD5PYEzLVfa44MQXugmYFqSC6d3esqkVPFOtT69JCm6tejfsIbn48IFxT1abwwTGPki1UI1TUpm%0AWEjXc95b/uM/f/eDl3MBf3vHlju/309e32/8dv/Oq9+Jt1/oOAKO6yjcdkhU0dRKxa07rSTibWeg%0AyXrkU1azmujF07vF2Io1TvaOUnFxZfRK9Btj7QRjuT/zJMLB16+B5yOzGYdrlussrK5znImXLzv/%0A7fcfXLmSz8Rtc/zb/cE9dW7rwplO1hippTIIOJdpE78edzW4qxhTnUXOyf7V8imqjHFqse1Q0okN%0AGjxG+/cJW2Q/lf0OUxld23CE48AGh/HQ0hPXq7YVIZLOixAWaG16YYMsjC7gvIVksC7Rh8MwSE2I%0A81oqHUOpAgJUDCknliBveAxGW8Eqedk5dVY461jXFeNlgZRyInKQsdBrZwwh41MteCP7yhidWh8C%0AbrQwpfKBDYFeC7jByBUbvC5/YWGMSq3yZRvnGEYPAxFulU/K14UPgW1bYJa31lbJVdjlWXULA2pr%0AYAapNYJzc/ujQz2GAFicMwQfp8faoaSBlC7rvDZY044wWpHVrXeMH+R8qbQQqFfBboE+ByDjPOU6%0AGN1gjDzjrRSGTqKJxm9SC43UjH27cV4K0h8pESYZ0lkzVYFOAB5non/tWC+7aE6J5fZCq5l6Xtht%0AhS7iXogLo2YFeP8oC+wi/9V86tDCTAVlhqQNE4YyZGt0htaarDxR2zpjoA/LqPo80DvGaujovWG8%0AUxzLGHLWgVK6cMP0oY2ole8+V+WYjuPAG1iXnTNl1pedMbq83NZMrLahPA8M4E3B9KbBdwbHvYvU%0AkgRBKZUQlM3IKROCE7p2fhZzUrB+MEiXus+cd/TalROZnWSjFjpdKh9zGMVquOgiaeE9qSep/0Wv%0A87rqe1quk+M42aLheYr0V3IhWJHRvJ0ZBQz5OAW16bIPhxBoJbPEOK1/ietxsKxxQnoareb5ee/q%0Aq/vD0mOtPntDA+5oVQrgzE0w1FPDaPpOEHi2RJ+2FiZ4omEIzpGbVLQ1CHpwHU8GkHIBVJCLQ1Sp%0AHmm28mVbqE3D6r4s2qx2ZYI00AxcCNzvuvAv3rMsK9f55PE4iFbeftD7e55ZRMvgpEyOroqG4tm2%0ATYOz8/SaOK/MtgrBn3PFWoFU/LbSTOOqiefjjkPqthtdcIIBqaRJOBUEJdfC6nTZFkhCWb2wLDBk%0AmQVZKK1zBCOVWB+1IaoayuSVUkjnybrtpFQA2Zf6pKA2Mxg01iVQizr4jLVsq7DspVZaLex75DwK%0A6xoBiHGldMOZG5bKsCLUtWkRG0hpTFdm8QKQXLUQU2ffbyqsdw7vHcvyrmHdeYaVYt/HwHtlmnMp%0AsvRPlS6nRC8HY6o01kd66zijrrPggpSlpuWHGUPVFKUSvSPGZVqcVVWA6cSg/NW+r3TvMX4hl84I%0AjXXb9Cjrg9bAxcj1PHgJC71l2mD+fVGU5TpdELNQu3QIFr3fOU0CoErjh7fYBt4t1JrxwWGtbH5h%0AUV7KO0s9E60NfZZ9oFwHYYlQ1bFVmxSYdZeVzDtDzxcYy/5y4zxU3t5soNuFWhJxWzXg9YAzjmEM%0A7283Ruu4Lru6j5Z0Xaxv7zhjcQMwhrjtlNLwwYqGWfLEYSDIVO+UXmRhblLN+3TnSNnW842qZ30v%0AiWXTeeeco7eMtcukx4Lfdgbqnxqj06sGE72HjVoGHS/4qZUKlo4LF6JYYaZTsZQr8/F88Gt9ZZiO%0AdeGnA8Eag7GyGstpMqip4byZWfjGqIVaG9Y0rN8UDehNC8GZoRqtTRtwI0/LelyjcucGRplkXND3%0AVgYCfAxczzuDQYiRkrM6QwFjIx+Pf8NYx5UKo0mlXldHMo7zqvz561fyXFAPdrzTMLy9fdNZbBy1%0AJpwZUle9nzsVA70IpuKm5TCICdCtBaR+memEMF1L1HRcxG2hN0FObPSMCd/QOV2lkNmIcY5SLkaf%0AuWtrKdcFOKHgrSHlzPNMBOt5/fINWxLNqrw+0fHGsr/u8+d0vLx/ZdRK6wbrG60kjPOMKkplB7wx%0AjJJo8/yrpTC6BnadPfyM7LRccFbwn+DhuhLOWBoDbwJhkTPNB1G6nZEl+HF8UgmAoc/npbUR15Sb%0ApVbK+OPb8R//+bsfvBiNen3Suw7Gz8/MFgqPesH9B8v2TUqW9eTWaeUkLvu8JLU5UBSc7xjbOdNJ%0AOU/qiHA+FMQzje3mhag2kI8CdGo6aLXSTCUsL8RF9KYwBrctMnLhrA9aD1zXyWIDx+OBc8rinKNR%0Ajszz+eDKM8syGs6pNyOnk+4ivRpeF089HuA99vWdNhq1aOtiY5gb9MRoEBaVbI5hqOkSSaYVRmuU%0ACsYN+etbhZLBZMLiMN3Ra6T1TLvStHUYuh0sfsgO1bO81vvGFLBEjGGQzg4Muu18Pk7cMFg6Zdif%0ARZitiQ7lg+dIld0aWm3U6+TbX37VxhgV27ZaZx+GuiTCuknad45yFWpK2laMxvV5Z5iO8wvWeay3%0AGO85P35gncEMS/44iGGjd122yUKd5+Mxe0OQ5c1Az9qyMaCkrteqNz4+nzyPRLoS9ytrs2+dhqtZ%0Aylqtsk9X6SzeCL3tJFPXOkSyi+p8EkUnMGYHVJv//6gzt9aq+qmclWI3bY29IxgI0GuhteXfhxMy%0AdpGqUYt6mSxQe4Omg5Be6aOTTm3XGtLaepX8L098JQYpNrVVmlcm6qyNX73KJ3spqldYogaDkvHR%0Aydo2Bs5HbfKco0xISL5O5btqoXWphc45aitSu7peR5VdyqpWZx1ArU145ZmX+UOlTVeZh1KDlim5%0A0UqWNbIrN5dy4cyFMyVyH6ze01tmoDLw1xdZgPyyMErhKnDbhaWupeDqp6LPE49rporYu4rHSZkO%0A1JQZQ4fZQAPllZzydhbSJfrR8dDzwzp1gVXrZJvsDUYiEmlOREzZjga1FVqRLSXXpgzTpcP/eSZS%0Aqawxch1PvbatsUTlzozz+v2sLsEhumk7DVLpZu7DGQ0JKhhW4Lj1Si2NEC3pedE4tVxJsviNUjke%0ADazstjU/Mdbx7ZevdDvoI8giPSAEQ87aHLda6bVq+1krY26rH4dQ8r0PjivRmmyUb0vkef8dZ2X9%0Abk1b9WXV0BtcV0Zm6OjajaHvi/JAyM4Vg53KnixVcVmEUK+N3/76V6n3KXEvjT3qtalDQXHLoJfK%0A6+su6qVbeP/yC8/nAWZawFjp5btAJl0dbSmrXmIMo2HRRnK5KLnKsrbeCG4QzSC+v/L544NtLjFq%0AUW1CTcJJl1zZl8htXbhynlCDlXWNlFzY9lWfKe+5nhMPXwr3x3Oq//B8nmwTtPH5eOCMylJDXISw%0Ado6X26sszcHzuH/I0uMCZtdSInoF7f8Y8rbbTumeqzXMKJSivExcIm8vu0pWo+PxuNNzJrpAjAtu%0AdLCDYR3DOhx/1DQMVYF0WJbIsq7AtJq1DkZgkJSU9+zpScISYyLEjSOdyrUMWaXGHLTNcFg6wQtQ%0A01qVjblXhvPQGzFIfag163lYq+qBrOHz99/49pd/JL68aeHWVbCsZwGscVUdgxeRFrRs9FVW5mGM%0AzrCUiOuKs8hS7Rw16dkV4sBgua4LnnrenYcob8P8AZbw1NzJORFjFCgHr1x2l97mwy5IUfQ442Bk%0AdYTK3qDqjfMi18ayZFrfsGEl1T7V7soYjS9fvwkDj3LX9UrEtxeh6Q30OrB0vPO0nOTeMMKA+xjJ%0A50EvWvJaY8A7daGmTJu52IFnDCHEnfccj0Jcl9mnGchjLr2WhXLJfdB6/VkpYrzowy4EyvGklkqu%0AnZyfmN64bTceWWjwbYlczw+2+FVLvG5oR5IlOXpone6H+uqsYg6t5GmPz4AqM1pT555ZVkZrmNG5%0A0h2MVfa6VVzcOD/u1Hopf+4s6TgIy4ItjcFBXDdFAY4DHyK9JqpTF5gNjpZVJ59zIR9JuaohQNW3%0A1zd+/7zj48oaF/YIvWY+j8TrtlCurMVP7dy+vDNaZrgNZ3WnNNtNSlu6wHnalRhd971ynFLkalPu%0ADt3XWj5xy0o5Eq1llTHfdh7ffxCXSEsFHxzDmp/L7F7aHMCfjK6/y4bI8/ODYTreL/SmPF8uSaRp%0AKzdPcI7t9ieCLVwlELEsq9wKlUKzgbgFdcA1CQfGQbky7TwxccEGORTCttOfJ2MT7IurUoyhXkW0%0A0r7Q8hO3LqRT9U7XWekMynnKMVQyGYHQSsqEsJLOB91qkPa+U7QjZX19IebfeRxZy1AGro6flTn/%0A0Z+/+8HLOEsfmX/6L/+FI528Rkm778tOXDdqS+TDsH19o5RBXDZKOTHs1JSI2yt2UTO4uQrx9o3R%0Af2B6opVGSndcfOXj+3e2141le1HHFYOSGzYu3LadJX7ipvwarGOJhkdJ5O5JR+LLbeOZT75/nnx/%0A3jmGZQkLZXSFAocsbT5o62Q8bCbgzODLl3dqHxQs27aQzpPNr/hF7ejkQjcGPzw2RvJ5yr7kAjU9%0AabXqIegjdhzks4CtlLMQ951WD3pVF4jzCXMabcBuL+T0wFrDWby6nHyQ0oWTlI6sevLweoZztFJJ%0AOfPxPPk8L6K1PGpWbmzaFEut3JYV7x11OOKiDWRvhW0NelD0Rm3yuUupyYIKlEZPl+T8rq1myklh%0A1vaclD9D3FZS1nbUWmGrKxd+i1h7g3ZyZm3BXIy4baOlhKExhmTnMWCMImBDKYToaCXxcZ6M3pGI%0A0slVvmgLBGu4SqXWzu/Piz9/FTSCVgnLIvqRtRhntPmfG00Xgyx2o2n7Y5w8+OWi50YdlXW9aRBo%0AjXReUiaWQEkVHyDRWJedmi4Nk0YbpNYHPWdwsryMwezg8FzTb2xGA2e5SqG2zsu+kXKZClQnWMtV%0AGikVUq6cV2KLgZwTwRm697KwtUIwQtSXnDBGFhsbgkAlvdOGOryonVJOUoM64Q6lyJIgK+og2M5w%0AUofWRRjwmrOybl7ZCee1vfQxkPPcTjbIuTLoExE7hzzvIWWMkYUVuqy7AxEpU2IPynSV68LOrafx%0A7meBby0V2zsu6vMuCEih1GmhtFa/gxHlyGDm8KkC6Hwdsqr0ihmBUDwYlR0b44ibyFPUTB8d5z3n%0A8aRUbXlzruRcRKQ16qqKMYBVqXWb/WHGyl9vjBMBLCd6K7QYyKkQ40Ker6WdnXYjhp+I+j4MpVyk%0AlDkeJ6/vb1rkjMYYQ8uEnCdNtZPSEzMMtRbiYvn8/kFcBCLwcRVJ1TrWEHS4lqKlBoOirRA5CWc9%0ARiPXTIwaXLa46LWJKyVlejd447jGYPOW835xe3+ltsGyRGrK4K0u0jFih4pM4xZ1CWAqE7VxXhd+%0AovmP51O/mzF83B9Yo+VSSmVmIA21VNq0yJ69T2CM7Gq9JJzX5l8XGpHYrHE8zsSVM71nLb863NZN%0Al5zS8DNnt99e+PzxncVZXraVYCoswnJbo6L2uMSfIIXXt1eGGepccx4M5HQxmrb1dcJccm2sMZDL%0AIOVMyoXjvGAM3l93ZaJLAyd1y4SF2iov71+wrZNLps2+QpaVXIre31xI9U5YNvZlI9sgS1ZXd2Qp%0AyiKHGAku0m1hWRfS8SS8vcwhtXE9Lvbbzrav1FLZtpW4rYi4q+91zkWWoCGHgorIJynOCALyPL7T%0AAI/R2dSaADZB51WtnVoTYQmE4GUtn917uWbBFVrDxYUrXQzn2W5jFgXvlHTh9129Ts5gXeR8PFmC%0ACLvHkQm204zH20ZvhrAt9CGVqqbG/q5eyu4WvJNaV1KmNdUxPO7PST2tfH4/iPv+06rcSmPdd1lg%0Ag+F8nITFMtqgo++6C1HwFW+wBvqo1DTLeeei1m03wPC+7WQf8d7zOM+ZAbYcZYgkeZyUbaEGTzor%0A4fVV6Htnqc1iIgxrSFclxgVrxnSNZKy1s9xeEaJUMiMbLKrbqLWw3F4xrtJqxzmBdZwzlO+fhD1i%0AfZgZqfZTBRtGjozeiu4C6aSbQMkXIVhKF0HZWCtXS2/Yahl0ziQ3Tj4zNR90oAxloxf7TqPhMZje%0A6BZVj1TQPkd2NWsdbRS6sZALlSwwRdcy8PG8g/MsWNnDUxZA6nGwrRutDuK24byjlIYLsr31Luv2%0AKFk9XzPnPf44Tyek6cfnJ2UCPUqrXMddHoHu2YLF1ovcXuhYcr5Y3n/huh5s/p1+PjFLw0YBg7BD%0AmdxatcAchnwcWqKdT+Xth6Wmi5oSxju4MrVPNb8kPv7lzjIBL/u7o7X8EwQ3uqzjNScMg3IlatP5%0AlWslXRfPxyc5qw7mvBKlVbZ15cgNFxZSSuR6se+BYOHMsvztrzvUxvn8wRJW1U14o+hFFbylt7mI%0AHYbz8xPjLe3zk1Iv+hAde7SZEz8P7MuNdmVVOfTOmQumwZkvjF0IxrHZTno+6EhNrg1K1r3U28Dj%0AvGj1Imw3hhMo5nHIDXHbb/z/j13/CQavWhsGR7oOcI4zXax5417vfHvblSkahfP5SQSuVmg54b7u%0A2GWh5id2rHTTZxltwAdLT46P+511tTRbsBRKj4zPD47zwvjAoHH87TeqtaTzpH/8YDSL/fKKw1Mb%0ABCCusrKl8yQ9Mz+Og2eH1DofV2Mxhh4jZ8p4M/j+8UnKjWAMYQm0XtjMwuosHTclcU++7sSXt0mD%0A6zAipjPJKpdwiVgUcnGMUigpcT4+cXHlOB6zaNYTiqd1Nx/SYxbqXaRcWFcVZRoDvWm67+mJm/7t%0APrfHrR+MknmeD56lU2sjWMdfkwo6rVWhq7EO4x3VDFZj2LyGgat11v1GndSmdQ8/ISBuhsSRzsKw%0AgWYK+TwpqXA+D2pJlNwwHtbtxv14sm/7zxyWd9qwbNYyzAXDyDYyRCsatUgp6x1iZGSwdGqGdp3y%0Ao0+bhEfWkGcS6MHAtIsZapfyN3qjlsLZkKzfpdz00XCz58qvr6JvxSCoQ6mYYCFEzseDVhvH85AH%0AvDVRPAdSZbtoZo/HD1xwfPv6FWs9Z7oES10X/LR6GWtwa6TlKpW4dZwL1KYclfcK8G9xEVjDOj6O%0AQ7+UMdz2nTLGLAfsPI4nMTh+/RbIpRFiY5kbnD7Jas4KKiBLopDibSDLBIbrOKSanKcuwbXTHscs%0AvY6klCZBDbabqGT5ujAhEL3HB3XBWe8ndTBOyp9gGCA7rKuV2gbDyD7nSsNZyzWhJQzRlGoVmbB2%0AS5kDvXWFPRpyuqA7Rogic9lObYOahihbXf+GgCCDfKgrr/x/8oW2VGpJ6qTKFWMGaxSWO6fEuu/q%0AgptqGajLqqVEKYf6nbD0UbVwGUOb2j6tWNaSR5v9VxvWyN58nhdmiZwTcrFYz3ll+qT3LQ66dT+f%0AqcZALk3gkVEZxpNKwbrBx+fnJETq55PCYxSALnXmdRrOqMen/0EN9fp8r2anjKK8DUaKufU8HyfG%0AW+qZSbVxXEXqK0bfo95lDbSyx+bWRXB0AW8953HhYiQ3kVx9aew3gQ/ACmGM+vBabXhnqN2QS6Y0%0AhcBLlRr/x2vrg2MbunifZ5kWH4doRELq+zmwn8dBXJVN3V5epDYOBfWNERH2yhmGZV02Wq240rjd%0ANr3HrfHt61dyyfz4/oPFwtt+4zoPcm+0aTP1dnC7bVJSrMWNMS8YykuuqxZz2Glv9objSPiw0I+n%0AMp+1qwPPWEo5WcJCCKLV9jZY9oifFrbWpLzUUlnXiB26HOvvadpu94bxlt4GMS58PD7Z338lrtu0%0AJjZur2/cHw+BVMZgX9VRFLznec2S1CWyB4f1DmrBG3mulN2BGHdZf50HXym5wZCydJVM7xaHcswp%0AJZxxpCFrYO+DZgSTCuuOdZ56qu7B2cqyLbQyyOnCWU/JCaxsknFZWabbInotMI0NlEvLvjLgfN55%0ACR66PvFLcFylsQVPH4Z9Feqf3hip4febFqhbJDhVZcR15XweWG/4+PjEG8P5PGRF9UGqamtaKpRK%0ACYJxpedTkJbtK92oJPn5uONrm4RO5bqcNQL8zM/vEhcaDm8dqWR82EhnYgmR1y2Si9TO3U9AyrKQ%0A8oU3Wow6G0QMHoPaMoGg92Y0ejeEYLDbTaXzpRDWwP3zriWEnZbyCYxqz4NWEvvtRlKsnGVdlY+r%0Ahu70vB8zL4v3M2uqv8sYlQGX66T1QUrKj7aprBzHE4wnneqb9M7yR1Vw8CvH48HiBjm9sa4dH1Zg%0AkK5DBOm4Y52+ayEG3B9Qi6bhMbVKL53eirrtmjK8wwUePz4IMdCsloTGCtyFaZhR6dXiF0e7TpyP%0AiigcJ8YFLP1nVUwdTGdC5Hg8GM5yfN45Lw11ZrpDrlyIdpnvheHjcefbL6+UdLLfvkh1s5bW81SH%0AVKLcW9d9MxuGHdjqyDVxPZ+07z8wYWXUk3xooWgNtN5xLmK8cvemXIR9p57qLhx0mg24oTzgMIN8%0Aijba00GpXd2IV8Iaw+8/PjhrE6TGH1xF8JLn54PXl42Xb7+wmUabjh0fd450sbqAaWYuAAqteamu%0Ao5BLYwnL/HkHhCBlzUBvGp6HEZwGLGfObE3OmWoM5cgcjzvedLpx2HZC8/x2r/xyWxguUFsVfTME%0ARsq0pM7QGCKfz4MxuuIBOPbQuEr+T241xOCMp3THP/7yD/z2bNhb57++R7ZeRHOj61C+37GhY60j%0AH3e2WwQ8vRccjuvzQRoJ2z05V77++Vf++t//O56L+3UQlh8KTltZRv7t999pvfC3Hw9+/PbJ+5cv%0AtDF4zQfj7Z2Px4GzlvM8+X/+9X/y/fikNjiuzJEzf/t8EIPjPORF3Tf513/99mdSbWqFH43gF25v%0ArzRrOdLJr798gxAZw1BmCLe1BqNicsK9vmMttCKv8RI3Wiuk2nHGsd1uPB4HvRny805qE+mNtvPP%0A88m+btzeXuhtkOLK8nJjWwPOr/imDFm1A2eb5NNeOY8HP358cH+c/P7xwVEz9zOzTaz4x3mxr0Jc%0Ap1zAdS5raWPwh7/kSBfvX97pZjCMkRUuRNLzA+tFM6LNwr6wUs6E31f8p3pWwhq1lS2Nkgs5DJ6P%0AH7qkOggYzK+/4nJiub3pYuYcjQ4TYdprYxgNeTlfyilYR+mG46wanFMVgY9B6Z3aB85bWhvkVthi%0A5EqZ99vKcTy5Up5JEfmCbVW3U7lOGbpNlF2mFOqV5xCgC5UzsuE9jwSkmelwrKuntopf9eBswMgF%0AYyxusZghGlibl7Ka6wznd2iVK3VKVbj18/6QhbJq6Cr1KZKbUbHocRXRwbzHz40/dO7Pk32LjC6V%0AQ6Fp/Zu1PHVBdU6vqTU4GxjOUyeZK6dEukTe61XbUmeDFBX7R0dPpGOFmI0LPRdMjDOrY+UJn5tw%0Auux9pRZab/RROM8k5aeqG6uVDCiM/LgKboi0aYzADNsqIlXruvy3MKAkut/J9/vspjK4GFFGTRcI%0AMwwhWK4jYa3gDelK6oNaI2Z+bttASHIfGAaO4xIp7zjZ9pU+SZzDORiNNumObVLojuPgyBefz4Or%0AiNY1BrrYG0MubfZ9NVZreA6UxfKqRxjGsEZlOnvNDKeycuN02T4PARfy8WRZN56Pg8VbCo6SGsYb%0AbWCNpR1JdtPZH9RbxTtlFI8z8fb+IqXzSqwvGzUlbLfU1LAG5T97neS9S68Nf6g0nedxceUZSp7w%0AkON54rrKtmvNhOBJrQilbS3LsmiYSlo8OWtoxigs7gxO0EzqqVxc8Cul6DvSStMGuTS2241zXLyu%0AIoXG6CegaIb1952aK+u+EWa/kLWGdB60PqE/dM6sgvDKINXKGJWP46JhMd5wPh68fvlCynof37aN%0Aj/unFOs/ugot8yIzOI+L27aqHPxI3F5vlHyxenU2+aic3uv7FyHPvQ9IFwoAACAASURBVGdghW+2%0AblplKs/z4svXr4zRWLdVl8XWNHChjXGjY7pyVum8MNYq8O6tLmmty56E7MLHlfDLJlufhbDveO+5%0AcuO2ROy2kc8Hj48PYlB/kOozDFfKNGdZMWRk66vnwXrbcahYXQuuTtxuGCcL5ufnU/UXV1awfeYr%0A+wRPLOvGlQ5K6zi/cpwZ6wzLy84oUlb6VFtrTgzfVNhrPda7mTe2sm9PNdFYw7KtYKOGmFApDGyT%0Am2OxC7Y3hldP2POqk3TrhdCvFesdz+cTHzw5K+EbYqCNgTUZF1dKTpTjnN1Meu7W1gUnShlvwHtH%0AboYjycpcz4PgnBayJRP3G31MCNiyTepxpeasJbOx+GVnYFhfbiobrrKx2dG4zsLiHB+PB7++v9OH%0A4bg/6LeFwKLMXjfU0cBa0pWmDTvgvNQQH+PMEooe17p+31Qro1TCIgT9834wgidY1aHEsAiUhf1Z%0Ah9Jrk+IYpq3SWalfQ4r4GBnnLI/7Q7TEbuhGWWDntXxNRRbdMQaP+52PqSznZ+byd1o9sP4XnWXz%0ArMIIqJBTU5dXToxSyNeppY1X7vDzx3eMdVKn8D/7msK2su43ohUvwK+7SHleQJU+z0wDtFSwyyCX%0ALGvcGFzHg9Ia53lnoGGitgfneenSb4PscLnQGHw5MzEc/MOfvpDPjLcXwX9i3RvWOZWzN5Ere5dy%0AbKzgPtSshVduyniXwm///D/Y9xfqEBQj5Y7pjQa8vr7hncXsUX2VtTGwwr8vg2qdQHWzKLl1Pwfk%0Ai947j8eD55l5Hk+ex8GRB0eWlbgz+Kf/858ox11Oqa9fef7+G8usqbEdhu1gCr0Hgomk60lzHlul%0A9F/HQ1UKOVH74HycokjHle9/+1fivk3Xx8AYy2//419pdWA9OCzr7jmfiUqWDbS+4G3l8xxc13f2%0A242eC80mUsmUdBFubxJpwsLuYLiF9NffOJyhXvk/t9Wwj856u3ELC7/97V94+/YXfnl/UR4GhX2/%0AvL+ST+UE9s3ihoWc6a83UjpZ45tyGc6yLi88Pk/qaLjecKvn+eOT8/NB2wouer7/+MD0zj//87/y%0ALJnrbFz5yVUufvn2C3/77YP7WVi9IzqoRYejWQLpuvjn75/cj5NnStCMULXLMiENlqtkdXHZxhYX%0AHs8Hb7dNXVCvsjmstxW/bvio/p0/yG6tj9nL5THGautcNdGvL29kG/AM4ssb3//1Xwj+hrkuATda%0AwwTPl/1X0vHgOgrL4nBeQXRjPcPKojaGwwN9CJedjpOUMq0Vfvz4JKeTmpRTGtZxpKQN7cxkSYwz%0AwFAnzxgYOs5oi9S8IZ+X+k6q/LQBwEX1kEzIxvYqfHD4CxzHMW2MRbSbujHG4HZbME6H/KiNnApv%0AX75gGcrDWWFpe2kzNC8qmzH6ucbo9J4Z6eTfvv9Oa52SMyklKroQBQy1V4UtnVPh6Oj8A3CkRC0X%0Az+PBui5cZ8K9Kk9Ta6PWxOoWar1EMpwZG1llD7rzrDNIj9PGstXK/vqqTFnrLMuCs5YQo8qOl0U5%0AP6ODajRZ1Op1/rSfdYTg9cFhneUsWQH8KvtA8J42wHYLo9KGJUShtPdJm1qiQtIpXez7JLm5oKB+%0A0+BvB9SmB2RDFxy6AsP5uvDOsq8rOP2bORe2JVKr8nw04ehjDCwhTHolsvx25cho6v6wRtS43lUg%0APi4NfDkXGp3ROqWPWXEgpHOt0z9fK2eG1w7Q8V4+/loMdXRqe2grfR4CtxRPWINyBsHTTaclpgrc%0A8AaaNdh9Y/RGaQVv7UTkB85Th86yrYw2eP3yrs9vTnTsVEzUKddqIRfBXvrolJRgXlbr7KzBGFqT%0AxcdbSymZa/aHGe/nllrB51qygvp2zDy1wdRKPw+8X3C1Y+LCsJb9ZZO6ZB2rm8AC74UrR/2A4EQT%0AC/7fM5a9CnhjLOvLC62ot210FWKaPi+Q87IKKiA+D9k2ci2idY4itRyBO5gb/FKrAtNdiru73ag1%0AkZNw+m3iq6wPnKeWYItfVB1SG/vrjTqVMx9l36EJ9lB7x1lZu61zpJzBCXgxIZa0Bi+//EI9nywx%0A6Nmby3y+NfaXnef9qWLP2XFW6rS0Gfg4MttmeX3/RioC9JQipL0LyqwZ4/BLxNuBHXpO1XRxJYNf%0AgqyurbIsu7bPYSEEfYesNbQxWPeNWvq0AU88dwwsmxSpATNnafAu0Epje3/RM4PBj7/9jdevX2m5%0A8HweWCdC4vl4sr+88jgvau+YaAkIOEGp+BDwcSU34fZLVrhcP9MLrRWunFiCww1kI6OTrCicSxTs%0ApORKWMKsPhjERbkfFz10eHkRpRij7HCodeYZu7IX6RJIylrW207ujWgN6TrpdOwcBM50/ST/4mT/%0Aqq1hlxt2XTE2UDvsa1Sx7dDnbDhP6oLHBOcYpZJ7xS+eUivbKot1sxZjLMsqa2bAqMNtWr37GNgQ%0A1QEYAjVnlhiUy/vD8WEMbuZb6bKLDrPx+nrDWOayTHZou6xQtK3voM9XPjF+Z1n1uhQM+7rSTPwJ%0ASxgDVVEMQ/SBfMll4sPC5/nE2ZV9W+kdWcambdQYdXdZo0E2Ywg/hywj8iJgsJTy73AQ9/JKOdUd%0A52NgCaoasDhRIJ2hW8EnGIJHeadzDWtg8LMzMaeCsfZ/cfc2O5ZlaZrWs/733ueYmYdHZERlZVZD%0Ai560YIDETTAAiQE3wACJGUPUl4CYIjFDrb4IkGDWo2IMEmLQVHdVRWZWhLub2Tln773+F4NvhVcN%0Auqp62I3PIlLu4WlmZ++1vu99n4ecCjhPzZI4sEYxnAiTFR20lucDij1nnnrj57dXvvvmiY0rYwgY%0AoWuJLY+S6ErRYpRKQh/0AW7dKK1TSbTaeP/yBbtd6CWxXp8lZlflDBGWC9551uuG8at8j7xjtCrv%0AsCEb/hoj2pmv+g+ptUjH1mjLI0dardzPSMqRPBpNa1ZvOaNsLP185m+XjdgKQiSx5NIxOcvQ0oA2%0Ai1A1lUThx0DUC+uK8Y7SGqEuxNZ5/u5bRgNDF7efkYuXNpaaG0+/ekJZjw8Ws6wCMuOXBFZFaSXw%0ALGCUQUo7NTdeX2+kGLm9PzhT5nac3M5CaRVlDYuT9IvW0uXLR2SogQ3y82GsqBdybJR04/ryPHt6%0AEPMpyhUfKCcYr1Gq8vTtC/E8KEfBBktr4O1geXrmvL3RWme5biht2e+vqCKfDaMHJiykc5fKiho4%0Ab8kpyYDpTBRgGEPNQr3OMfKoneX6jPGBdTSOlP/d9nhpFGoIPav0yMcF/uxf/hn/4T/8R3x6f/DD%0A939EenugvGG9eDmY1IpbPO2I9Abn27tMwBZPSYV1tTQnudOn7RtZDz6/8Pa7H/HbD3x4Uvz+p1dy%0ASZyp8XbfgcajaEr6gjGNl6eOt55YE2lOczuaqqRLdRYpj+cjsvhAKpnFBRZneMRIaYItds7z4WWj%0AtSwP75JR2xN6aHpqDNsxZgiBzwgitdcqSGmlUbbjQ0DNrKt1EhMaduHDD99TUmY9M4/bHe/l4GPd%0AMmETntbkcAhaRKpKER87YVsoRfLzvRZ6V4zWebvt/MUf/oq3x8njSOTWQImHpLcqxLPJO9JKy5Sk%0Ay6QXpRlKU3NBLYugXKnyMCqSFafJgbOULAfWgYAPrGXbLrQ+UCViZvwgnUXWzDPOs76sYLyQh4z6%0AGhOsSTxWmiz0M21ouQoAohZyrBw5oUPgdv+J2ylSZTUUfYg5vrYxD8ZQWufDZSOmwmXtPGLhm6ZI%0AMbFtkkNWKLoOaCX+NBgwJFpljaKmJCjfIR4V4wIuWHrtmHXDGocJG61XFELXov+Ctxf5tVaDVipn%0AjHhvv6J6pc8gG5WjimC3tk7pkrluXboSuUvHzjq5+MWcWbyl90FKlfOIhBDQDnKp6FaxvsnWRjFR%0A6nIIVMoyqpRVmbQz7wO1VLZ1mZFPcFexzxs3iXhGcMRamwkWkUtbLYVWqvT8cgQFqchGm9E4z8QY%0AcD+iXDqsXIhRclgVyMtC7XpS7UQqW7JsyYIzWCtEUTOjpb1LPKq3zjCNlrtsYrv0Tfy6Yowh58ye%0AMmHd5CAcE94FeXl6+bOcMTMCq4WOVwsoPf1XcnnsQ5POg9InLbMUapHPVIqnfCaMJfdCrrIpMk5i%0Ac37Z6K2Q4yFkKSWXvlorB3C9yGbRKTXL/RLj00YLFKdWgYmogXaWoB1lIvBTHzw9LdRUMErx+AU7%0APXtNtdRJ9MsszopbWiuaFoqZQi6QCmhSEWX0zr5HjNHE88Q5x6Nkic7MLoJfVoxbcN6z9Mbb50+4%0AxaOtJZ471gvRThnZkForWyo9v6bWCuTEeXEmoTU2eNmSlUYtMnBxk1541CZKBSf9uaHUpG4VxKQg%0ApC7nHHk/vnaaAoPzOGEMvLPEIp/HPgbWe5oe9L2wp8LaKtqtgplfrvSaSPHEhgWzClhoIKTMMCS6%0ArpBhWGrSbRoI0TGnJIV8I0Oyddn+GkCgFC0JXMAHy3lGKfKPjneBEk+cAu0E9DP0fCQNIbMprURt%0AwBBRstHsx8FAonAYAZXkISEu0S0Iya7UjveBUiQNcNRTHIreo6yiZgEOKaVQrQrlb0birNXUXFFD%0AelfM/qF1TjqCRbajSkm/Ee/l9w4t1Fw8o4oAfIzx1xsIa6jCKqIruF42HjPe3VvHrVe5zMztkfNW%0ANoA2SOS6SHyqTLiH7U2UE1rh3EJBnk2udboC0we9FoqWCFLrHW8FJqX1kJ6uN1g0w0DvimAN+5Hp%0ApWKdpqnZARpwfXpitOWr00spEXWPJu8QNQSf6JSl904+kgAJrCQNQEA7vSuGgdZh9U6IodpSY8Qq%0AhTOWUaMcOq1E5krv2DbAarzRqNZJ5UQR0NZjncixe6tzA9sIzYJRlCrxNOvF3ThaYV2WCdUKQOf5%0A4wfxOgJMH6IC0DKgHa2J9LlPe2cTh9kwshlrfWD9wpmaCI+NvEdH7bQuHSaj9ATdKGrrdGTAlrJI%0AqFstOCu0V/2LukcZGVi5MDu5kbCuwKBQ+fjDH0m8fF0xRnyefbEwOuv2jPEGvywo66QBMiSyLS7Q%0AAVX8V61kjPUMzOwwyGAoVyGw3nfYguen3iVVETMJic6fMaNXz76/87huPA0rmxf9yvLt96Sc2OwK%0Aw1BO0UooDOj5dXZGou69ydmxD6wLLPGcEXlxTZYs6gbvPYOG9R4bNrQVwIlSAvOSfpp0yEuuksao%0AhV6k79dV54hZEhfai6usFkqb/cLaoGlKa1zXK62dMCCECyXfoQy0DfhtkcFrrKR0gjIY59DOyFAb%0AgxmWxQVu952SM85vbObDvCDLO8u9fIPSG70nVEuY4Ok947eFM0aMAjtR9kep0mfsnZIFaqOGQKFa%0AjzRk8Gi9FT9ksPz4+YE18gz/2379W3/xUlrz8/2gWMf29D2vtfLbX/2G47wTm+K7l3dYVkHVuo0U%0AD5pBaCbDYFwnPQ5Qmm21pBJZnp9Q2XD5cKX3znpsKNW5XBf+z//rz/ijjy/88OGZty/v5OONBFyC%0ApeVM0ZrNB36+n1wuBq0qe0n87suNRzzZc2JoS9MGeuJyXTjOIrGF3ugotnXjEiypDnRvfP7yyp/8%0A+o+oFUZu7O3OtgaWS6C0gkkFHZxM+mskF4td3dceUmt1HlzKFNoK1c5ZTytgVsVFQ8kVJgJe6zAP%0Aq8/yoleWpkDVjPZeSr5VDu+1ZHKp/OVf/Cv+3z//S94eO+/HQexy0VJqkGuXD6iafTQkmtas4VEr%0Aqg1ySuihME5jDMRYMEZeeMpIQdQuG6PLJaSNIZ4kELx5qTitMRGGsgw1WKzBTSO8W7bpsVLUDNu2%0AUGqSgvIs81fkAqlSRll5YZWheRw7X7688/nzG4XGmROpySSnaYMeDYUc0gX60bgdO94bxu3BPyiZ%0AXCI5aVIM4L2AEHCy6kfkxHowkeDSbdNG3jhhXQkhSOTMaNbrKsJn5EDuwoLWcO4n1hpKHrIVMRrV%0AJHpWepWoXpMHdO+d3KtsWLq8xI7zoDM4c6F2uQgZr6m9CT59QMqZoxTWXEh9YMagjMEGDD1jr71L%0AaTg1/CpOmdZlc6GGxG+UE9/Ik5sy11wwXsAov8QVWhWkrZ6Ajt4VtYrLqpfIQA5lrY2J8UU2KE2E%0AvinLJsU4IZMV1NyKNqw2xJJw1nLEg+od3jdSN3RtZcI5hcSNecFqA+Zhvk+oQusCeVFKk2OS7dwi%0AUtlaGjkl/PWKmr63VqUg7+zEqmuFc4FcMkp12dT1QaonpTtSkxdzzpIj32MEJf6VWDKlVkoTYfee%0AZRuUWiO1DiXSFRLtzBlnDMZ6tBFvTLCWXMSVYrQR+qj6RXgpFxoji+mvB6ZB5fl5IcZERbM9P+NC%0AmTj7InLckrFGhJEoy/l4EIIVR9r0yh1n+uvoZW3EKs+/2uXgepTKkUQenWKeOO1MGYq6P8A69Hbl%0A2N8R9YERCh2DdCaGAqc1rXbRUiwC7NFKy8/FBE+0rshJnmVKIbEvM5UjxuLd3Doo6YakeGKUohvD%0A7cs76xrIWYA0yihyTKQs0JBcBsbCkSrGOoLXEvnMJ8/ffPj6vbMq4bcnzvsbYfHYy5XHz3+Fd5aG%0AYjWOhhAO7S+RojYmYt/Oja38fO2PAx8CbU9sz08CAVGd3iW9UEanPA7CtsrBV09Ng4jvMNZzPA5A%0A4Cnby4uQ5ZxI2M99F+hK61N+Cs4HjJcDpWkD7T2PI2L9woifaENzff7AGR+8fzkJ3gFO5OVGM5aG%0AG+0rgMnOYQujM4bEG0XwrklnxriA9hLZWpaN44xcNyGmaiaBt0kPxRqNX660KjoYBTPGHBg9ixi6%0AyKZ8DEVFhh/7fvDNdx9x64Xl+QPGSkpBDYESlFJIqaKU5fm68Pb2ineTStuELmqcbJ/ChAMZLc+O%0AkvK8QAZGjCjk4tRKnWLa6VOqnY/ffmQwhDZnrRB+Q6Dlk7Cs0mWqgt/PuRLCIsNSrfBOoqXn/YFy%0AjtwV9fHAbxtu2eg6gEIuGENxHidue5LDu3LsqTHKg8u6EHPGNY0ZnesSaEZja6drRVMaNTtIpch2%0AXFmJk+W4Y0zArvL3WqxmW67EnNier9KtN05+lpq8N2SIteGsJZ6nvA+tgSb4ce0X1BDYxBhCtFZG%0AqM46eHSal3E6x7HTa6Nrh7OK0uSyNrpcIv7w+Z3rslIXx75HliWRnHSexR06qDV/fQYEvVD7LqqP%0AAaoXwrZy/bhS8phbOZHMUypmXWFIzN2FRaBuzjJGFUhMLfJzpfXs2uqv0ujaC5Tp6MyJWgdzXMWP%0AP39iPxNtKEovWLvyOHZeLhe8N9RuePvyyuWPf2DxAbc8kVJkWVcaBnLEWCFp6hm5rkXSRChxb2rd%0AcGuQTc3zB2oWDUG676zP5q/rEq3hloVlE2CM6GqQ/liVQUotBeM09Mg5qkTyzgNqJ+bK69uD0oqQ%0ARlEE6+ijzkTNwfUiyH/jVxlmpiQb+tappzxT2uzrrtdNnJLIZ8iowOXZkmMh986H776hFBnIURpV%0AdYmtz5rD9fsr9TyoNXFNCd0F/rQu67xMOY54yLRCD3pXGN/p2hBTYnWe+1k5cuQsjQ8vF/Z0MrTj%0A+2++4cttR+t/hy9eMPi4LnwTHJ9++gt++4//MZ/edsyz4ro90ayCmjHbyvE48Yv0T95vO0/Pg1Q9%0Ay/ZMjzsdjbKrSOFUwYcNtHhkeoVS4IePz4KHHoMffvUtsUQhasVI2DaJCubEH/3qI5dg+cOnL6RW%0AyTWjDbTWeX3s9IEQxVKZ25jKFhbOWtBDkNe0gVEd5RY+3x98ePnAmSvbJsbylCJWGbRz5DPjFkce%0ASvCpBdbrt6giQl7qOadACm2CHDBixjtHKTLBaLrShxaCTVdYPeV/1qF6RndB3qMTqEFXhpEyMSeO%0Ax5339zsxde6pygsJhdFKULXeMQDvLI89Y5SiaYkqWW3YHw+en78nN5kwi8NHKIE5F8L1SjpPan+I%0A0LDLlLGcB8oG3Jye0abItjU0BmukJOtDmNMyQaPruaEyE4VcYpRLmTGyjRow0qBrTbx/oZXG6IrR%0AGmlSn7TSGD03BAPOLpu8WKqUxZWmnJGi4fP7wdPTyXWVYn3RAlwoJpJRWB9AabTzmC7Tfx0Wma4H%0AweEPVWlaE7SlRvkaSlBoUGKkqz6pgJURD2yQGKpGtk9tkn2csZxnxlmZgOt5GOglyWG5NXqXyAha%0ACrStitBwzO1nTZkwBKOec8UZ2er6YKlFxL9tDLoWobF1DtUkZiTwDjvJkVk2oMoIPlrJRkIF+X5a%0AKyLgoRTxjPNAVYUAicUaiClRG1grqOJci9DcZmfFKsX9vuO0FnLeFHYcSQiLR45yWdIWjcIDQ8nP%0AisSw5QEt2GyhTmLEadKRWI22lhhP/HaVbUEfciEsCaPlIqW0wQyJC3UEaGK8o2aJVRitQcsld0zP%0ARzwPSpEtWx0VtESgUm0izzSQ98xiDa+xyoZRKQxwxsgapF8ZVJPN4hZwDGop2CoYXWU0c1yHD25e%0Asi26iWC5NJkSX69XkUKend4rfVTyeaKNYrVW0LnBS1TF+7nGghijUA+1plbZ5JVdcMpnPClFHHcl%0AV2IuxCRdyzNlNLLFfN42tDPYsApK21re7nfUGFysJdXCsjji+ylTyUuYccOGYVB7Ex+bDfIzN79/%0AYwggpNREa+Zrz8kNI1GXDrZOLw+y5XVTyj6Qz1SZmzNBTUvk5P1xEJzBOTjORO2dWKMgwEuh1CoX%0AY6Wxm6aiyMeDy3Vjv99kGqvU3PZNQmYfMi02Fhs8hi5QI4Wg0bsMt6yzM0Eg32eB2RhKLYRlocQs%0A8UrjBPpUzq9RVb0sxFL4BRZU60wjjMGoRS6UyHN7CYtMjnXjZd0wVtw4InBfiH1g6ITrB7z/wv39%0AC/fHQ0hxQOmFi5EtV2udPAbBSwdvjE5HE4yWQ5j31NbBOkbOWGc59ztWOR7xATR6mT49F9BqqllU%0Ap6RKQrZfBvlcpiTbPs2Erfjpc9MQjKW0QZtl/MUHwZUrcTDmXGnpzvr0gdVbCoP9ccN5R3mcDKPl%0AEFgyOIuzem5JHMFpYqoM1VHKCaRrQCoCijEW2lR8jAq9FzSesHi53IBEA2ul65VWGvb5gmMOmLSj%0Ajw69oo2AT/qMG+s5idfOk5v4HbWVy/SYWpSqZDjhFOSWsVaeiLV2etAob2UolDPL4ukKrJXhIVb6%0AdVqJnmSx4p5qM8VBlapBr4OjPNguV1SXd7xE5eXnwDiNVhPMoxXrkwi+0Z0aE1pvoltRAx0cqgOj%0Ak0sVZUoG5S3tTLSZo1VGngVlSAIDK/2wXAo/PF840kEsQs4rrQqif/GkE5Y1yMHazIOyMhNOIcMK%0Au14p+aSeWQahdkYujcFsV/GejiEdzdZQna/d1JolTt1aoWV55xgvZE1rLEZpcmvkeNLVQFmZ0r7v%0Ap/SrJr22tcEYFWNlIP3l9cbH3z7RlCLVzPvbK3a7wIDnD89oLSCO3jp2WeW9gQCx+hhCQ5aHI6pp%0A2WTHQ7xmxqGeniQ51UH3jnKiGpDYe8H4jV4KSlVyOVH6glaGVHZKKxLfPhPaWh7vX8glU1XjPtUo%0AvcvWUmvNEgIuXHmcFTNE/m1HJ3iopeOspirxt0qnsIq912pySRKpxMo7aWjxz2nLMAUzFFE1jJaY%0ApfMb1ovK5lFlUBLLKcNIoxhzNWzoaD078FU+z1o5mhoyqFOQkL/PszW0rgg2cOZMtYH1+jRBTf/6%0AX//WX7zs9Ij0PqMB6eTD5coZK88vHkwAZXm/vWF7Q6kX0n7y7fffTbqToz6+kONJLpWnpw+ct1Nw%0ApQjdbywvlP2V9XLhN7/5E96+vLH0hZ/L4Le//S3WB378i99RkWn79VeBnA/aKMRH4uhNYAElEeNB%0A6fLhT7UTa+W6rsR4oFzAa3GBpTa4LJrNe2518MFKBO/iDHpI9nUoR6cyEKlfiYLuDlrz2DPW7bRS%0A0APpNw1NehTZjhiRAmvtcKaivUTJhDjoMIUZr7GUlL8KpNUYqC70x5x3WoXaEu+vb7zFzO8+fSKf%0Akb0WnJIY3kAuTy54rIKBwmolHbwqgmb5IJ5cLiLb7V0iWGPIJSkdB8yIxVAiLmxjknzKID/6FGSK%0AgLmlyrJ6Bo6RG111cNLHsd5OSXYl1UZvCaslI27FzsuwMgVuc/NzTiz6kTNfHpFUGmfOgBbEuBrz%0APN9xRpNqwxnF65mw3vF2v9HrB1JOtHaBknHWkROo2a3IbaBUo+Yq4lk1C9W5SGzBKJjlfxh0pai1%0ASmzCGvm66DG9bZ1cT/GP1E5YZKOhrXRwgpXiagPqQCI72nA7E31MHLnz9FIEgtAqwRvQijILtX94%0Af7BeV/TiMZuD3mjNYI0ixiwHMOfEp1L63KgIErpP+p8aGm01vVacEaH1GHC83UBbQITJpQvinyH+%0AOdO7bM6cCLolI2EF6W80fQi2vHc4pgD6fhY55GmLsbKlKrXjvJepq1IMrXicie26EmvmZQ1CSTRy%0AmFXG0lpHj0avnbNIVNUMLYffIpNRZbxEn1wQf14WiIlSZkbrBC3PjJFa40i1fL1YdhQawSqP3sm9%0Aw5Cis9ayEdTG0FOmtEGeh4sxpAh+xMRQivuZRLjrNLZ39vvOJXj5+nt5uRrjRCw5aYZGy7a0A7oJ%0AH7KOTprEMATORq9DoDylyiGmdlEuOI/WlTYqwXn5O6vBsZ8SF5wxq1rl51TRyXmSpaxm1QtHnWRQ%0ABBKTh8LUztCZmDPHfvC8BHKr3PZ3tBrcZ0fxsgpcAiUQJLssHOfJ0/VCz5nHGSXimgS6oq1MeHOV%0A51ybmP/WRdpca5uHtIxVhmN/iH9vkkn73Fao2We7Pf4aA26dZehBsAIM6EM2YrWOuS2yaD2n6r1z%0ASw2lLEp3lPeM4yA9IlVLhtkaK1HgAWtw5N5xWqA8ZWoNFPIMawzociBNx4OwLOy3B9poDJpWK7kU%0Aci30KlGgFE8UmlwL2oiI9/nlRVQIUxYrz8pKqQVtDR8/fMB6ufKp0gAAIABJREFUh/eOlCrL0xMo%0Ay8vLB1CaGHdwKzTNuoJSTdyJw7CfEdTgZdvoJYlzbCgpu8/4F31wO3e8FXWB9UJu/EUuLZsooWv2%0AKh7J2hsxHpynQtXByEk++2MQzwPj3XRKymUqnZltWQWYYBS9Db755iPL9cK2LrRecciF0oQro01o%0AiZHu5OiD2hrXDx849kNi1wOcMtOrNWgpw7DY4MgxEaxsVWvJ4sujUVqjDyUuui4CX60Nj9sDpx3a%0Aahn4WQN5yDA3nSjrOI4DF5x0dmckttc2+9MKZTUjV7QO2ODRRsnFtA7csoJaWJdA6YOjVOoAN+T8%0AEJz87Hotl4JYBtcGftsYpVDNpFHO/67RjsftfSZJEFJv6/MiiMjlEbqe7lq+Nt5/TXDk88RvgXSc%0A8ry3hlYFDw/IAGgo7Ggo51HezS6VbPKVGrTe8D5gXZCuzusXnA9CVG4Nrw3aa3KVv9PjOHnbT/z7%0Ag227SuzPKGCZypeCMZ7722ecD/RasWEh3d8xzlPyIZf7AehOVxo9ksBSrBW9heoCpxmWckbGaAxl%0AKFkGv71UrJ/AGaOoSkjIbWhayzglROHgPO+PXTqjtZIaXBZDzZJM8VbOM7SBU5pzaG7vN7779ls5%0AJyaBdrjgZj1BUmC9yVDSWDlPaevnWSnLJjZn2XpVOYVIXEfQ97nBHE2SY0EbTb5HGdKRZMNXBgZI%0AtaH04ExCwNQa3t5unCmxp0ypXZ6lx8nT0PRlxXCyOSPP2dHxy4VjP4mPG5cQaHlgndAyuxLgSrCW%0AlBp9iODZWif9q66kg6UGbiL7jVLUmHDB0vTAh4WaD5w15DNKXYJfBtWaLayUXogxsQT5Wc25UnTn%0Asl7wGmIH4xyf94M2Ok/XZ9rwZPP/A6ph05CH5mo3fv+Hzyz/wUf+5Ne/QvfK+6fPXK2lWYP1nloV%0A22Wjtoq/rPRU4OUje/mZ/PoT6R7RfmFdLel+Q9srJb5On8FJjY2X776j3B6EHzw/f/7M8Xhjc4Ea%0AI0dr/OHzJ1CaT8dBVJbX/eCn94PhAq9no2vNbT/RJvDNZeVROkp54oBLuHI/d/74uxXjA5/vd57W%0AlZga2mq+PHZxgj0OXp6gI7nmXjPKLtgaScrQqdw+v86NnaPfDpx1Mu11B7qDcn5O5wUqiNZysNIS%0ASYvtTkejh8YsRuTMm4XaGSpj7EJLb9zeHnx+f/D5bed3n9748v7AjEGqTX5IR8E7g7OeI4l8MFXB%0A6Ftt2VOi9Ce837i93VifXni4B9+9fGAY8zW+VUql02mvd/poaCUHeTnAMx9sg2ADxij2obAKwKCC%0ARMJKEa8CCoZSU0gpngdrFNt1Q/uVfNz5RULdBijjecRXjjOTUiSWOicyEmmQLoLlOE+UAqvFnfW8%0ABM5SKXXw5394xVrP0+WCG4FzHPiwih1dZ1qRy8SASSCUqaQag1QOrNHSa6p1TrTlwvo4TrQeDG1B%0AdYkztI518uI2Ssq91lnp0ZWEnt2CNhS5NR5H5O39RipV+iXOs58nbW4tKzJl24LDFUVMCe8MpUBd%0APXvudApP1nEcO9YF+foYgbyMXClIiXx0ATkIRU5AEUrJgK3VSsny4C21UmpmWUWcqoyljoIxBtfk%0AJd33gzC9b73Uub5v4vxonZijvJhKIeVEqo1cMrFK5Kj0QdoPtiAXpJgrV29JucoFegh1M9RCn9tF%0ABuKAaY30yyG772hlCdN9ZXT9KjhHaYGmDBG0y0F+Aky8RD6VVQwMzhlSkiibbI3mNLSD+LoaXWke%0A50Ebgz2Wrz67mGW7HQsYv3Cmk6ANxkjf8XLxMAa3x46xs0/jwCktkAGtcfNCd7/vgPxs6CHI9+Pt%0AgTGaFKdcHCEFdu84SPQu1MbziLTeWYIj2yJ+Ki+fDTnEykYZoNQmYtYhZNDW5AB7u53sZ6Q02PNg%0AU5pqpHtZpQDD2+OBM4rt6Qk9Gve3d4K13B53nl+eqPO/m3Pi+ekJ7x0xy5Q6xvgV7yubnMxx5EnQ%0AFNoVo4l81DnpJKoq6gSj8c5gnBWARBfMtLWytb1sGykXyhgzDj1deVoJHllZfIBPe+GyBI7jQDnP%0AMIFWMvlxsKyeNAzLtqDHyvF4p8SDYA3PF9GkoDTBWQxyuaz1QTzjlLEbVB/s77tcrkqHL0KGVV3E%0A6i542bbUKpCeUvHWoJ1sctfFy0UlJhnK/SKQRrNcrqSUCNaLCHjdOI/M5dvvwC48YsVVGVqty4bz%0AO+2UuGje79iwYOl0Zyg583i88+3HD5QkIu/RG2F2g37Z2kRlsApKKqiWSCnLgGIoeq8Yu8Co4iFT%0AChc8qURSFn+P81o2WaNia6MtgaEs5CLgjl5hfv/dIqmJy+VJ6LXGYcMyoRoCwui1cpaB94plvZDO%0AB7lB8JYSpTPbakQZS7AWHwQ+RG2sy0LXlsexY7QkapxFhmzKsBcZ7ATvyEM+49pJO3oU6Yn1IcMr%0ANxz7sdOQr1OxluWy0WJEjY6xkqSouaCs+wo8GkNh/YpRBuUW7ISTjCqXsSMnLsHz8WlFtcrolde3%0AzBo0RldyPmnNY5TCes/o0psdWnN/vGOUpvaJm68V1TPGOel85+nSUgblLD4sjHqgXZjOxczx9qAN%0AGepoK/HnsK2UHDHIUJew0udmlhkxBelU6j64Pw60s7KxWjb8uvK2i/9yGPFwpgav9x1nFOd5EuPB%0A7fbGGr7negmkeAqEy2j5LJ2npBm6Qp+ZlhJaWRlmGwOjopAh77JcUVaJzoGOUrLJSYcMrbtptFyw%0ATjayCkXLFbt5QN7vyhjqcTKUJY9OPAu3tzs+LHx6/ZmjMWEsjdoG5xg8/SKrR/N2T/zJdQEK53nH%0AOsPzh+d52UeouQN6qVOwLltrhpqDUtGV1ONEJPGywVGjyeCpgXaW1oXGrLTQWmtKpHSyLgu1vbOG%0AjdIjIBfflDOPx4NPb2/8qx9/4vP94OfX95kIgZgb2xLIrRHUIFwvKDRaJVrV5COzrY46ZFjw9OHK%0A8XZnuz4x8k7OTbq+aQflaKVi/SDHO2qeoTRzk0VDt8bb/hPX7YKic+4Rf1lkQzo0Qw/SXjFLo9cB%0Ao0zFEjzOhNtEh/Eojft5kqerN9bCNy8vfPr0hVwrRXvakCHj3/br7714KaX+Z+A/A34aY/xH89/9%0AD8B/DmTgXwD/1RjjTSn17wP/N/D/zN/+p2OM/2b+nv8E+KfACvwvwH87/i7e4vylleLf+80/4He/%0A/5GfXl/5/psXjnTn9tNgdPjuN7/iPHbW736FX1eJvWiFTopaB8uqON7uWO0x6wu1a1wQQecf/vL3%0AOL0Sj53LsnLebujtyv2vPqFK5PF4I9bEj6/HFGhWrGksxpFyYa+DL68/MbQjlcbxeJX+Rhsi9Kuw%0Aek8eSeI8A973O1twvO8ntRS2sLCuC3uM7PGgtsQf//ADKUfiqVgWwU/79UofnVpnSVBp0ijUOMhD%0AzO+lZFYnL/fb4xR7NtIrck7TuqZRGa2jN+k1mHWDXrFBod1CYPkKA4jnznkkjomP//0ffubIhVwr%0AvUnXKZUkE6yqUKaiNZQqUbxfnAlaXygzWoV2oCT+UXrDGYv1XshsqVJz5YwnqnRMWBmlYLQjH+lr%0A1vr1p1cUCu0M2xpouUokT2nKqPgjoYPAGbQDtBUR6bZRs9DF7JR+5phIFc4zklrjvh+cWTZlWil5%0AKcyfUpE9K6HEIQeje8o4azhj5nEmHsfB/Tx5NgZnnHifjGWcRYSCfdAbEjlQhuP+mC/Jxj0VdJfD%0AKlaJ9HNAnw9GbYV+tZ93GBW3CKp2XS9TpiyHkVHlUlBqoyTpppxRDjICB5vbGKVn3K5TirykULJJ%0AKl1x1k6qnXHKxXgNTkSNXkhMY0BOCYX0vmqahL05IRtdLnVSaO8SVRgzGoOiK4XRnjNmeVGWLmRA%0AJ/FHqxUhhAlTaGgUYyhSaZSm5hRPNguxQe5IcX4gf/4YQq/8isN2pFTYwkrXEsFJRbC46+pYvKcU%0AoSv11ugTppLOJCTDVqlKpu5Wa3ITDPxo82JjDCVG+fqWX6IKMJCe5BiDbDWa6WxpVR7OSraEbShK%0AaZTSaGOQa5GhgJINxCRbSAw5V1KBJUDr0st4vSfCumBmDPTMheANOUdW7yWSPMvMtXaWNXB/nHjn%0A2B87wdkZeZXysx4ST7mfEtlcnKMOIaD13mnNMbRgyVNKqAEpZdQQcTejYbQQDkuXC0qNEsPLtdIx%0AxFrwVjbUtQ2uPtAR6TXGUXvn/f2BUop1u5APkfi22hkerPayKZX/a1jrQUmnptZGijIIamVIvGkM%0ASmuUvEtvKlUuK1PCqlFDtkQhBEDJVgwngItWwRpiyRhJVoo3Scn3ej8jLgRSF0AMVeiHVnkaBucD%0Ax37HesP7I+JH4+f3Oz/86jvphyzi2WqIc6bkAnTC9SrRVOdEvHvbsVYuKPf7gbXyoi+loqoI0Etp%0AuFhwRr7Gii7Y5SyAhrB4Geq1NjHXiWVdxfPYhYzZh0JbIcgpYJmdsViTfNa5oo1oT3LTbIsnls56%0AfeL+/oUG8MvXyi6kVGFMhQaa1E7Cus6uUCdPSq61jsdjl0rAjFTG0tD1pPdBLV00LfWk9SIgDAXp%0A0WmjsV5WcSrGJMOt1dP7YFnkezqaBiMRcpTicrmSmlDiRmu0kSUS7lf8eqGlBxGNW6/k+yvaB0q7%0Az0GZAAKqBlUaznmJayuN1oqwruSYoA9KKtKb64L0Z4BpULtsYutQUh3QRi5/VS6IxxElyqcVeEcv%0AjeOxo8bAOw3aS1ewd4aaFFu/TViM/FmtZJbLC8Z62ujE1nEuEOPBsS44YA0bPUZyKzz2xKiadcls%0Ak9KorRZy3UCgDEqRDiG57scdM6sJAItxDGtYQkBNGbpWoFJjaY1Wsxy+p0vSLgHrPfFxyiDJC4Wx%0A9wGUueVQaCPDRG0suexY71BFLmXb9Znb+41cJLmTlWNxkpDpSrGnwn4mzrNyf3vww/ffk1IRz9rc%0AsKEkHaLagKbIbUKpzp0xGt46jPP0cZe+UFEoA6PfcWtAK02nUmOSSDmdoTQpdp5fpkhcM99Lv8CQ%0AhLrblXgsSykc6WDxjopAo+J9p/bK6gImXLDek2vDas3tiNyOhRBWepW+sGx/DAyPX1fyHsk5cj4O%0ADE5i4MdO209Kq7SasQS6Hmhg1IFd/Lw4G/xQ5JJQKM5jl/eeAm0URSX8KlodraVfWVKklsp+ZG6P%0AB4/zwKBIpcx320DZQCyNzYs4/kwJa7XANVplWQJHLOLldCIwN9ZSW0Zph1ZVZNYM9n2XIej9zjAO%0A2zT7eTB6wZkwO7sdPzTpsVOa4v54I9Qr5Tiokrok54RJGrSV4T+VOiQ+P2IFK5/rXDpDd84BKSZe%0AHwddOUwTZY2xRuivf8uvf5ON1z8F/kfgn/2Nf/e/A/9kjFGVUv898E+A/27+b/9ijPEf/2v+nP8J%0A+K+B/wO5eP2nwP/69/3HS2u8f/qJI1X+0W+/x60XvvvmiZcPz3x6e/Dzn/8Ff/Lr33B8/hn/w/cE%0AH2QtXxPPT8+UY0cuvYozJc49c94PvIVSHK0/OI87r+0VSqX91U/87qdPfP/xG97uX3h/P3jLhW9e%0ANtaLI97Ff7A/MicDrR2xSiZd9045T3Lt6A7b4ni73VDW44xhc449R0oejKtY6WOMpORxNlBK5fn5%0Awh9++h2//vUfM5qilILfxix+G8y2op3BJcv5088SSutNzPZ+4aiJ0TW6O2o+0N6BFYzx47wLZccY%0AXJ0QkP7gSJGwWLZnjdIW93yRyd2QD8MjnrjlwuvjgWqNIxdqq0JyUkpW3r3j1MA6h0kSrSmtofXg%0AfpxcFs/vPn0iXDa0lcm7BIilNM8QZYoqgxIzuTfUcWK7HMict1Luj5VlWUCLC4Zh5UJjFbEmmVqd%0AhVEGx3nDr4F1u6Av9iudSIhCEjmSuEam5sT9/c7r48H7fnCWOgukCuUGGIuqv4AhZsSyS0dDb4H3%0AY2e7eH736Y1/+Jtf01qh1MHFCyWstUmLGx1qoZdKy4N9P3DBMEqj50EIgTrADnk4ly6Cwdw7thvZ%0ACKqOcxo1tOBrF49bJvGwdcr8u9eS6AxMzZwlcTtO9piIM7rXW5cX16QJ/oLMHl0ualbD/XHjg33i%0AjIN68TglXROmc0dua3NCTBeS1H7IdqQ3jNHUIl2xWjOty+q/qS4dMOGTMVqXXhWDUgaKivYGmXJK%0ACdo5R4xRNpCjoUoi58oeRZoJoJSmN4n4KSNwi5QL2/pCzAnD4DzEldZ6pyAX5N4lbqetE+ePMYLL%0AVYo2mvip0MQkCGrnJXpZknRkhpaeh7eWkk7Z4KJoMQv+uEnvxnsHumO1SM9RHWsd6YjkWigzyphz%0AYT8j53mA9ThjhcKkwVhLyglqJToPrRJWS41CatV9orq99By0NmClkzgYckkCbrcHMIQ81SDTaEN+%0AdpRSWKwQGIdEfI4mYIvSKksQnx5dT1/JmECjIYX/iU62xlJaIsYISuON4TgjuWRybhjjGEpTunRi%0AHzHSS+T1SAS/sGrZKBoDx75LZNQZ2Sr6lVgE512r+OtqaRM+U0Roi5pScokmjYnk90bK9WMgjr4x%0AONKBdUbEpFo0Gk4bSk3U1nh62mBGpGWAMshpp82elLFOdAzvd87UpbczBhhHqhLDolXe2mAz0q14%0Aen5if9zRXS7bRgnpEyU4Z62UDBaOQyheRgnAJCZylHTFUMhgJSesMig0tdfZ45HngVKyLTDWkFvD%0AzyhoH51SirgDhxBmgw/kminxZLlsuHXFL6u4CpX0FtfFM4wj5ga1EZzlyImhDKqemLBgGOR4o2tF%0A7Q2vDBN4KvFda6lFpPFP1ye+pFdxCnVF7qBHm6LxwRETz8uFVEX6nZug53utDAZu/veVUkIx1ooQ%0APEZDa3K56lU6lFSJExl/EfiK0tjFT+m8xq3bTEJIyuDy9CLR+hzxywpG87RtMAold2LJBAzeTaqs%0A1jKMKgmjDU5rYuu00jhzwzqDLRKD3NOJU5YyGn3kCR0RZUofBT9BPaJeKrQYCZeNcSTCKgCnAaQz%0ATmmxomNRaNyySpytMcm6SbxXGOoAmvSUam0oGmcuPC+e/bbjn55Rzkgf1AigxyHpgNEE5qO69H/T%0AUJxnoZNx1uOs5WwZU7V4AYH1OgBL65XjPKg5TXBRZQkLx75jYpTBkfWyNcdBNfSeMcqSemHoIAkC%0A59AhkI5EPiLNWmoZfPj4kVyb6FDGQHXIo2GD50yJXKsMS51sv5y1lF7QreF8oJxR+j618f4usd3z%0ATORYgMF13VAx03JBW8dyKSjl0MYQ4ymk0FZpnenpU/ShWJ8Wxhisz9LDan2Q84m2mlazdABnr/Uo%0AotH48uWOGZ3brDPk1Hmch6iLtOVxnHy4Xogx8bjdcErqJUs6ZZuModdKKwVrLTkbLk8v3D59IZ4n%0AZd8lTdMFRDLIBC+fSfkaiPM2lcR6XWlZ3r21FrzR6BAwChloDPCL4XY75X04CrfHyXnslNa4H5G3%0A2YXtXclFCJGfty5nWG0UT89XHjfpOPtwRatITAcgaQMBew1UzgItaQ1tApfVEFPhLCfUyv2+08sg%0Axp1gDFqJx1Y7R6NTzsJeT45DACSpZlHRtIY1A2VXtMoMrXBu9t60DAJSjugBRWnicZJ6p2lLa5r4%0AyKybRVnD35U1/HsvXmOMfz43WX/z3/1vf+Mf/xT4L/+uP0Mp9WvgeYzxp/Of/xnwX/BvcPFSDH7/%0A+sZ63fDLhdwK//LPf+RMjaYg3hLb043tumFcYH9/4/njRxbvyZ9/ZIRnRpMcdu3yID1ef+bsmvuX%0AGwxFbJl9P1i2lXw/eb/tHO/v/Pz+TgeO/cbttmH9gr8+cz/euT5/xLx+4uXpib/8y9/z6X5wXT1j%0AudDTyXNYecSdoR2lNL57eeGeTnRYxDSfI1U5MJ6YIt9cV14f8kH/9a++RdlA14quBTHN6Fi7yDm3%0ANzSNb777lnS7kx4Z/bxyf/vMmTrUweWyYNCoMrAaurN8477l8bgRjx2cpZfEaTteySGRa0frSjnu%0AaB94vN94PDK5NH788a/4/Ljz8/tjCkqFcdzaQFkjB5QmFwKrhqyjGXgrhK6zFN4OcQu1IXK/0hpu%0AyO/Xo8vavsPoz9Tz4KcvX9CXTazpj4OhA8F12K5oGr4NdFA8XZ9oHVp7oxdoekDOXMKVZfOEbZUt%0AW8s479DaEs8sfo4qaPHP73c+33bez8hZKnFiVduoqCaId0HCCklSKUVpDR8suTS+HAn1uuP9wo9/%0A+Inf/vEfofrA+MLTdqU1QbiPkihnocYq+GujaakxWmd0y75HrNbEWgg+4LoGK3EbnGe0xuYMl+dn%0A/LpID84aRksTOoJMUrUmxszjOHl9nDxy4/XMnLnC0ORWhexWm3h2FJwpswaZso1W6UfnugYulwvG%0AdM7jYHiJs5mwsHovcTYGtAolsz8qDEH0WmVkO9UbrWt6LWg0zYHFoJyj1SS9my4+EFUbanHyQF8X%0AjFX4IA+1Wme0b8Y1zwGxdc5YuJ0nvQ1qrzKJU9JfCc6KqysLAbKrwVkL/jjxzrIZK12SLFuSXyAb%0AGoVfAj0lxl5hwOMhm+/WBrp28pnRxpOy+JucFbSzUlK8r11EnKVWLBMRnzKXp2X6hBoMeT5Iv0su%0An2VOd611lI5Eq1AEbyhNPlvr4oixoVrDe8+eKkYp0hGFYFYa6hpIaReoz5Fw3uGtdEyddXAMKk28%0AZy1RqiJsG0YLGbCkhrVaDhIDAYDkRNBGDjsDnq4BPQYER/Be+lBj/v42iOdOx2B84PY456ZLyF0u%0AeHTTDKtl2q4mKUx1vrlcySVzpox3lhQjOWXpnypFVR0XM8sSZJMSDI42XTJKoqUoisk4v3Ae8esb%0A5fE3Lt7aGKwWmNHlEr6KUkdtXIKla41zjpfFk/8/2t6dx7JtTdN6xn3MudaKiMzcu86lLt2NBA78%0AACyEhIOFj4MQRgvxA3BAQuJntISJEEZLjYWBidstDByg+5yqrtrn5D47M25rrXkZd4xv7n3KqFNd%0AQBNWZuQlIjNizTnH973v86QNEJeQcEqhK49yjdlH2rqxbTu3fIBqlEY5j48eWqfsd2yY+IZByhvz%0A9MC2LZQ+qFm6Mlgj27yamE4zwyi2LQEDYwSz7qzBaPBa8X4HayzneWJ2kVKkL3OeJ/baxa+1LSgj%0AjillFXld5XXe5PXtrZFtROvUMVhSoimLjhPKBoEwaY2bzygjh3l3mglxYtjKqIWlZkwD74AQUEpT%0A80o1AbJ4JLct47UmOEXtnbQmTueAV4p1WYguMMaOpqMH5KPTzFAYDG+3hSn6g8ZpYPuxq61ks9kH%0AzmmiFzeYVxCtIXpP2hP9GIbFpw8Y7wjTjDJOBikHkdNY6fY1Ok4rVNtYEgQD0+nEcr3R0oo2Aaqm%0Aq00i/rWxLiJ6HgyGrnhjZVDAj5vUHY3l/fVOOIi6xljpA5rByUu65Rwj+75yerywLTvKKfKW0KaT%0Aa6OkjYeHC6M1nJFrSe1QleXh6cxQFuVE9tuxOGNoDMJ8EbBVr1y8Yi+DMaR/5EJEt8paNXq+cF13%0AvomeL19eoTR8dLSm0Eo2MJZOrpLcKEOQ8fteqaZRjGZ0SFkgPFoPOaCVhG0d5WWIpvTxOupd+s10%0AaJbeLEaZIy7dacNSekdMn5JkuK+Z+3VhKJgeHgTOMRLb7Q3vDGuuBKNo3kKT+PU3H5+4bYXHx8pe%0AHV+//wFGI06zaHhKRhmFc57aMqVXyn2l5I6zggfPW2JoTU4NZSt1b+ig6algJ4+LAd0HjYqfL7S2%0A46eIdx6tZMvZakUbRXeebRfyodIS4RdHpDkGiisuROy2CbZ/DE4fPhCcJaUVqy1/+fl7Qoz87Nsn%0AXm4Lzltm+w2ruhPOM+7hUVQNwDQFSumEKXB7eUW1gsNIX/FQOJQkiZu2bxLjbgVqYV9ueB9IdcNZ%0AT+qFkzf44LEu0kYnbRkfPLfrVb63WuG6bnz9+s6aEtdlZ9uOREgbeOfZ+8IcArl0XLRc7wtTDJye%0AHlnfX9A9o9xETis2BlqR7aB8XynaXnHacE+JXpUMRnKmGok7nuJM3Qs4Ra0aTYN9cK87dUkop4/h%0ARKepgvUirg+j0l1gHDTR2uXaaJ1nFE0zmrLv3Jc72k+0urGsO+fHR273wS+/ncW/+wfe/nV0vP4z%0A4H/8az//B0qp/w24Av/1GON/Bf4Y+O6v/Z7vjvf9jW9KqX8I/EOAU4wYZ2VieEyrrPPoMXj89IA5%0AO5TSvL++MZ0vWDpl28VaPZ9/AkqMdeESLc/vV2Y78/yb71j2wkial7xhtMhFr2tioNjunS1nUms8%0AzI7v3m58eNT8xed/wYdvz5SX76kY/o8//wvWJojnu9H4VsgpHxGXRjOBECyv9zdaHeQuEkb/MAsC%0A3TqMtayl86A0vUHpCmU7rStcV6hj+qbKjokzbjrTbaamQjw/4d1KSwN9fqRa2UZRKqp2KjI5zC0J%0AZl45qINlvXOeLdFNOO+YzifJuCtHt4b9emXZNt7eXvl8vfEvf/gqQIXRyKmxFtlVBGs4+8iSEkE7%0AAJkcqkH0jtYba1JYk3DWs+SNhz6xJUO4SfyGsYGbJOpjHXGWacKHDxLNa1URz4+kXFBOY2sDq2Xi%0AVxtDybr5HE9SQDb2J/meP50wwREfHw53UcEoiWqN3sh1sC0rb29vfH19YdsTty0JOEJbOkI2VBwy%0A6cNJZrQII0sRwWAbndoqt3Xn9brycNlos+P8cCblXdC1WoTXjIo1MPJRLj88QrV0LBJpNMrIA5E3%0AeCMAgOEk1hDmiHWe1oUGaa1Ga0/NiXKUa+Ri6mgk1uVGWnf2lEglUauAMGqXuGjtUsAqpaDHIJfK%0AKXgGnZfbgveWp3rm6RyxbVB6x/TCED6gIOEVbA2c86RlQ+EotbKnIn2KLNGlMRS6a1w8YBZDgBmq%0ANXkY8hGsYeiONVaAK+0gAKYiB/fSKbWzbxt9wPt9ozV0l4IgAAAgAElEQVSZBmqlJCqhNNFrckMO%0AyVUKyWjDHD33Zec8e4LzEkHMVb7WKnE+nbDeUnJFo7De0faK9x7VBARStuMgVyqtIj2OBq0ccapc%0A6Ub8YCj5dWut/LuUlkOH6hL9G4K6LqWQimDEU8qkUqWnqKHU8ZNHzhtz/FxhD5LqUIqHeebGysUb%0AliSHXOc9qTZGr6A6D/MDzWg6R2RRVXmwmi1dGWpJjK7Q3tBqZm3jqL012hHLaX0wHQcbfRDeKuOg%0AO4JBS1csJ6o6qKKpUYfEPVuT6KYzBmcdz/dVaG1IUbk2LRvdesSKlOgCaAZrnGwWj9ijCMAbVsu0%0AdDs+x7TuqCE9Jms86iRdUusc1kZu91UgIUYgCd45Oo0wB4Lz2MnR6o72HsNgNAGJrNsNYxS5G1qv%0A9F4YyrEkiUxet4wxilMMLAWUFmdOro2BIc6Blna6EoWG0wNlwUbPvmdGLiQDwTlSysyTP4hyjhjF%0AuVOsY71nTtNMiIZcEi0blDdsSWAt1mt8HwQrG8VUC+EQK+tT/AkTrw7XmmWwZImq1qGPr7mjtMHl%0AchYyXkcSJX5iXVZ0kKhsx+FjpI1CraJyiN5S82B2mr1bovfs6yLD0uMw7a0mOEcujWny3N9XvHao%0AVnicZlZTBALTBsp6Wt6xGIzS2K5Q00xOu7ijumKKkeAFk+2NwVh4uFy4L1es88yXC7nJdt45j59O%0AOCcuTWUsNp4YrdCPe5iNFucnjM6kdaFrzek8sS4NXXZAHFajVulhd9kUKIW87o2B2ikloxpEYxlN%0AoYOn9EFeE5Usr0WjiBhA0VTDacv1/QpFAAFxtvJ6tgprlWz0jNAFrTVoF+AY0Lj5RM0JbRzWe6Gt%0Ahlm+Vkocfvmg2OoONkTQg9wh9IYdIq8uSSKRDfFZKmnMwJBYtFHCJbatEuLEZBqpIXqT0uh7ppZG%0AjJ68bpgObhKYQ8mJaCP+Eqg5cX74RG07xhmitzSlhC46ELdn68Rplg7lsbE8Pz5yTZWRElurWCvX%0ABqc1tQ+CD6TSsEOGXm/vN8LjzO2+MTlPO7rfWkn/SSuN8R4zhEB72SLDOmiQ9y7d61wxJ4cfFhMc%0AjsM7OUWUGzSl8NZiXMBMDhcuiAPLyjVfa4bR1IHQZkehlh1lHHlfaCWz3N8Z2pBaZ71faUcsfzBY%0A7nd6rlhr+PmTZSvijLu+vzFPE8veKKOh0858nsnbjtGGeLlQ90yIAV3PzKczbdnJW2JfMm1f0Fb0%0AKKMHxlRoKC61oZyBH1Ucq0VFhXUeFRzGSeKoH8mcPVdqh+v7M8+v75ScebsvbLnSWzlQ+QpnNdo6%0ATjEwR6Hf2vhIr5nn/c5HJVHE+73g2yIKDueo2x1nZkaRWS9GBnxmKJTX1LzRtOESZu5pIbVO0F4U%0APi1jhqU7jV0684ePQvPW8P6+4JUMGbu3bH0wq4Y5zfTRMEdVZ4yGUobSizgww8SWstAQrWfrCkZj%0A60r6gH/g7f/TwUsp9V8BFfjvj3d9Bv5sjPF8dLr+iVLq3/5/+veOMf4R8I8Afv7p04gP32DKwrot%0AOO85zRN5v5LvA61n4uWBwUSYJsqWRMnbOj3JlBQ1EYzGW8/5g6LfFh4vF1JeaXPjH0xnvr/deJwC%0AZI2PHt0TW995NJZyX/lwitiSebz4Yz0NS8r0lulFqIN1u5GGkOVq7zhtiEameHGKrEti8g6lBtF5%0AHs5n9ibFX637QWEa9L6zrQnTAeeIZ8GO1tZQ+x1jo8jomvghMIZwcUzK0XxlXzLDJmzprPsGewPj%0AoWS6TrIGxWGUJc4zl4+CvjQnQZX30iRfPSpb6bx8febL8zNbLowjriTNFYFMlN6ZQpAeWeuc40Rn%0AHAh9iXGlLFn/bUnUh8quCn2WqKbSCqMGvRWMd4I6rYY/+uXPKKmg86BuFT8sIUaUqjjjSDljdZBN%0AFAOsRc0RpTTGOuIfXQT+MDmZwjtDcBO1JLy1bHuhpY1lW3i/r3x9X7jtu1AEjZE4hZZMdqqF4CxZ%0ASf9IIdCPMRCEcRmUOvj6duUXTzPrtrDvmk8fPoo8s1ZUVxhtmCdPrxZvM6o60rqiMcRZEdREG9JT%0AckpwyMYK4lRwqXKhN0ahvMc5K6VxZWRz2Adpz5RaKHWn5MSWCq+3O2uuR/SrkksV/LaRAuhASQen%0AN4LR1Nbl4cQaVIPlfqeNJ/Z9lWJ8+HjImsVH0kshBvlamPMEa2dP4INMLvWTRnVF3sVwbxHaY5bm%0ALsMaau34S8Q7S7caYxXGRTSK3ApWwVYH+sDkS1enMEajyFM9o8n/zVYqTsnhTxuJV+mUCD7wuux8%0AOM9YBXlbyQ6sUbAvaOeFxFcbQ8v/SbcDfw4y7WyD6BS9FUZTdN05BdE3lNoFP6wsrVS8s0zecd02%0AwhSETKnlBirpWoNzirTs1CYxinKQ3Gof5NJIqRGibKSNVkQr8R/r3DEdFVrgaI01K3yY2PMq5K0j%0ADlzTQk6Vh9O3bHuW7ceBwj1bydfv644ZIl8tfTDqQE8nSpYuRmsd7+1PBDVvAlvecdrJNkSNY2s5%0AhACWdqGIasv7/Ubvit6EFHrbE7VD2jYuFyt0097EWWRkol5KoRyy4gFgHDoq2r7RS2FrjcdzpGw3%0AlAu0EFi2XTaJDXyMOD9Rc0Zpj84V1TtGWawDfT5jNbxfK+Z4DQQvkSEN6DHQxgmFcsiEdd/uhCgP%0A+6NV8cdoxV6rUDmtDGpKFUhKbfK6f3SBOUYGIljOXZw/2mjxs00n3tdd4ndaEaxm9MKeBsGJ/Doo%0AKEmuOTFKL3gMLQVzGkVZdIFqwHtNRmh6xlkqimAtwXt0MNS9iORVS1yPXmmj430UTUMfDKUIToGz%0AeG/kAOzcT1Q5NDiDwJm01I+qcZSamCZP3Tes96S807tE5h8uE71VtvuOsxrjPPu2Mc8ztUp8tStN%0A3iq1diG/aYUb8gCjYxByq5KHm3UrxGCINmKUZk8r0c+gBt0a5stEKhk/naAJNKEbhw3SbwuTk95W%0AqfjeMaoLHt5otJmQB0RFwaLnM5bMngo57XgDrRtq3vBqcD5NbMtCOvDhSmlU2jHGocahQjE/uq8S%0AZdsxxhCNp2vp/WqjSWviljNaweXDA8oribruFX+aCU6jvMN5KwOVfSdcTgfyWh8S9YqboiRLDsQ5%0AvdHoWOuP79F29OkMLW1op6m90wr87OmBPWeCK8zeUvtgWTemaYLgML0Lut46ZmtIVuir3njUtjG0%0AqBDO8wxNtps+ShfLalGEmGlGWUNrmcv5Ar0znx+orZK7UIRrTnQtkCDtPPt+OAuVptdGy5nZWFZn%0AcK2hteN0lkihcZY1F6KVe8HkHa0VUm7k3g+65OB2XTA+Yq3FKYXuleEsPRfiacYCOTW8rkenWTDx%0AykMr4CaH7uKwCtbQrZcoaJMuc8uZeDnDcd3f9x2GDK172kh7Rh8H/q0U3m53NIP3tzeMNmx5R2kP%0ASjGFyFYSQ8umdD8Oi+ty52zOpHLj208fhNiqIsvthp8GfpolJWWli620RWnRVhjXCLbB6YHRNMEV%0A8lLRU0SbDkeU2E6RrJH+eGsorxhHmqWPwVA/dmo37u9XWm3srfN6W0ANaivc9iyONm2OuPGQznpK%0A5JyxPVEODcR6uwugJ28MKkM5SX1NkXr4tqxz7Lc3jLM07zFVrsFsiXLEaz88PdHyRsyJlKAXhQ+G%0A+dNHulJse8U7j/rkabmy5StjKObgxFlppfMt6hFL740lV6xW7CWjRhXcfR/0MvAdwsmxXt/527KG%0A/68PXkqp/xSBbvwHP0IyxhgJSMeP/5lS6lfAvwX8BviTv/bH/+R437/yzVrLn5wCGsutZB7ppOXO%0A25JhzJy+ge8//xWP8yOff/WZ6XTGKk1wmtu6MXkNKmPnC6VkTo8zyXkmMp+mifa60XLhzA51EKcz%0A5f5GPU1MyuP84DsH5/MDrRdOQ/Fyf2OoKJI3LPd9paCpWbobXUl+++Q8zWhGD2x75jQFmpZDgLWO%0A9/uG1Z1sLW7b2Z3l8/Mbo8EcXrhcJqI5SsJ64MMkgmQGGAgnSy8d1WdJLZ0NJg+ssthmUFtFDcXw%0Ag2ZhZIOyEhG4BMXwiqYlBhHPJ5KSG3BrlZf3K+/PN379L3/F//Wbr3z/cpVNYCoMhIYTp4DRGqsU%0A9pDfWmtY9oQ+GHFbbnit2Evnddl4eL/jvednT432eOZ6e+dyOqONo+wZ5R3KDsJJoauREuXUsb7A%0AadBLw3eR6j1dHtju60G4mki1cD5f0JOlK4ExhFOkayMPqAxq2amlM0am5JXffX3j//zVb/j158+8%0A3VdyrhgrriuFxmgFaCZv2ZJsixSDOsZBExTiWQOu64YziufXO5f5ysPlxPv9Rtg0Ic6E6DBG448H%0AwpYNusHp4SP7krBZYhfeBkzQ4g8SOy7eGZST6KnWCjcHhlLUXiR7LHBpStrJZWHLndvLlZe3Kz98%0AeeX1JnG43jutD04xkg60rD1Qwgx52J/mMyknvFEsWZHfrvzy0weev77zeJkxDvZ9QyuYmOij4WNk%0AlIbuhtasdLScgDasNtKf1IqHJwHgNADdCcNRjglrsId3yVtxvqhxfBcJAawh5K/n5yv3dSNvhbf3%0AhVSlh5VLQ1uReIfjkGC0JgZPayIXN87R04bScM+ZhxjZa2dSjopkz/PhbnLWYvRgOgdqqkw20nOn%0AbBllA3rog94nW6neOyXJ5/nx0ZKrdOwupyBSRmNk06lkK6CtZt0quQlsYquDZRN6YGuQKoToqE0c%0AQ1Oc2UultyazcWsFmAJggkxOrWFNBTPE+6KNZsSId47bumK04jRNKIRGhxJUufPiYaMaZivggkfv%0A6dYBjaEm8ZypTs2FSufD45mKxFiU0bSyU8Yg1cK6yOuy9E4bmnvKotfYG6XBlioNuO2V0/kRhSC+%0AsRJ5WVPGukDJO0uueCWkwijUavbaGYsU+5+CbCFtl3kqh7vsR4hOTUes93DXuAOxaRV8ez7JQcNI%0Az0AhfdqapFfRR0fRWJdVps45k48NB0OTa+W+i/S4tMaa5ZC25o57+IYwIATP+/1+iG9lImxtYDk6%0AU6lIKqPmImj4Jh25oDp7aXg7UFUTFHgXMS5QkrhnyiqSXUtlz5mnU2DUTugDc7mwbTuTNaCMkA03%0AGW79mATRo2OCIzcRvQ6twIl+YCuZUzwJ2dR0nDEM47HTCT09gfGMfZNot/FY3w8wSiW1nZEKJszY%0Aocnryrrd0QrOXqJgrS0E73h5fecUItpFTJfOY8uCtQ+TZ71voiEIM7pVepetfFAKUxqp7ajRmKPE%0AhLrWzJMDBsMKnjrnjokRhiG1yhQmBoGSEnZ+kl6XskI9NF4Q1GNQDrCK8x7XIDURPg/j6HWjNsV0%0AmbjtGWUcik6v7aftkiob1kdctHJtKB2NJoaIUwIUmbzHTRaDJs5GgJZj4DVyiDAKGz1WD2x0B2Ci%0AE84z6hhGnR8fRN+gFTE8yObIObq2jA5uPtOVJBT6LuTfVsqhNBE/k+od42debhveW/YsotyK4mFy%0AbKWiVEcHieSaDll3vHOsuTJqx8WAVRq8fA9bIxFObSW+bkLAWRkSKgW7sjDE7TUYhHnCOPHF9T5k%0AKFd2mpLrhtKOy+OJfk+Y04mhHCpD1Xd6LfgQKF1odluu1CLkyF4b3Ylr9HfP72zbjnWW8xzRMfLh%0AFCjeUio4unTpU6CmFaUGOIPWhjAUyihCkHgduaODw00eH6wMX1pjWOlp+smT0sbp8YFydNAlMmnI%0A25VeMmvdWW8bwU9s2xdebjem04kvyxvny0epQ6TMnndahVUNzpPl69udOXjmOHFPiW8+PXFfEt98%0AVKzrhrnM2FYo25XkZXiPMtgp0EtGhU69ZQgK0xHit1H4k4UuPrHSC8o51m1De4s/T6I0sorUM95P%0ApLTStWhTtr1yXxMvr6/85ssz12Xny/vK25LovRO8Z8uF03RCaUOuFc/gYY683DO+NR4ukeAsb8/P%0AQut9+sjYd97WG7pXXLCUdcNQ0F68ic4MOAA+PlooBTVrlG2MrdJUJzpLUYgugwLaYFRHW43Pg3aC%0AZi80VSijH/61Tm6ZnCvadArQc+JeK3vTKO0oXWBsTw8z99Qp74nz5YxSf/jg9Yd5h3/Lm1LqPwT+%0AS+A/GmOsf+393yqlzPHjfwP4N4FfjzE+A1el1L+r5LP5T4D/6e/ysVrvvN3utJL5xR99Imchi/zJ%0An/6Sb/70jzlHh58fRH434OHDGR3s7yWf2rFsEuOpxpOHoZmBjkHkfR8/oC9n9GViD5ZbLQwDX29v%0AbKqSEZFwKpnXtJNaJxXBRitn2aq4pfaUoUOuCacNA8OWM7OfaAM+PJwZJqDpnL14VLxWWKXkQit0%0Az2MTl7jdb4w2uK27YO4LpLQxRhPkeJYtlnZB+iCnGXeeGVbTW2c4Q42aMXncpxM6erpTpF7pzjC8%0ARWuHngJME7km7reFume2deP15Z0fXl/557/5ypfXK7d9Zd03mYYjn2+tUnzPTSKNikGrRS7igDVa%0AkLBII6Ick+GcMx0rSPA1s6VCyelAymp8mMBGbIz4y4wNkn0faoBR9OgherZRGV6joqVS0Rcn7iKn%0AsfMJd5ppvdDrLhj93um5kHMi5cbXr68sy43fvb3xvKafSq2t/ih5hqEUY8jEkAOJPoYU1YOTm0rr%0Av99WpDr4clv47vMXXt7vvN/uMg3XioGmDxkVm+BxJ7nJlCq+su4MerY0M0h0oR5ZRLA8ObQ3OB8x%0AMZJylpugMWj1o+OmyoN5l9fC67LwsqxstXHNAoXJrWOUiCVHrwSjRfqoZQqqjeT3g5XO3vuysiah%0Act5zY0+Z0hrLLt6qLWVxNDVBuxpnGTTieUZ7i3WG0jKVzlCVNDI6OBoiHSdqCFo2eM7IhbRmWekD%0Aqg8ppe8769GhGQjh677vVDXYS6Z3DpeSSEg1Q2h5glTDeY93jlEKuQ1u9401ZWof3BchdQZnhYyo%0AxBvYR5cDqQLjjsmr1dIHsTBUZaiBtnJA7AZsNCLHMoOqOj4avPc47xhq0Ef9aWNqtCbnwpqK4PBL%0Apo3OmgvLnlBG/HitC1iHMQhGM8XIXjJ1DE7TLN6m0dhSZUsZ62WqvRfkYXIMhtZyvbDSaVFKH/AT%0AGZYoM0B1iRS2gvNa2B9mEKIXn5CqoAf25NABfNDSmbSGPSdaFyhHOxDyuVT2PbFlgTisuZBbY88Z%0ApSFXuZBIfKkfgAeZkBtjuN3vtCHTwdZk81tQ5KFkc90lHnvfK7l10p6lP8FRQe31iKNWlBGy6xgF%0AYw2nS8R7T5g8frKgO252MrCx4IJBW82+74Jw74Ne2wFOkP5g65WtFPqAvRber3esqixbBmU4TRPB%0AarwPhNOFgfyb1aj0XlmXhVIqe0rk3qhDYY5/V+/iJewHeESiwI2UdkDuAaUlplMAKrUm5ssktDmj%0AmC8z1ltwCuM12I72ingKOG8EPDLEnVdSFhSzlb5jSYk6IPqA8Z49FwwdtIBarA1M0TMFh/JBBgVH%0ASqD3Knho71HaCSFvz2ADoH8SW2ulUdYeW+JBawWth7gkjcLYgTaCdHZBE2PEqIEPgdPDCR0M1oGf%0APUM3TFD4IMRG78WxJl3ISTqvVgizvTec9UIs1QYXJ6xRbIcDyDmHP2TOQxtaKYDE6qqxKOuJk8TX%0AS2+46cS+Znk9HSCfoUT82nI5nICVVqvIZ03DOk0MFhsU58cZ74REiMDU6LqBhVwzynAQTZvoDQ6k%0AuTFG/H19YH+EevgoGPRWMdbK1rkNjPWgLM5ZOTCgcEZEs7UUQrBkFPM0o6ymjCL3GSu+POesuKq6%0AOKnM8Zp1QYvqw2qmyRKj0DKVUWg/MId0vXVB3ptJrvtVVVJLx4E5o83Aeo91nj46zsphrHfpCTWF%0AQFFQoEUcb33A+pk9y/bnF3/8x5zOZ1qR139KMvxFy8PzVgpb2njfNlKp5Fx4fbsK7TNn6bkWOXza%0AyWONIj6ccVPg8s0T/hwJc8SdA8rJfWDQ6GowVKXp42PsC3tNh2AZwjzjnYWjPxyiqFOW25voJ368%0AbvXOvidqG0Qf2SvEOOG9bJmDMQTnqa0yeqaPwXmOGKPZ08ZtXbkvKz88v/C7L1+FrGcEHtTGQS8F%0AUAOMvPa0tagpoJ0l90ahMIxCH4LnlBOlF+77QqJwzxutVxSVrjXWWNblzt4qNe/knFiXO7f7QjrA%0AbC/vC6038qHnGUruo7VD7kOeEYH3642cE6V37m+v9NaYHz/J57LJx2ito63FuYjuTfpcfdCRDmPv%0ADesNw0fcKWKiDE0IB3V4dhjvhUzMoPWMjp69bmxjo3ZFQapGFpGJF2Bb7wTn4Iiw5i597NELPSdM%0A7zxeHg7CreLy4UGouH/LwevvgpP/H4B/H/hGKfUd8N8gFMMA/C/Hqe5HbPy/B/y3Sqkf28f/+Rjj%0A5fir/gt+j5P/n/k7gDVAHuZ9tHTv+ed/8R0fni70Hfb0Wz6OznSaiRrW6wuXT594fntl/eE3/OLv%0A/z0ePj6yrHfm88RWM5PVrMsVfIDHD5iUub28k/o73/7phZcfnvnd7Z1nEjpO5Fr4i5dnfv7NB5Y9%0A46aJz1+eKQOsC/z5b76w76t0Zg46ktOG+5759PDIJVher29Sdq+N6Axv62Br8GcRyuhEo1n2xJIU%0ALpz57vP3/P2ffUCNwduycrGaq7cEZZgV5KzFZyKzWYYemNOJVhvaa9TTE2EKjDXTfMecpJianYWT%0AoiaP85quFPEyoVw8srdgSyH1yq///K+43u/877/6S377/Mo9FVCGVBLOBlqrRGdRyjB6IzopCndj%0AsVYRvae1ymiQa2GEgO+a+7rw8h7oY7BuG9b8Gd9YR3t/xYdv5YZZGmaeQWt67Xjr2Edn+tknRi+M%0AJCCE0Y+pWFJ0I+oAGx3WOZSzmMlhXaBWTS8Z7y0l5+PvbXz32898/vLMrz8/88P7lZQT93WTC6RS%0A1NpoqqGHwpso/qUm2ereJVqz5nJEOyRaBMAovC5yY/TTDf0d9J9/S22ay+WMt5kxvGxl5zNFKYKb%0AablAGZSaaA254DLEw6bkwdDEKIevOIlY+oARpJyPYr5jjJVcO7c18dvfPXOvhefrXUTMStGqxEK3%0AWolWqIFKcUQQDN4ZbrtQ7wwQvODbP7++8fPRoVecl27elhvRDpwP5JIZKLxx2BjJdMwsk0bnpf/R%0A6jgokgU/T+RSwSjcsEznWT6gOih5SqiECkhJbqCjQquDfa+83Vau60FZGoNU5RC6t4Z3Bo0S8mZH%0AYgwGBkUijgpMDDg6S6l4q3i/d7Zt5+c//8R92TgZ6MowR0POQkl03svQIBi8DqS7IGzzaIdoUsh1%0AzXSBjgRF0YoQLacQ2NYVDppnqY18EFBpjZYrZUvSOSxV+l1ayxT9OOxf845XmuB+L0zf9o02JPIW%0AvNyYW2344NF0ruuOxfHgI/dt4xIsFWjd4XwgpQPcEByJJJ2V1hgFckn4UyC1jLIaMzSli1LBess+%0AOsZKhNAqTVNWCIm9C8QFTUqF1gbLkliqPJj2ASYEHoOmddj6EW8G0UDUSjoEtMZZRpVt4tAO6oaz%0Ahh9uNz5MDmWkd7mtCT0rtgIuyNanbhvKBQad4WQK7rTBeSle6yAbS9U0Y+vgNU67w5mVsc4Qu8Bm%0AylG8v97uB5xnoyuDHuLz69qAdWTlsMExxUAejbUkzG4PAuZOL53TNLEtt0PGqtDdokanjSQRw71j%0Aqai9kXPhMgXeSpNI28MD6/0mHcY5knbplM3xRMuytbIXc1BwHWc3UVrFKY/xgdoKagzmIACB3hXD%0AakxXpFSxLpByQZvAUJplS0JKi2cR7nZx53nl2deCNmAPgqaunQ+XM7dlYd833DxTr4noLXpAcg5q%0AoenG27Lz4RRlAGktuXcyEiPVzhLPHj9kGqn3HTUG3Qyqlun1dI7kJrLlU7SCGtdgjgPFmmWw2boc%0AerSf6Nud+DAzX54wPpJzwQSPRjOfz9RWUcaQrleslq37hw8Xrs+vTOcz6f4utEnV2W6Z4CNp3SXO%0AqUD1dhBHK93JQTkIe53RsqRUZgEEWKDpLvL0UonR0uoQuutBEL3EKIL20YjBy+G/FayL2OAYSoF2%0AaBflx0oTTieUMdyXFRsmeq346cS+L6iSUN3QS4HR6DTp+qaC1YbaK3pE9BCYTTdwOp+43W7M0XGr%0AnU9qcFsXTt5TUSjV0L0yn0/k1BglY6aJ3pIAo6yWWFzP4oQrkqpxztOQOKs/nQ9MeMLHSKmNoQRS%0AUkoW/YC3+CkylOZ2v1PZefh4Zh6KVAvXlx+gKmrPP4FzUEaASVaEuEqpA/qRSU7z/fMLUzScpwmn%0AYcsZpxRzrcznM7oW/DlSU8VOnl47ShlM02TVwXmBPXXpIHc9iKdZrulOhlKNgZkDo0vkPW2Z1jop%0AJ7YtYcNErY0lbaTaeL3dQUu/2weLaZVraQwDnc4cPbmLc/PbD4+YXujK4lTldtuwF/j68oYaonZ5%0AfHggRsftreBcIJwE+uBCwE4OWwIjZzmQ6yZpgrZCkC6kGYGeN+mpTWe6Vig90BZKU7jJk9eVPXf2%0AlHm7XXl+e+P5vvB+S6AHt13ARt46+f5Go2jo3pjjmd4KSoPTcn3TA7aS0LVilRye8non7QtTfGLb%0AdowWOXk3mronjJNeKl4fx7CAt4N9q5jJEbx063uvlLbCCNKDN4qCZu8V3TsuisYg58p93QneMl2e%0AWFMV5kNpMmBSsuGrw3CZz0RnWQoEMxglYY4D8x96+7tQDf/jv+Hd/90f+L3/GPjHf+DX/inw7/yr%0APt7f8Of4+HBhKYlffvORbhX7lpj8B0xu2PYFPz8Qvjnzw/Md11+ZoufL+85wVz7MnrVseCNT76ZW%0AIpnSBuEchJazWF62K2Oa+MW3Tyy1st7vvKTKz3/2LVsafL0unGeZ/sXpxMv7G9U6au3UUqRXdDyR%0AP4QT274z24hVg9JhHrBsC8YG3FDEEPBGNl/umNFRQlMAACAASURBVGJ7XXFDcb3vfPsJyvsb7eMn%0AfJQL4RRnIXFphR2Hh0kDo+Pn+XixVZSJLKPizSQPLr1DThjn0PuG1Yg411lKLTglMuTtADD89u3G%0A5++/5/Pzm0S6ahdgBoo9ZU7RUWqXiY6RdbG2Bq0MXmuKBob4DqzxKDpOgT0ezJY7RK35+vUH1Oh8%0A8+0n7rcrPkyc55nb9Q3rHcFGmkJy/tEzhqf5TCwBWmMc+PqhFZO3GA3KSpzABY9qTfC5zlFLpaTE%0AngvXtys/fH3h/Xrj6/Mr67ZzX9NRurZyQzayfeu9s1aJhgbv6VvCOUc+tnrOKPIAZ82BSlfcth3U%0AwHvDKTpe3t8xx6G0GM0c5WZMSoRg0dozUOAhdunutANtjFYiWdXQh0Q2jDG0kuQwMrpQ59Cse6aW%0AwdvbO/dFLpbLtsvFQmlSbTiryU0m3XkYnLHHAazLFNRYGAVrNDlnoQnqQc6Fl+sNoxpriqj7ndmB%0AnWZGHnKh04pGA62l/xccw8tNZxSNDjIBaqWirGGao3SrlEIp0NZCq9Q6JDjZGnUM9ioTJhHFNtZt%0AkUnoUNzWjVY79ugmGW3lwTDMx3ReNhStN9whw568lSmjMcf2uWEtoOH9vqJ6JZ5mVK3sWb7GtE43%0A4vwKXrDYenbiScsDRTuK7BLD1VpxDjMlF5z3GDUI4dg2DU1KgvXPTR4Q1tZYDunjfvTXDAJ9gEGq%0AoLUmtcMX1irBRahaIoBNHlidUfSmSaVg6bRauG5VtpDTRHUwhUmkvylJyVmJ0+x0OgusBkP3FVUM%0Ay7bzcLnQWgcGFnNEN9sx0BsYVdiqkD6VtjL1PWJzuQ9Sa3QtPTGrDXlkVB3Ek+e27vihqGNQteZ8%0APFwplFCv9sRQ4jO83W6M2tG9cY4BeuVlXTmViLeGUmWiv+073jvidIJjmxG9IcSJkkQOKjTtyhga%0A6w2Tf8BZTakCJCF3rFHs8h2NNu6nLaPuAsUpiEsOrXHakkm0lDhdnuhas99WCop9dPna6mNTVjVo%0Ah9OdPRVOU+B+vwrdbQxsr2w5sY7O48PMXhJzPAGdkhP+fBGlybIQrMc4TYiRXSeZcLeK9p6cMtPT%0AA6wLDInUaOtotZC7bGZskMN3KUWGBvtgWM9QiiVl4ikSgqeXnVI0YbrgjWNdhKLqjENr6XCdvSGn%0AxmmaSAdxUClDjDP7ckeXzGiVt70wzZHUhPhXW5cuKZ1pntnThjYTZd+PdIHCBPeTWw9jJNpeFNYo%0AureHV7JhgwjdJ3ci14ZTgtBnVOLpjDmowsZ6whRFJFsKfpLfrw6dRj9Q/rfbgvcO1YVyW/YVoyyt%0Ab5ymSN0TvQj8YcmJcwzU0Ti5CEOh1GBdF05TYNRB7+IdLLXSekFhMMGwrnecDzQ60zyha0J5e0iL%0ARe7akKjWQBQbrVbCSaiGKp7oA0rvAlQZXWLWfiIXIbP1LgdRO8lDZ2sDRcF42cpEbWijYYxsx+zo%0A1G3ldJqoA/yBaDfasZfGNOsDPhQZQzbKyk3UJs48O1sBFfZBiBOtFoyBcJqkI6i09AZVx0YPWWLE%0AcPzfGCvdTu0puXC6zGy1MLRFH75DHyfGrtDR8Jvnv2KEIA41qhAYtSKnzDl6Uilo4zkF+fvOzvJ2%0A2/j68gY88iFEASxZ2eYwBiUPpvOZsm20WrHD02sWN2Qd6FZRSuOjRY9BM5bTrI8Ip2xge6vy9c4Z%0ArQ3Lsgi8RmvW+51tWdn2neueSGlHa487n9iXN1LKRG/Y5D+G4CMjJ6I13O4Ll+B4fIy0tNFa4/n5%0AFT3gfJpw90W8Y+KcxkR5BlbKoLByPXa/1w3FWYafcTyw3t+YwonWMr5rMLLNAUU5NDR2SELovtzZ%0A1pXbslJq47bvrLs8H92XDWMNpg7WVDjPkfmoyyjjuK7rUX8wnLzn+rZwfrpQ9s4lTuQsdGRQXE5P%0A1GGgJYw/UZvQNF0MtLzjNHRj0HpCmUTvJx5OmmXZUHmhD49CE7sm1cz5PNNrYRTow7CnnWEiTg+s%0A1VyOXvbtfSVTD7J1h265vV45fXggaHGEPl8XYgg8TJFugqQ//pZzzb8OquH/r29jdJ5fXrjMgTQ0%0AU3zEqYqZZoYdPK8b93Ln3E8HVnLn/O3Ehw8X6vrOD2tgejozhpSNo7MoqyA3cipcnmZeS6GtBm8b%0AP6RE85EyPTLXypctcXYOEz3vueL1YN1WKZkXicfsRfLvuRc8mvt243E+8b7LYcdaz5Z3xnC0OrhM%0AjhAsrRYmb/n4+ECtg9LAeEe3nr/8+sa3DyfMlmhfb3x4ehIZb+0Yk8A5eUBqGXPEasYYh2HeMGGo%0AoUIHJdwkOp3p6QN1ueO8E0Ifg/uWqD1RUuLtuvL1yyv/4q9+x3vKEregU4c8UE9OVsPWW/EDadDa%0AooHoRPSqrUaPjlawl443mnG4THzrqFKZc+a6VeKW0V+e8fHvoVMiaS0lXq3po+JMxMd4uJM8qIgK%0AGtrRrxoDWkYH6dz0UemtHoLFIpuICnnfud9X7mvienvn9Xrju69v3PedtXW6PP+zlXLctAQrboz+%0AKTIpUzSBhoi9Smh543iw70OiccE72oAfXq9MzpFyZ57OOGPQ1hCDHNyMtey7wBNM8PK1Oyaebvw+%0A0qldkO5CKzgbGL3LAwQKUkUZx+3lVQ6J20LOO7/9+sJaOm9bpg+JQbQu5Ln5IDq93xds1JTSJQo3%0AmvxYW8rh8hgoUi6UUnBGcd0S7vUKDdzDGZ0K58mRtw2CJ3rRCOTDmWOMeEzi5SLuFiMH49YLSlk0%0AEnEz1kDvKB8YWmiWtXXRLuTKnnd6Tse6ynHLiTVntjbYW0UPzTl4nq8rWmu2bWWK8SC3NYwaKG0I%0A2oASNL0anURntIqbL6AGJVUuk2CLRx8STXXmICJqnEPcbhqsn9DGESeJkfTWSWk/DksCXbGzOWLE%0Ax8N+hz2lo7C+o7TiuqwiVlWKMo7+xnxi2zdSzpxDwFuF0vIwbbUVkbdWAiJRCh8cpTZSEmnsPAVU%0Aq9gJWm9sqaEp2PPEfVl5OJ/oSotTyIsHq3WhpWktETDrLU9TpKREOAAIxjlq3umHd0UiWxalJeJU%0Ae+d+X+lKHwfL/5u5N1myLLvS877dnuY27tFkAgWCVaSMNJOG0lRvIJmeQBPppWWUaKwiCkhkExHu%0AtznN7rcG62RKA1aN4SNYRCLMu3vu3mv9//cVCpo9V5Gy54obZ5TWxBC5nmaU8UIMa6BrQ+mO907k%0AyoMoC3JKgDisnFGY3ihdcZpP0kVIhaAzJWdOp+kA0HhUF8+MQoARxk+0UoW4Wgrey5tkR2NkacC2%0ALoyjl5/J0YPaaxG/Wq6UKhFV5SxbjMyXK/seKFjQmY4oPdyvJMvaMEgsGSO/C3YY2LY7rcGy7RKF%0AC3JReNTO6XKlxAClUYwlbKuAEGpH213cZgqBkTgLyqKHLu8Pg4NSmC/i+BlPM4rO+nhK1Ah10PeU%0AfB1KEhn7njCDxxhD6ooPHz6gvafkBk1xer1ArazPhXme0N6xpWM7Z41485yG9OBynti2nWE+sS0P%0AlNJo62nO41NAt+PZdoBVYi6g5b8RxHoBI1HBnDO9a4w3tF0Ok3usOOfQWi5K1mpKruwh46w9fq+1%0ATMetpZbC9fqRqsV15AdHSkkO8YYDeiDeJWel89pR5CrR1FIEaKPjyjyfwGhqb5xOJ+7vgXQMU2tX%0A6NopXfQZTSmcsYcjzKC6UGu1MUznM63LRn46zQfd70Wevd7L9s9aATN0AeegQDknwyrrqLXjpoGu%0ADLlUpkmGKC01Qo0oJ6Lj1qC3LF3EIgfuEB547+nKkOKOGybcIIRXlMSHvRcinNHQUsbaM5fTgGqF%0AFMVJ1unolgDN5XJhQB0yXHuoOmWI2PGyCaCj0dIPHwZyki2QGgZqijK0tSJ+zrFg/EinsKwruTSM%0AG+jaSEy2VB63b9A1333+ji/3B8AhFRccvbGG5y6vsdI6b1ti9povW8BPnm+Phet5pmAYtACgDBt+%0Amug1sK8CrDFuOoZCs5wxSserhtKW3jrD7IVmWyW2W2sF66W7iXROt3VBKc2y7AdJv5G6fEcej415%0AEkoeKJy3KNXpXfO4PTjNJ8K+S2/OGC6nEXucu953eL1ceD7uLEeMMqXAPA6sSjPNirE1nl/f+PCH%0AP6IQlY7SCusG0UQMIzVH/Himm4pWBstAKQGNkmeqN9iDumu05rmu5JTYQmBfN95uT7Yt0Uvl67KR%0AmsCYWmsHaK0zThODVeQiEf1pOjFO40Gd9WwhcpoGUtwlLloE9pZLoOZdzpxxJTcYBnGzDtNFaCe9%0A04skHSyVkjtuHmjeUmKgKS2JIic99KYMqnSGeUA5GbQr6ylbEIdq6+SaGMYZYysuVu57FIBeqWAN%0AMa68vLxip1EGK1gGO/GvLLz+9i9eoJleP9JSgJZpceH71ytfv/yFD5+/4/r6ylBWrt9/4qeff8CU%0AgAmJH3/6md+9DPSWSU+Dn0dULrjREZ8PKIXx9ML65Se8VVwvnlQGfve9J+TMplf2fOajkQuKU4o/%0Af72BUmx74PZcmMcRawdyvkNVXC8vpFRlUloK53lGqSqOq/GKVZmYMqVV3m8r8zwzjZ7nuvH5ekIh%0AU/FBw76ulNPE2+2N11apJfD9p+9p04xpDdeKHKy0Ecwlv14WxIlkvURRSsq0khhPnykp0cKGnUdK%0AUyirCfcn+/pk3wP/z3/5E//pT3/lP/3wM18fC78KlKuMdVEVqhgpxWje67GtgZwjDTj5AboB3aWr%0AoQ4jeCl469i2DXs+8/XxZDouf/73vyesd+o4M0yQqZjSqXbAG8m1t1axxqEHB70cuOOGwqCNFIXt%0ANNJzEeFtFflt3AMlJ1IIvN/uvN8e/PkvP/OPP/7M7bHwbd2JoQiG2hnacUAcraUqi0KmHINztCSH%0A41gEZ+2UEOhq43jBCcY8JLm8dWu5LStaKb49nrw97lzPJ3rrfHx9QSvD4Bw5R+whZbbOgVYYfWSw%0AtRw2oeOUl/6TUrScCWGTqFvKxJAI28q39xt//esXSu98eX+wLzu3PUq8MGWu00g+kPCv8yzgkSog%0AEm2khG+NbNK60uwpM1hFQ7HFhNOKdj4RU2JZFuznDzzDLhAJrWkNRrTgxlVDdcUwSOncWek5OWtR%0ARkTFv25k+/EGk2MCbSg5EGMgpiYI+SIdpsdDemslCbKd3hm1pSpBx0+TiB7FY9MYrEf3IgLsrjkP%0AhlgyvVu8U9RacIMnxox3IrOcnKZ4OdDF2vBHSbz1zuAFkKCUZjCW3hw06VBppXCDUEsBchKPR22V%0AWouIi40+Xg8ydd+3ldYV2y5dr1Q7o594bCtGW0YtrjJnHS1FJmfJWWTcLWe6Bm084zhQN5G1Kwrr%0AtjEOA3uMnLwDZait8Vh3Bu+4PZ9cLhdaa7Idsw534G+dlom38wNh33HH1nKYZDCgnCUfeOPaEznK%0ARHeP4SD8KXKOLKkIrbHL35cuP+tUMsMwkdG0VHGuMDtDKIVUKilL/80PIwpNSYEtZVELtCpk1WOL%0AX3tjHgbWPVF6wyhFQZD7KFBKH89hyClirMMadQyNpMeV9oT1ihKl69GVItVCq7JljSnJ5TULqXBP%0AhYpiNOCsZl0DpWt62RmHE7133mLm+88fWJ93QlOM88TtsXHyjoJmeb9xuX4H64MQtkNI6ohB4i/7%0AHthDxKvGqXWSku7L4DpqaQzTRNeamBIpZ4xKtF45X19IMTJMMzklpnkghkBJUZw8reEGL4ccb1mW%0AFZwnVTDWoJyHrvH6iOhqL0kRFMMwc1s2Xl9eUEaGAD1lsgFvPeu2ojUUJjoBVKK3JIf3Wg8KWJct%0AsNbiUPL/32Aupwz9iTGO1jveGvF7jaNsN4aJYfxIK5mXaSKGnXrEjWrNAgZAkUuWONs0oIcBasOf%0Az8RcmE+jRHjRnF9eoWbMfCFuG36c0O44UAE1Rq4vn9nud8Z5glYYX35HihtlW0Q+3JpQ1bIoZYwx%0AtNrxJaGdRzVJZoAQLs0hia8lMxyb8Mv5TEpFvIXGolqWXtQo2zkUWKfxRlGVbFGq1rJRc0JonIaR%0A7uUMkEvFOUXrFqs1FY21mi0ISbPnhLWe19fPEu9VlfPHP5KeN/KyM0+OVAUZr5vAdLLqzMMg3ski%0Az12lCj1V6dRrOUpu24ofZ07zSEdeZwpFSonBQ+uNcZ5oWqGVoh1QlBgjqhqU0cSDQNoVGCMaAWdF%0Ar1B7x6SGGk7kFJknx/m7P1JyJu6BYRzRSglh1UDXBgPQO0ZBzAJNEqm44+vbg14ql/MZN96Yphml%0AZLCjS8RoB2Rq9bhBo7pCO4u3M6pLRL+3hm6Cm3fjAIjCQedE2hbQFktnWeScVWuTLVdM7NvKj98e%0ANKVZws48XjifrPThlYdx5HF/4oxjj4Xr5UoojdFb9pD44/cfWUOi58T7aricLjy2Vc7LH1755/aV%0AP/xBMZ0uvH+78eG7D8flTwlsQzs6MuirvdKyPwiTLxRxG2HdkYRRUFIilUjeFrYifsf748nPbzdK%0Aa7w9F7rSfHluLNt+DKuVbBAVcskPgT7OaOs5DQO9ZvzpjG6esC54ZVCHGuH5eMdYizUejaGqRg2Z%0APcvv2Xnk6MQm3DCQt5VhmAn7hlYW77SkLEyFWrGqkUqnSsEYbRzns2fbA6ZUsI4Sdpo2GCzPfSNr%0Aw2QMcY0sMbOHKkm5nHnsidEOLCHxh9OZvWb2lvnd99/hvPtXbjV/4x+1NUIMtFKx3vF6Efzr68fv%0A+Prcqd0yfvdv+PK4oc0IfqLaAb0X7PlCH09sIfDt/cZj2wGDGi6kmvBW8eF33zPOM+P1A+P5xLfb%0AjZA3djuRWqVpRUg795CZBrmFxxjlzdtZ3rcVtMYby3Pb0V2mVLU1vj0exNwwRlHiTo6ZfQ+se8B5%0Ag9Kd3gpKWUJp5Aqldh574jzN1C4OoabBGcvtuaByO7LTQjfqWibCVCFxlSJFX+scXZnfHD+tCZ2L%0AwaOHmZg3Ygg8Hitf3t54f7vxpy/f+K+/fOXrYxF3BBKbNUboftoojIbJe4yWPxPrveIyzVhjZJKg%0A+a28Ky8aJ0SgwTF6mQpoY9lSIMTMT9/eeX9/0kpm3VbSKhcKaiGHQMkF6LKeVl0iEsaCtujBobQV%0A0lMRAo28EAGtUV0OT1vO/PTzV95vD96eTx4hsGeBGtRe0UcMyDqH6jIBzqUAYLXE0dSRo5+8x2ot%0AN0oUVis5tP7/ypQNSLXxvka+PRbe7k+ctr+Z5EuRy2BKkY4WubLShwi6wxFZ1lpgBa1DypVaBD1c%0ADpVALpXb/cm2bXy5PXlsG6E3Idgp8e54q6Vg22BPmZjL8W9Ksd1ZQb476/DGCKbWOpwzQjJDM3qJ%0Ap2wx8/7ciKWw7pGw7gIMqZBjopcsoI4UZXJ70KtqV3Slsc7D8aarnbi8mtGU0mTr4BwtJaGYKInT%0AxBjZtsgSE6E1ShH/mrUyRcwc7q5a8W6gAvPg0Mg0vxz+sJwC6344pJx09UbvySEcfTmFsY41ZEqM%0AcjA3MjHu9eicKRH0Nn7devnjv5Ptr/+1VKskJpp//Tqa9NtizKSURS4cE7lJh66CeK60ISQ5lDk/%0ASFzy8AI578i9c5rkz43WzPMZ0wop7KAUg7cYralNunST97Qmr+FcG9ueCTFTu0hAa25C7CviH5On%0AhHTV9j3IAcIcYBElr5GUC6V39hDZQqa0JlPrUsmx8Fh3QoOcm4hyk2w/a+/0ozyvrWf2jutgGazB%0ATZNQwar8vfVS7K9xxxvD9XzCDSMKRwqJmuLRMYU1JLZUiSEdG9pGLY3nfZFDY4xShkaRUiCEyLpt%0AcpkPchDKUQrutTWUtaTSiKUekUpFL4Vtj8QidLXahDiXamfZIrkK7RUth/EPkyesG/Plwuk8ElPG%0AO8HT5ybScVULfnDHpsSSciPuO944aPLEi7mLdFRb9tQIKbPtmbhHwrZTS6IpIa3JpneX1+kWyAdE%0AQGn5vJyT3lbtUHr7zcdWS6PUjnEDWltKyTzXHeMcsRSJu2lNioFBdbanPKuts2hnqLmQto3cOjE3%0AJqdwzqC10ATBCpBBKWiSHmgotJKHXMiZdUuUCusmEKBWBMTix/GIV2sqkFIhl862bbRe5Rly4HSU%0AceTWjs6ZI+6RfYugLaWo48CdZaPWjpSItpSUMKrjVKdnGdi1A7FfS+Z8mjDDhDBYGsPoGU5XGQoV%0AieaJ0kTK9wpDDgljDKE06IqYKlobkYD3yjCfjq2VRTvHOA3kplj3SLeG4TSRS2YYJ9wwo6yla9ER%0A6KOBW7L83MoBdyqtCVa+NnmeHpcBo9VvzwDVG1g5BF9ngbG8nE+QAsMoXZiuRPGgFQKBCYXSBP39%0AfCzy2mmF3tWhiqkyeOxNLptKFDetdVKplN5QaMwwMJwmGUSVijYypCoti1ohRcIe5L2pFhEylyKK%0Aj95JTRH2gHaiwBicRGJNiVASpWS2EBiH4TcthAK2EGRYZTTzMBJCIJbKaD2tS4rjfl95f7+zLU+U%0A1pSYSFHeo8O6yxaxVrTR4v+zDszxe2cdylvsOEn1A0XvTX5/WifHwPp4EPcom306e9il/tAaVRne%0AHgvWOGKVykfTlrPTnHVnGgf2BtZqnPWAouaMcY7nttNKYJpP9CqQHUphzZ37thByYd8Ct68/Y4yS%0ArXdvhPudkhO0RKmVdkiwjdHymlIC+rHTwHi5Yryld/l5dtXIObCskcf9TiwCG/t2u7OHxH1ZOAQ/%0AdCVnp9Y7Mdff4Do9B5yxok9pndtPv/D153emYabrRu4KDsXIvkbWfUMphTMjpSXcdEarxnPfab2h%0A7SDwHBrbsh6pAnNsjDVGFdFEDRbvB8xg0cNESpWc5KKF0zhVyFWw+blDyIncskDSUsG7AaxCGctt%0AjagqW9fWOj/fb+x5RwH3+0MASf/Cx9/8xstag1MwffiesN756w9/5eXjR5zSvH54IafIP//5xul8%0AZjSVz68jeX3n7Ea2tzvKzVw+nmipsC87ylroGqNmSgv0ZqlVE8IGCs4frvz89RvGQU6VdXvyvq4S%0Am4uRrgzWCLFwMBJhMMcDtOcqiG8cue0YJMrx9njijaI0x6frB4xFYgetUBgkQlIaw+SIpfHhPDFM%0AAzkHWhHTuQobfp5YrCGWq/SLpgFNBDOge6VWGHQVvDSGmpLE1cwAJRFLxxnFdr/Rm+Z+e+P2uBG2%0AxD/+9Rf+6a8/c193idIZKRc7Y8jtkE7aAa3lAdCl+MBg5Fco1o7RsKVE753eFc45QhTEtNaKXhvD%0ASQ7w45HFVkAMO7fnjeE0Cy72bFDOSSDhV3x+V5SUscOAQWSrSsvUHzQYR6sFqpAPSxKnz/O5su1C%0AsHtsGz/+/EUOagfFsB70QmvkwhhTPrYSVg4GsseSN/njXqWOblVK+beDeC7lt//dlaLWTleVNUbG%0AwfPTtxuDVkzzKAfU1rieRoY4MpdKmU/MCNlSaSPwjJ7o0ywbn23BzhdSjNDlQBUOlPjbt3eWmNi3%0AjWXZ2ULiETIFwX+fpok9VyxOyuOl4PSveX1N7V3gCGisljtPKZVxdDhTqF2mtdZa1lywy0qthX/7%0A++9Y9szgMko1UpPXQF0WJudxg2EPAWfE9VSNEuedVphxppdMSYl+bPVaLaQYD4RrZVlkKthqZdlF%0Aklx7xxlP1AFlDLO1aNspx7bEqHZciMF6h6GDG4TYloUGVbvibI+Hfin48Uxs8m/EZeV6OnHfM0NV%0AXE4jvXf2EOTgYytaW5Ru5CzdLozm+C2lt4YfJ/Z1RyGdp3JM+pU2QsJCCa2wN7ZfD/y9S39FdabR%0AyWuuKbSScniuQk+tSg53zkixvqHISh1vbIIgR4EfBLShtSOGB64IGa51qBhqynij2aMcyFIpUqa2%0ATqJMtdONSK9TzJjWBG7SxONUgNYVtQilcQsZazXLGjDWsMdEpZFqx3lLLVB0xTiJS7nBy0AkJobJ%0AyIHZGKGXlgq6y+DEDyx7QLWMUZ3YD3qmnXk+7sSwcT3PKOUEW79FPlzluXOaJnJtPNZN5JuDZ7BW%0Avt5aCWGXSbjVlNIpqci20g5H1PY4CDd5redSZeDkLKkKRjvGLCV449iPrppXQnSrrUvESWm2GBkG%0AT9wjfnZEPxBikO973Al7OPovZ/blwXNdQHWstvRuWLeA91LmbwpSlrhgW3asr+jTjELRWyRVsLpC%0AKRhnqGh6LQfqXQGWrjTbJtCK9/vCOAzkDOM807Vh9p4tFoZBJK3OgClFhPfGsafEGhMlF06DxTiP%0Ap5KVYtlWtnVldkcHmUrt4IaJoiItVFJXRyROLvznk7jwxJ8I03iQghEHmfcDMQV610d0zQh0SCGv%0A+S6/j24QCWyrmWURl5hC4acB7aU/mytcLhdSVhhvKLlwPo1gPV0rUoziGuqN3iDXwjjC3hTWCf21%0A1Mw4eVpWGOM4aUXcN5RWhD1hm2JZV9lUt442mpQr8+ix1rCHyHWS4WgriZzl938+z9TeZKM+dFqH%0AwSiJ/B9/HmOhqMrgHOPpRGlVADt+JOTGCfDDiZSjHKSNIdVOqu1IM4D34yGGD+xV/IC9dU6nSQa2%0ASciB+/LkcpqwGvZcmI0jZxlUckCgjPVCMh29XODJVLpsIEql946fjl5ot4cDTgiYSnt6q5Ta0NrK%0A8AvplCstcc6WI35+oTzfOJ1fZINkHYM3hA5VC2UWEp9frqA114vE8oZR4GFGe7mYNNl49Q5L3KE1%0ArJupSvP29qDXzDSNzOMs9L9SOb+cifsuUVOtyVkiwa1ktHHUJjF+dfgAW++U4xxRa2ZbHoSQiftG%0A64p4dL6e605TCmMsg3NopY9Ou3R28SPv7zdKEwXIvj85TTPzPJD3DdMzqcLJWubRkWrl9lj5u08f%0AWbYV0GirWe4LznTe379xPp15Ph9460h7IIZd9A3bhvYj1iPQHysUv7RlesnkHCil0EqVy2iGWCLr%0AuvP2fuO2rNweKzFntlwZrGKeJnIukhaiiRFEQgAAIABJREFUoUqH3vh4feHr7U5anpzPZ07eEXPk%0A9PrKuj748Pl3UqvQA0Z3uAo4KqfEdL2y7gsxBQZn0KWSjCI+EqO3uGEkhI3RO0pvtCBVC6zFWIXq%0ABqsM3UBaI+NgKBVsh56lDuMO/UxIHesn9hDJpTM6w9vyJJXG5Xxh3WX4N3hoOXA+f6Aoy3g6Sxdb%0A/8t7rb/5i5fWmi1krqeFs6no332H95YSItd54nZ/MhtHWgKnT5cjnzzyZcvY8M7v/+Coy8qyJYzT%0AmL3SmiVVcAViFgfIUhqtwF+/BlJxh0QzsTWw7sqP7z9SW+X5fOKPy8YvdylEW63FK2IMqShaeudl%0APqNo7CkwHBOb7z59YNs3PBrjz5z8QIqBZoeDTDVgukz+dWu0CuPoUUDqhnUplHLn5RJR+hN+3wHJ%0A3qcqXZ+ctYga14pVshnR2pNyIoZIypEaA89V0KX/9Kcf+aefvvLTly/89OVGKALt6FXiWSgReDpr%0AQVzd9KYk9/4rolTDQMMNI94Ybmsm54SbJ0bvsEYzHNuCbQ94a9m2jdP1wnPbeL2e+cvXheX5j/zx%0A3/6BkALz+ORynYlxwA0DgxMBaX67/Sbhq/l4g4TjctbpKEpeicuDLSR+/PkX1nXjy/udH769s607%0A7+smGwtlZAXeFLpL9+E0yaSutIZSQjj03gkm+wjt9t4Qt7XEKOidotQxIRSBrrMS4TNac182Tt7w%0AT1/eOI0jny4j1SjWEDiPA9dcOdVOTgl3XADbKFLHLbzL56E129sbpSRKFAJjO34ff1kC6/1JLoVv%0A91Ukpw32UknHhgIlBfzaGl7JRXONkYaSYrsxmOOCNQyG0johyCV6HoU0Z7Ui5V8hCoqf3u78vjVK%0AjhirOY0j1llYN16uZ3SIWKMxSqIOCvCDPcSF78fwQZxoKQbB4afEHiMaReyddd2I2y6yazohFpZa%0ARdKpGt04Rg3LUZh31hwbH8GP+3FgT4Wed5GJaiGDPXZF64XX6RB6Kk1TcHKCag+hMk8TKQYu1ytW%0ANdYQCV0mp6MfSEoujMYILtgdByqlBE1srGdbZPKVc2WLgVIaa0psMZFCZA8yHGkNxtOJbY+S4VcK%0AjXRISi44Ly48i9CUhA1ViUHwt6VVnIZSJeo6D46mhArWlDhtUtlo8xE/nAb20lC24ZSihAR0TsPI%0Atkeclu1kSjvOe9m6GCPRQ6t5LpvITlMllkJKiVI79xDl9VMFANBqpFlPd7IBn4aRLco2QFehtRlj%0Ajp5VRynDNBkex8RQa4PSjdGNLOt2dNo6awh0FMoNPKMATN63nXnwfL098ONAaTs2F3IqfP/plZJX%0AVjTeeZm6t8Y4DIQsmPG0B1rvrPsXvHMs2yYbvpjJSuSjrUvs2o+efY9gPWtIzLNnmk6UknHziZ4y%0Aylleh5EQI5fTTE07wzywLg967ejB4HuluoHBW56POzlnYm1gRD5cTCPVwuwsIa34wWNTZjomrdM4%0AMudM2APDMMjzSEE5QDkpZlJKKDrLFnBGUftKPSbrXSkqUBWU2mjPhWGaWbbEOI7HBjFRGjRlGVIF%0AZxnGE9PgYRxouTCdHOtjZw+Jl+sFTUV1mEdPLYlHlv7Szz/+SFVGerElk+LO6D3x/c54PjEqcbLt%0AMTMMjm0PVOd/u/j6acQc2PGSM70Jdj3nzOAH1oMyV0slK4Eepd7ooWD8xDydwHrCulI7nPSLwCHM%0ASIgFPw1H7HDA+JHTALlbctqlC5NX8r6hlUHrxpIC4zQQmkK7gVgSwzyyx8CorUR7x4FRKYkN506N%0AkWlwrHvGGtlK2XGkqy7+RG/oSv12EA8xYexRIbAe5QzUTNcj67Ixzif8dKa0zmnyEoMKO11bQuno%0AmiQeZ4T3FsLOddBAQ2tQxqJVZ1lXyjDQ08bLaQIa08urDKRy4WW0VKt47jvanWmt0JxDxUjVirQ0%0ArMsU63G6MB60X+M9SeYo5BLRSrOuC9o6/DAK9r506RPWLETaLvRR7QZSU7SQQCsaDac1BcUjZLz3%0AWNNZY+V8PXO/vWMRtHhDBsdWaboSQMTkHdVJIimjeD2fyKrz5fbOdx9eWHPjTz/8zKePL3yuF07n%0AM+uyYSeB9pRcOU2VmoxQVokCRWkJmqHnSCiZVqGVxO3tJpJx50g581w2tpgJKdG1o2uD95HpNBP3%0AnfF8FYZAqiTV+fzxE41OjJEff1xY9w1nHaMbeJnFO0ct7LlxPU1Mg+UWIi/nC8oonsvKRmNtmXkI%0AnM+RGBNWK+Z5wo4nSlmk9nL02iXCmw+XpQxqhcCbCFsg5Mq3n38mN8UWI4/nk3/+4WcZLpRfzxvq%0AeLaLj7Q0hfcyxKu18nfff8f98ZSIeYpo3Wg5MQ4jOQVx580X3n9+4zzNxBRQyvDty1fGaeLtbcW5%0AmTVG6vJknGZ0b6RdFihvX76AnzBHRLY8N4x37OsmOoue2VJimk6E+zcZyCiN1p09FJQf2bZvKOd4%0AuV7YVnGjWhQZWUR8fL1ScmQvnT/+8XdoxMF6tpr7/pSN4r/w8Td/8aq1oSm8PRMv54kWGrU2nPG8%0AL4G9rtyj4+N15tsSeZlmhn5nOmne48if/vQX/sO/++8YjaEURegDk7dMTfFYF3RT5Fqxg6PWJ3/4%0A/oU//eUn3p5PXv2IHc/85//6F1CwpMppOrEFwXd7o3DnmZYj217AChVosgqjMtl6egFlRSdc0s7n%0AlwtbrdDhZBWjnZiOeFIuHT8Jbn2pVfC+w8R1cISm6GEhtsBPiyLlxvXDGac0y/PG5eUzfjYY3Six%0A4J1j3XagolWSyV3KpH3n/f3Gc3mwhsyP3278+esb2xbYj4K7N0JKq6IjYvbiPMslM3pLaZWGFD+V%0AUbScMNNZ4loKTsNA1opWG1Y43r+BOBQwTMOxVhes8R4zw2iIKfHt2xtaKVSvhH3hdHnl5VVT9ohS%0A4P1MRsqWGpEc967oSmKpPSe2GKlh5+25cH88ua8by7KQQ2JLUTD0ZT/Qth2LbJp6r3TliHmnK4U/%0AyIa5dry34o7QR2SlVgr2iA4gBx7k62xdIoDGiJNodk7oZ8cGbw0Z/e2Oul4YnSelgI6GHDcpOFtN%0AV516T/hpplJpudK1ph3Ru1++vskWNkXCsslDPWzieatdKHStMzgrguUu4s5cpcQeU2IYZkDEsVZL%0ANMxqI11B1Ui1MY2DbNxap3aNtZYGPELmOmmWPdC1YlSeEBMDjcEN1JioStGck37U+kQZQ2v+kLdq%0AUofWBWNfcqLVxu2x0NqBCA87W2zEtIFy1Hzg+/OOMZatdkZdaU2+r35AtjzWH5s8RJxcC3SFn0aU%0AghYDyimGKlqIWqRr5m2j947qgrhuNFCObd3wDqb5TMsZa0Yhyp3OmFoIOWG6IjtDDgGtDdpotnUV%0Aul1IrNvKY5UtrGCSO2s+Nm4HVKWkjFKdVBrKSVTSGsMakri26Cg7QKtCV/WOWhrn64Xnskh0yliG%0AUYARrTS2WHEgP0f5FzDOEEtF50qrEuG4zrJZ3TvYYZRt8DE1tbFQihTgrbV8uz2xzvDcAq11Hqu4%0AcUBiwFup6F5R3YhPbI+S79eG2GUTqbTFuk7MBdOga4tFk1vjpy/fGKzDGi+9La1Ztk0iZ1XEtMJu%0A0XhkCLOHJFjyWtlT5tUYnilx0hbVO8tzAetQ2hBiPOInllo2YkqSi0FiW7lWliCXgj01vNWUVmhG%0AhNqqwx4Txo3s6yabryx/7+ez9NCsk59PTVitiTEJCc42ea4azb5HvBJqZ4+LRJhQQjIbPL1XrNGU%0AkrlvsjlLDc5esSmBE9Abe6riYdNyOdRavifU/VBICCEu5UxIilISW6z0A58+zCdShfPoSN2IFkQe%0AaiyPO/58xUyzOA5BnilUjLI87zes0TyqbIc0mmXbGa3l/n6DLuCp6/lCTJnr9cL2lGfOFqpQFhuU%0ABvW5oucRp2UL1HuTyGnK9Fbxw0CpUPImUnGaRMqNomFYY2FZFwY/AOIJOl28HCSOjXfXV5xWx3ZN%0A4CiDG3Ct/qYG8aPH0mg5sKSK+bVN3Bs9y+fxfC7YXjjNJ2Iu0r2MlZdxkgt7KexFIsl0yDFiplEG%0AmiWRrPSvWsmyZTbitaw5E5LFWS0/sxjoXaF1ojYYx05PmfE00Y07hj6S1KgxYK5XrJWvWXl/xK07%0AMWyM04zRhpY159ePxNzA7XB02sZxpLdON5pSCuejy5uVwmuDaiKIP53OlNKoCuLtjj6fcJMMiGvT%0AkDNYgyoSRRR8fiCkxjx7kZ1bTy6FdXkTX2Xt6Cy0QG0d2jqUtYSw07tcQGupdDKpSixSY7C6k1Nk%0AHAd6yVhrGeYzj/XJ7K2k/w+FDKoTU2ZLhQ/Xs3ijcuHDSbqk9+fCvge+//SR52PDKY1yVqL2rYkC%0AS+04b+g501RG1UQdZcNVi8TT920BLCkF9hDkvTd6vr3fKV3h/MAaAiFFnDXcnwuxwPV0IpVICpHa%0AYBhHRqdRRrPtO6+vH3g+78fmO5EPvcplFvrf/blxPU/MtklVQCvW9cnnlwv7FpmnE9sacK3hJ9Ex%0AzKUxzRfSJlCquMszv9fDwYill509VXLaeD43Opr7soC1vL/duC07p9PM27IRaz9qG42QIqXC5Xzm%0AsazyXqyU+GuBT69XEW8rw2gEPJRrxCGx+LcvO8PpyuOxI9yeLjAXZThNpyMtY/GDocTA/SkestFD%0A6QqCiNeTEgowmzj5eq3cHlLF2MuDPSQwlphhX59UZfGtUDH0kIj7xnC6kvbb0bUcyTlg3YjqmkHD%0A/bFynkYGq3j79gv2fD3cc//tj7/5i5e1hvl85uP1Ip6pbrB0vFbkmPj9H/6en/75zyg38uISpu/Y%0A80eW9xsvp469fOAtrFhrMdry/tNX6r5hJ8vn85mcI4+s+eXrL3z67g/88uXPxLqT18C7g3/88Y19%0A2+mlMHmNNieS2biUgX1bSEUy3d6JmM6pjnGevXfIHTdO1NyOyIfhx683rucTL6NnnmeWGJmPrZDW%0AhslYMJbTaWZ8kWL+MM0MNfJsItSL+0aJG2FzZKdxaImYLJlCxtqR0Byq1UPOC29vD1qJ5Jh5Xx7E%0Abef23LjdbuzbKpJfpTCDJYX0m7hPHQXiQTuKNmTJLkKXKNRQu/TqcsbbGaM6oWSsF2eHU0oIP60y%0AGCtZ4dbxrnIeZpyuxCK0w24Uy7IxeUuPG/N0orrA8y3jrGCsYxFUMimjjch1a+8YA1TN43Gj1sb9%0A9i7bhXUh7JHYK1p1aF2IWsbgbCeWgndykWodWhHxpj/Ibso2KWdr6Ww1bchdCbHmoNaUUn+LppSS%0ABZABcvHxjlpFPFx7p5bE764nSjYs+840eXLcsc+VT99/Ij4eGGOYkxAlt/AFox2xZnE9HVSx0hop%0AJfZSeH88j62dYXKQNYfgtdOURplKL51Q2iFhbMRWaSkyOsmqa+2YTyPbvguG2DpRJCglkdZ9QyvZ%0AZMSYsMZiphG6vCGaSaHppFgxFDYQ1HNK+OmEb5q87nAef0NE19wO2hzkWqkpoWqhpETVmpIjrTZa%0A6XRdfpPITt6z5s71PNJqQ3dDpmOqOPJ0L7TSpX9SYTy/yHQtZ6Z5xjiDc47T+XtIgX3faLVQDmDC%0A4J2g1pGelm6Zkg0lyutiS0kgDjEQqng9CopRS5ynxEDLRahoKREPgWTJkVwKoTT2XGgVQAkmv/RD%0ASaDkwo4curM2YCwpixohhsA0jYzOYv2JkBZikO1EywfevBuqEUz3OHp67rSu0L1i0UJCM4p929CD%0AB61Z9ihghNYwIbLnyjw4zNF32jc5KAihqrC+BUrv5FzIDfZ9Rxnp0m1rQGmDc7IB5uguvpwnthyp%0AKJKStx7jPPc9YVSj9Mb5+sL1/MJj2cRZEzZqaTTV0S1LZwYBDJRciFk0AaO1EsHsTaBBe8R7x/vt%0AyeiO/qaKslXT0hlyzkGr3J873ttDTqzYtx1tNWuqrOuOc0agHLYSa6drJVvAGASE4z3eWpZ9pRvH%0AViuX04m9aWpprOtKNZKiiNUwn64y6CiO+9sXQDFfXohRptEpBeiN0mE24gBzzlJo5CTvgaZGnHd8%0A2XZezjNx24nzjNEH4TILMCceos9aGzWnI+JZeawS0SwlYavHdc3bPfHhu++wRrMXASidrqNMrGsh%0AZyV4ejuw5SqgHz+xpoS3BotinAbs6NiXJ3aecEoTtw3lGjUGoQcajWqV8zSS9kprhW41Kne2dYdY%0AoCVidAw2CP3UaFrr4peqlVw1SnVyjpgjjaB6o2rLHnc08Pr5O1pJEkGcGn6YhJKqLrychZxbavst%0ANj5dLnQUp8sH4r4IhKh03OmMSgnnHe+b5jw4phdD2XasbqS6sG07zkgccLAe1aXM360mpYJXEPbI%0AHnYm71FaLlQYjW1Cys1Z/j8lJoyBjmGeBrb1yXi+gmrUVhjmC8pYeo5grVxkagTjKBW8O0BJRlFz%0AFXjGyyvyUjTYofHt/c7l8+8hJqEUO4tHPo/WB7zXhBgJMUBOFGOwEXktBegI7KqmQopJCHA1M00n%0AWm8kDIpJ3iKLQMWa8WybdNpTEKVJaw2lPHYcML1jpzM5BcbR0Yxl9pZ1Syg3MaiIcR6lNe50oaUs%0A5wnV6Rjebu90NFtMKCylyXPLuhGUPJPWELFOEjcxR7msGZiMxo6idckx8CwFSqGhUS3y4cNHGXSU%0ASiuFcZ4JccH0Tl8DTcnZITclzrYunceiDSUkeq8oYykp03Oga8NoCrE1Xi8nlpDFC4XCGoFIuHFC%0AacXb7cHj8aB1cNOVkA5RvDaoltgMbI8Hp3kglSoajnXBXU4MbmDbFoHf3G/02qlxpN6evFxmyiTn%0Aw1ZEt2OcJpdGy0UGfAV63anNsu8L27qwx0QIiWd4UFJhD1Gk6U4uzdYolj2SYmaeJrZNNuzWOGIv%0ALCFgamEcZ0rJ1LTDdBWSqdcsxXH1mi1tPO93zhaaHXF2JKVADgu4mRQTOu00ZFCbUkD3jmoebQzX%0A00zMmeX5pPcCXZOLfF4hN5xtkOR73lMhpwBF0XokW4tTkrppDXIMjM6LykYPvM4TocFaoabKpxeH%0AGwfsOGDtJ7bS6L+6Xf8bH+pfk3z9LXzM49T/49//e1Le+PzhM7kVydnXzvevJwowTTP+dOG//92Z%0AJWpeXl/4j7//DoaRj59P/MN/+B/Ylye9W06zJ5ZOxXB9GTDOsT8WwmNDj5ayvlO7ZpxmwrKx3r8w%0ATifC8k4zF/7v/+s/c1+/cNsrpj+53QqfLpa/3BM//PAjewy8b4kPp5F1E+laSoH3PdKVoJCdH/mf%0A/6f/kX3ZeDkPhNJ5e/8m8ZtS2MIKGBqN1IEsZVBjPR4h671cz3x6uTBYw9l5TtPAd58/c379gDFw%0APp8wCi4vH9FGc7leGAaJggn2vOCGEeM02k1YP7Pff4aiSGXHDDPvP/7A53/3D/zyl6883n/ky49v%0AfPn2la9vN97uO1uIkoN3A7d1odVGFpICz00EodQmD+IY0QqsMZQisYHBWSwQcsEYzes8opTiPA68%0AXi68Xs5893Lm04ePnK9nSlNYq3n9cMU4IzQ3Z3GTCIjHWTCvvWXpy1Bx4wvL7Ss9BIrS5JIIIfLY%0AFn784Rdujyc/fHn/beOXqyZliVrFfkTwNFyuV/7LX37A9C6ZYQVOK5xSDEbjxoGLs/zd9x8YBs/v%0AP1wZB8/14yeoiT/8/T/Q8o6ygyDIrYWS0OPM/ngIpKELkrthqVFAEFqJ96rWyv32jW2LDKPj/e3G%0At2VnXRZujyd0zd4aPz8WQkoM1vEI0o/yfqChcUYzWCPdL2Ry7ceZ3hv3+/03vLN3Ht0bkxfHymUc%0A+TcfLrycRl5frwyDZxhHjEYEpvNI3Ff8fMVpg2mZ0zHhrinSFYe6QLNvK2HZUdawLiugeL/fKaWy%0A7YE17KRUKUe84rlFnLO8rYFUqyDbWxfylTYHVl1jjz5eQeEPUIixlu8/fWRbn8zzJP0B3bnMM4MB%0AZTQv3lBr5eU84Z3n83cfaXSMkV4JLWLtyOCtEBJbIaPxTmhZtcnEbts2zOFqaqUKac5a3t7eyCFi%0AB8O+Rh7rzjgOhFyIy05RHZznl7d3cmnE0rhtmVSKvHFn6V41ZUhZoBsNxf/2v/4vvJ4GwvLk44cX%0AalPUGhmcZ11ujL1hhoHJKjCWsD55+fiKPzaBw+AFpx8iXmvO84CyjpgSDqESmnGWIva2Mo8i/ZW4%0Ak0UpxfJ8YJ1mXTZyyCQt09zl2w3oPHOltMrbM+CdlLO/PQO3ZSOUwhbygRGXC5tSmnEY+N//j/+T%0A7csPfLieyLmxrzeqMqz3O87A/nwwn05Ya3G9YkfHyzxS0FzOJ3SXXolsfB26V8oBYGkx4C7/L3Vv%0AzmRH0qXpPb67R8RdEkDVt3T3zNjQbAQa/yslmlGkSJF/gSKpUxhu1tZt08tXVQAy772x+ErhRIFK%0At94DpUooAwqZNyPcz3nf57ny/PjAGIUZkI8dq41AKs6+pqZzHCt566jkOfZyToQ3fvn2AcZIx6kr%0AXvtB7dLtfOwH9ZA+bYHTBSgQlv/43/wn8kvSBdHAb+8PjB7UDtdgCFqz3O+0fPDpdsVQ+ePn2wlS%0AEc0ATTxPIUyYlulac9ROez55+3Ln43UQvGFOF97fv9HLhvaRduxo5+Qgtr2oufA6ivTFjsrsHY9t%0A55El7tuG5pfv78hfwROm6cemdrks5JKZr5/Y953gPf/r//a/ixOnNWKMJzRIkawWkfmAWwo0NGZI%0Ap8qguM2R17bL1mzL/OnzG9F5nO48jyKH3ZIxIeGsYbKGKSV++fZVVAIKohO1Sc2ZTqV2kd3Lfled%0AQBMZErgU+P44ZMBgPJ8+3aWzVwY///FPXC8TflkwbaCnK//9//A/opsIYM0Zx1TI7yUXQPms2bMA%0A7E5ZNAy80eLWqpUlRaYYUaOfWxgrWoPg8M4ye0euA3TnmiaOPqAV+hgnBKKitWYvg+g161G5z4m9%0AyoDHx4DuirUUtHVM84wxFqMGafnE/bbglsR1uVFL4X/6n/8Xejs49hWnRcgu5NgskAwFRx/YIUTV%0A1gUaZrRcmp3x1C593TEk5aKU6GyezxVrDVYbeedrS9ddDubaCAWWQbCebd8wTrPuleglAjjHQB8K%0AzmGnt+50onWeWdydzipCnLEuQNuJ88wfP3/mH375xv/xf/0tNT+l0ahFbH+ckBl90npLrUTn0Ehd%0A4jpN0knfdkpreGupQwi8o0mcutQuW70qgy66dDl9cLKV3w6Je/eO7grjLaU2tOw92UqVbhtC00Ub%0AzEDQ+QjkY4kOoxXKJu5z4Pu68vl2ozT47es7Sp+Dp9GoypC3Tf57pRitMIyVn7nazg6dJSQPpYtG%0AwAjC/8iZYA3PXTqs4sQS31uKHoZB2X7OlsUrKsATSWWYmIhKaNqvfaMKzYzShJIbrPhdFYPcBzFE%0A1Gh0NPEcdHujMdYTQ+Dz2xtbLdhh+PZ6YDvUvBOjp/VKPaFLfQxmpziawWqhS+9bIzqDcoaClrPb%0AUXi+nicgrjNyJUyJ0QytH1ivGLVTh+a1v7jGCx/rinGKcg4d9yPL91JJj7AcB9EH2klNLUO8fFYr%0AjDHMYaKOQskVbS3/+Je/8NrWf1Hn9W9+46W0oqLxaeLb84V1jikYUojU5rgvljTNHMfKvgf++OWv%0A+fQlcdSd+2XBO8Nf/u7viJcLmsJ6VNJ8B2Olf1DEHaCdvIxCemN/vdi+v2MvF46/SE7z/sd/z//7%0An/+eL5++EJdE/vu/R6mZ/+4//om/+6e/JY/Cn3+68/6+4tyTv7y/mNKF9fnkVaqIeWsn+Eiuna9f%0AfwEVaO8Z65N4Mw6Z3iktSHtvZCV7nB6Oe/S0lokuErxn8Y77py+Mkvn8hxuXZcE6hU8T8+RI85v4%0AQlLEaEOrRYrEt0QrWnDlZ0Quv57kdcdoiSkcr+9cP3/h+TigvKi5CR1LZdL1QsiNV+m0Ufj2eArl%0AEctQsOUn3lq2XFAKainnw0HLg9RYoSVqI4XNrvh0kf7RZVnQWvC4U/T4EOhGY50mukAIHmMtIST5%0Apw9o56lHodUdNaA3MH5GUSXz2wfbUSVqUCWW99u7TAv7aBjlONqT3Du5ZHpXrLlgPdAGRgUeW5aD%0A9uDc9oHXCmM0PnhCENHokRtvl0BRGqc9IXhGg+f7Bz7IBE9pmUhqN3GsO2lOtNppQ6JvIukNWC80%0Apm4yj8c78+WG95mPx1MgGdtBLYP79cprzxwlc0sRqw173lFoopf4a+uC/j9Kw9hxmt0Ur3UXOqZS%0ApCCSyV4lxmYU/NUffpKfQ+tZ5gXnA2maAMM0OTnO9kEKE8s0o1THuYW8HagmBLF4WSjHgdYW7wLB%0An9TKLh2D2sTjY6yXKbbrvD9WYojULoeZ24DXXjhU4Tja+QKTDt4AODt2BrkY9A6jdXIRBG9r8jWI%0AGpJ3qCa0Mq8MTkNwhk+fb7Q2uL+9kV8PgoLpcqVniW8ZPQBD0gKVsCEQUqDXgXcBNWBfHxxt43aZ%0AqXVwub1hL5XH+sIkKaPvWSKdzlg+Xk9UF7gJ1mK9pdZ3XmhU6TSlpNPQJeZXTopaXl/swdM6fP36%0AzrLMQiw7VgKQLhfavtO7YM6XFFFNCRxngB+DGAK2tROW0+i1UfcDHxPL/RP7x3e0ddyubxLrKkE8%0AYsbQlWW+3NjXlSkE8lCUdcNPs8THVCMZx/p68eU28/E6sNpwnTyGwV8eG9ENDJ29IzHIMSitcjw/%0AWC4X1lPofr1cKetL4kajE1xEtYaxCu80dd8xU4JSMCdCveUD7Q2lZDkslXo+fx11e5GsxvpI3jai%0AE7G1txIJVikyyk5UGuoqdNOSZUun4Hpd2LfC8PDchS76tiQee0a3DtoSrBBD99ow2pP3jePxHa07%0A1+uN3/7yTzgfsT3T9o2qDPf7nbau3G4zZlSiVVgG+7pySRPBWaZJRPGdglYizLVdokWjNaIaHK8X%0AqgzM6MSYxPl1uZKHpucNbTy0whxS1B/EAAAgAElEQVS9eIGmCY3ChY4/kcpow4eT+Jj2XuTzvRN9%0AYOQDBXw8HvRSsWrgtMalyGvLHLURrHjS9uNgThE1FMoYvIJrnOi9c4mefcvcQiAGSzKaqAdOicz9%0AbZ4EXnK5UGpl9pbkAnnf+fntDifxE2UoraCs5TrNfDx2QhQ3XO2a1gspeK7TJDRRW8kN4hQYtbFV%0ASZXsj+941TlywznPNCDqMyavLOu2Smy7lh+SdOpJnh2DOXhyk8Gwd062IVoJlVQhDkUfWbNEmdUp%0AQrfeUYciGvl9Op1oLGXAHAM5Hzgfabny09vMvq8CllJaxMfOUbp0++YUMc4xx0BV0qdVevD161f+%0A4P/E4+NBch7TC61VlhhorXOc2zZvjPR0qsSc0XK4dsaw5cIUAv6MCU5REijWaJQSkvHvUJo2BouT%0AuHatFYuSmOPpZ2x9MIbAsnqv3C4X1vXBXgdz0tTWhGasDEojtEWteIuGWiUOCaIi6FVRj8Y//fKV%0AySgRx/d+NtI7vckFqTepBbQqIJN6/n21ged2kAa8TmG7NhoNWKUpSiBcSl4zojc4+0+jZo7RcVaG%0AgKBkA6vaqWMQQmBv4vsciOC8tU4tXS4hJeNDZHKW3CEZQx2Vx6OilWZbhWfwdEKCrrXgjTlj9Zba%0AKqM3dJcI7eso0ss/abSlyABPnQO19HunuVWUFtpxH/2k10KpGYbCIoNn6SCfFz6r2XLGHAdDa9kk%0AKXmHKy3uSoVEyAdycXV60FvDaiEB96FQQ/x2zgo6P0UH22A7Ml5BTIkcHK/XO9FYWhtYJVWAvUOl%0Acru9sZedykA5hTXQSkEhKZ6u5c9RiPJizweTtzAaanhyy2jjsdryWB94J8oVf1ZJtBKQXO2g+8Ao%0AxbYfDDr6PM8aJS4y1eQdL19zi7e/47b+5V//FeDkB8s8MbphCpZgNLVUvr2+8r590L3jl9eLy2Wm%0AOIuLlv2xcf38CecnpnRl+fSFGCauP/+ZuMyMUfDBYMIiEsKy4WOiDsvzOFiPB3t+8np856//03/L%0AcI7t+Q2tP/CfLwwKk4Wfr3f2x6+EJfLvf5pofbCWQx6+zvLL99+ovbEEL1GjVqmj0nthKHMWQ7VA%0AFTT0rgUXqzulZbqzKGsY+jwU5yIdqinhzw97dI7onBy2j4MQI94aunE4DTFYcWkpgw6BsEy4OBGm%0AGT9N0Av59UEtTy4//wmbPLoWpiDeEosUvS7XO9cvFy4//0GKor3jLBxHZrJGSD5IBOtojXLGCySa%0AhGwZe5WIze8QjNYoVSJVH68VjBwsf367SlY5hHNq2SQHPE2g4HK5iSDTGsqRxZ80RXyaBSPqPDSJ%0AY2rdGdpy+fJGLTvBT6ih+bTMeKe532+0nrFe5MYZRe1VDtmnzLi0/ZzSCaykNnFM9N7ZS6d2CAZ6%0AK1yWiToGc0pMUxQ8sXZMU2JKE95pfAhy8bQaG4SwNC0TLkRCnMT/MM6XylAoa5iWyw8qk+4ZrTVf%0APt25XheUkpia6p3STwWA/V3cOzha+0Fyauc2QCPeMKNliltqpVZBYo8h8A1jvSgBRmdOsqXJ+y6X%0A+ehO8pYjpcQ8SwdEICxC8fLzhZDkc6T7OGWQQ+TdQ/DotXWsRrLsQyAJ3hqmJDCVT9eFUpqQlrQ8%0A+FESQZa0p5BDUXDU8wXZB0b/Tp2Uy04bnTlNLNOEt44QJ4IxhPNrLf2OQbBCKJyXBaOgl4LxjmlZ%0AAIlPqpNENc6HL0o+G1oPpmXBxUgbg9oq9sQK27O7MIbQviZvWJaJ6AKlNRHSGnFNheh/vPwHgzoE%0Aba5R8v/KYJkS0VmCGaQYid4RfWC63InTTK9VRMe1Ek/ISHAWescHJ5et0XAp4nxAGXUWoiO1N7Z1%0AxVqhpg0t1ERlLC54weeWAzWaPGtQIlR3EiOdLjPJR1prTMuFlKKgkKPndr9ItAPAaKrSaKWJRmNo%0AKKSPZlpmuczcrgv784XSDpdmtNIoGt5qJmtwzhK8x3uHteL7M87jpySxKiP9xjTNXG4XzDShEdBM%0AmCem6wUTAi5GOVgrBeXAnqRN4wxOaYwX6l6YFt5ud3kht04MlmVKZx9QpLZKIT2ZAV4bzBAhuHOW%0A3gZuiOjz4jVKGeb5ciLMG5qBGYNWMul6w1mP15DmhFKKPRd0iPQ2zin1wGvpESvrmefE26c7Ljp8%0ADLTesU4GYmVbiSmJM8wZnFaEmKh5Z2sVaz3OWelgKrgkj/VWtiLB412ga8OzNF57IZiONxKVVVqT%0Aj4PJaqwaWGvRJyRmL4X9OITIegq1nRG0O0rxzIW9iW5BaYNBse71jMkNXIxE75mjB93RVtN7ZfKG%0A3sSZmKInBU/vHaM6UStu88QUDD99+UIMnuAMVilKr8xzYlsflHIwzwvGefIQYEPymik5LtcrDCF7%0A9iyDAzUaow/2XE+M9ImUPzelo8k2bN0Ojj7YSsEYg7WOkiuvPeOQrZHxFuflcusMDM25PVGMXlii%0AQ/eK945gJN6X84H3gc9T4O22EKyRSHDvOG+xWuKI6/okGE0wCrRlnmdy7/K8niZ5FxuLRv3Y5CgQ%0AemxtAtVqchmTd+BgslYikX3QgD5k2xicSJeP3E+3VsCeW0aBDXWUVhLNHY3Rq2w7TifobUq8tlXo%0AfufmMAbHFDxugFWKtRxApx4bwYjCJdfOa10pxpJSYLlc0MGjkSGKGYPRB8ZIx6u1Ls7Nc+hnlSQW%0Aeu0wGvsmWHGtQKtBCp6cD2rtJxys/4B29AG9dTCGoaQXmo/8Y7jdh3Tla6+0Nsit0Y4sn3E12HOR%0AZEGTbqxBzkdO65OOK/FP5ez5ZyiOsmOM5RomSutoOnYMojH0c3PWqwxUgvcoLWN1jSiFvDfyeyLD%0AgN5BtYHVIhSuVTa4pbbTsSb6j/3UxORczneefN1qb6x7pubK6OrHAGI06cEaDbUW6Ug2uQxrjHSR%0AFWyt04fGe4szkVY7x3aIyiev2FqgyWfPG8119szBYzQ458glk4+DOQZKyQSliM7SasG0RnCe5BUe%0Ag1GSKMhZyMa1CQ07Hxl1eloHita7QI2KVALcqWSqvaKNQ2sZXjprsEqo0NoYuWw5e74nBxX9Y6nx%0AL/36N7/xslphlWwzpssbr22FUTHKEtNC6Yarl7jZf/yrv8K5xM+f78Q0qPsHj4fip+WCnR15exF9%0Aokc5AHHsuDhzbBU/JZb2C7U5TJ3oWpEHvP/9/402F56vlT/+4WfWtfJ3r42f/vQzdqz88/fGHBx/%0A+e0XlLP84W/+mt9+/cavf/dPvC13qDt//+1B9PID1FrHWU+whtZWRoPcC8lP9JdYv63VOJfYt4Pe%0Au1w2R6V3zWWO1HxwWaZTQruSLne8v/D5yxd63ZiiJ7mIn2ch600JrzXaCcr82AvL2xvHxxNtAkbJ%0AwbzlDZtmXh+/sX79FT3dUGPHWy/0tR3G2pkwJI102ozit7NAOtnIcU4sehtcJ8lM70NeTEeuVK0I%0AzuG9k4eoM5TWMdaRjOY+SYH62A+u1yvzfGWaIvMUqWXn7e2TTKB7wc6ROCtqOWTVPjQmXqiPh1Cp%0AwnRKbTvv37/iphkYuLig8pMlRNrR+OsvP/F47fztL7+yWH1CDwZNddQwzD6ie8dama5pY3BWXhrB%0ACfRg9MH9OuOsZQ4OSiZeJmodfHqbwBjq0HibMDTpDmEwSqNtp7bCPF3Y14dsQJyjMLi/3Xh++8re%0AOgbDHCLBGN7/8Z8wRuGcolSL0oOrmlG28dw3arFYMs8t82VZ+P7a8NaeE7dOHRllIxaYnSUf58N7%0AVLwXcedtmum98bYs4lKaIt6C1RCsQY1Ca5oxHMN4rin8wFZ3Iy8TEx2jCsGt14yxGl0NyyVxrIN5%0AnvnGO6914/P9xnbsrEfj6O98jjOvNfO2JN6fO9laonF4ZXkcRdDKpWBQjFaxSuJYuXdUR4iUzrHu%0AmeuU2HMhK0PMO/OnmzxAjSbNN7yWPt68zCxJKKB7UyzLgkMxOYXOimYctXZS8sBANZmQkQvWeJRR%0AhGBQOtDrk6EaTWli8rx6Jy4XHs8H3nm2dcU5xd1MfH2++DQlih/888cLpzW9ycXRao0ayN/LSITD%0Aa5ma+TizHRuhe+7BMYwcwk0Z3H7+Qts39n0jzQlNwQZH7RWLo+bO5ZI4Xi/SNLHn9uNVMfoQMWzO%0A52ZSNuQueMaesa2z7hvGGWzRPEoneMWoB9TOGJVkLUerPLeDL9crf/ntOwdAzyTv0E2heudjK+QT%0AvuGNYjKQjQMGe858/vKFy3XmH/7xvzD6wTXdKMcOLYMyLMlTAeO0HE5fT6xWp+tL4dLMsWecFb9h%0A91F0D+tKiAk9aaCR25CNqVLkUYkpseVKbQ1npS+TrByi6OJTa0OmyNsmAAinYXgnouBST4x6xHEw%0A8oZSmnXbwRq+vzauMdFVJ8YJpRVT8gQtL3SzP1j1hen+xrFLT+I2Legh/x/KBR5bR+vBl/uNPRee%0ALwGxBOfQMdJCpNQD7wLXDo/Xkxg9zhmGsfTHB0twaBdY80EwDjNr9tq5Lxee204KiePY2IeSg7Bz%0ANGNBOfxkmb1hez1J3vGxrRjrOPYn1hpScDDAB9GnqN7QeeX9EPrjn2+JWgoOMCkyW/Vj+v726UI7%0AMt5bmrN4G3CmierEiQPqcrvS1k16Y6oxhmaJIn3O206rmmQVR2+4kCh142/+8IVtzejLnf31wfah%0AwQXmNHFJgvUOPtB7YdvO7dKpnrCnfBkl0BdtZUuQvAy26I29QfAGo4aoM7QmWIVXin3AcknoIcOu%0A+xIxOJQZGDQpBUqtvN0Tj9fBdZqJyfJ8rlxSxFlP7g2qUGh9iDLQYRd1xlAkHzi2ne31zv2nP7Dv%0AG27+BMfBYbREJbPAqsp5OWQMFLJBa1U+y43BNQYZMFi56KBFMj8Fx+jSab0GRbeKvVaCUQLxqpVk%0ANN5agrXEEMinU8wHiR0brdjKwcez8ZYCR+tEK4PiMTrWOoFzjMocPLUOlJbL0HK5EAZUDK4Xvv/6%0AK11rphQpLVOPQleKUgqtysZOG0mpPEojGoeoFwVI0wZYBZaK1eb0PsohHQ17rvRSJCnSN3pXHFq2%0AnUYp1py5TJ51r5TWyeVgDh6lZEBn5Q+n5CKCd2vY68EUPL3BfshFjH5ujk5wlteGo2YZPqNoZT/d%0AcF3+mzYwFnSrDK2pwJYPjJKvfUNSRQ5B4I/TjVmVDEw6Gt0lwu+d/qFA6gzUGLTSCUbRh6G3LFqR%0A3lBKuv8pRmqp5CqdxTq0RLi1Yj2EOqnP4aRCLswog6cLddms5KL4/vEremiOVrH9oKpADB6t5Hyy%0A1kYZBh86IV3Y94q2mjgcpR789Hbn/eOJDZEpKL5vO0sw4qm0hrsfbGWIUFvJz7PzmmqgNysVpi7v%0AatRAW0dQndchSSftDOU4YEAKURQnatB6QzHQznFUsd96bUlahqT/2q//CjZenV+/fxDdzHN74s7S%0Av2woGm+2gTJ8mScp+IXG29uNy+ULMVx4+/lnnLOUjxfT/Y2Px3e29YPtJRLY9+8PWi1s37+jlKXt%0AG2mZsF6fYs/IMhmcU4w04yfPH66f+Hit/Pbx4BYN/89fvhLMZ1zVrI8H748nX+4Xeh18fawSS1Iw%0AEOT2XnZqKQKnCB6tHB+vD3lwa5kG97qxHRv7fpBLwXrHJXkYmts0c7TBEi2qnyX8vPP+/o2cM8e2%0A041hezywLuKtxWgBYjivmS8XRjmIlwVlFC4IGldjZBKUJi4//ZGQHD5eqIdiSZEeHc5ZUoqnv8Nh%0A0agxpJw5GqgucR2tWbeThGb0Gc9rJG/pXRxUe6l87BJbmWOULDmKYPW59m0ySVeGOsD6xH4UwfPO%0AN2iVVgc+Jqy15O2Fqjvay7r32F6sv/2Fur+wCGa7lkpwYNpO3qusk72iGCWXCcQnYq1Bny+HRgcj%0AfpeOXFx6h+CcPNCVOilUQ8g9aGKK+Ji43i6U1wvrPcYoej1QRmImOcu/a59wNp6T5STduxO1nteX%0AADuMZbrO7Edl2zP3yyLIbxQfR/6x6VKjMWmZdF6niPNW6FXItqn/2H4P8acMyWRro34UYJMzIl1u%0Acrjso4KquJgIy43oPS4IHCYlj/eGeUpCp9KG1gp6gD3BMtoKpcuHics8EbxnVEHO7ttG7wVtNUfu%0AHIds1Rziy1Fn/t15oRqqJlRA76xs47QmBkcbIpgWl5HEH7QxLFPgODbeHw/GGNymgDaWxTuWYFGq%0AYdQgXq5MKRGNIR/SK5uCoHqVVgjh2zPFyDxNjAElZwaD0RXOWfTpX/HG4RASpp9ka7jthRgC9Sjc%0ApiR9Iyxow1Ca2QtEAYYc+hpnfPJEb3d5yGs1cE42hX1Uet4AiTGt286x7ugum9F2rPg0cfv8CaPA%0AO49TA28M3ltMcJRa8fNCPna8sUKwLFkioLlCaxKTae3cnCtUb+RW0E6x7qffqldSSjjrRcDq3LmN%0AckzekPOOdUaeMYicNecqdFiraK0wgKM04nRh8hKlqR2OvPH6+g3dOylavn39jeRkou5CJPjI7ETh%0A4LXGxSjJgNsd7QJWGyHxnZskRWeeItboU/q8QxtMVqisJknU7tu37xg61+WKM5aUJlod1Nq4Xi94%0ArUhOM6ps3dtJ9NJK0WuV51SSPoUyFqWFdFhrpVY5eO/7xihFvgZjMIpIoE0IlDqYrcaNhjqBHdXK%0A5750xfN5EK1GG3kP0DvLsnC/zvgoMUrpRVlUrzQtEKKtdGIMJ2wjCQ77jIAb+zsgQkMvlF3Ib48t%0Ak4IMVoYC7cQH1QenGNUKAa9WShvSR+td1BBWsx87ycmcd82Nn+83fpolMh+dRVvNPTputyshJf58%0AXwhGc50TyxT5dL1wmRzzPBN9EHS280wGwpSYZomcK23wTsiyaV748ukNM+BymRlIgiH5gO4SBRtK%0AJKtadebkUT6cE/eM95ExFN7INgA0e5EerkTU5NI1zlhcH+N8fxm0NnhrmbwjeYvTmjQl/ny/YE+B%0A9OQcP73dmaLl5+vCfZn4+X7lyzKRnOdv/viFECz7fnC/LtwXEfTOMXK7Xvh0uxKdbP5D8KQQ+Pl+%0ApeTCXoVeu75WRtkFHBCdkA2tJ4YE6DO9AbnJZUdxOkaRjc2e80nZ1SKAz4WGYs0NbcT/1ZX0am7B%0Aiji+N+k/O8enZWKJgRQ89xRYQjjf70LGbMrKJv7cMCllWGJk8hIVPc/BAtjJRd4tRkmsulWcqjxy%0AYbq/EawhponR9YnN34WYyRDZvdbkM+LKEJdW6030O8Bem4i1lTr9norBwA5QZ0onlyyCd6OYvUOd%0Ae41b9Gd8zqDV+FGr0Fo2btYorFHAIFnZkixJPGd6DCGnnluv4xB4BkpRzou+MTLEttpQTtT7XgVI%0AxKmbabUQtXTPAVGOnGdK5TwVS/KiislFtmuTN7ShTvG3lu/96TeRzVs7hw1I16mNs7daGapRe/2h%0A3eHsyHZE9G61QbVGaZUxmpCKj52cD7bamGIA7TAuAJb3faO3QlOerg1bLXJu1QpLYw6WtXTRF3kn%0AsdcY0GmRTS2GyyTJgDlIh1IrI71zZ5mjZ/ERxSA5i+rjvJBLZLDUTgzijsvtYK+SLtEMcq4/+mKl%0ASEt+gHQNvcCvGO3H16Hq35t9//Kvf/MXL60kP9+qTLhbPXgchZ9vN27R8cvR+XKfOYYiWsX86Y/8%0A8/svHNuT5csnHt9+pZaGnSYev/zK9csXrI4Y41DK0UuWcmE+eDxfmOjZni9Gs7SasX5Cq0ya7vzz%0AryuPZ6ebim+Z+x//HVnD9dONpjIuBe5vAoQIDJQB7eTFsh4FqnzwljhxDEhGsrfbvgODx75TjoOc%0AD3KTF8RQMh05jsox4LpEhh1YbzBDU7D0LHlbqhySaoPn93e0sfRaaUWIbShxTL2+fwNt6OUQ6IGy%0ANOXBaDQVF2fKGOTjYC8HOjiqkUPG5B3eKNJ0YztWnDNQm/S7emecN/1apde1551+RsQmb9mPg+0o%0A5Jp/wCnqGDA6pXeWJOtkpS1fLhOMinJCSAQBk5SSqXlj9IqLgTEk+pemiT7kUtTqLvhxH2go9nwQ%0ArOc4Udx4h9UyMTzyjm5ZoB8YyazTOUpmfR3s+yGuKucZXWAhWiMXTS1THKMHJVeiD8TJEZ2h5IN9%0AfxKvdzhe8oLB4M6CstIiNO0DammEWTpSvVVqyWgtccbehTq0bjvBK7btRetDxJlK87bc5GVnBHzs%0AvJbJ+iGOut4rUwhyoFPi6pLMuuDptVYE684HJ1hnMCFIXNDAbYo47bBO47Q4t6w1VKWkCH9OUXOR%0AIqpzVrL7TQ5krTeUdaA7ed8prQgiGdnkKGvlOK6l+KzObXNuA3onF9ks3q+J2ruoGVrhyAeawX56%0ASQYS7wM5FI5W2Y9KipGh5RI2jMTM8r7i1SBYh0+RXlahUvYORsukzxliTJzJFEAOHr1VeaGe+X1t%0AoZVMyRvlyJTTZWKniTGUxCZboxyZEB3Po7IeBcsQhxVyWC1tUEanj0Zw8kKPzmCQ7hNDkP+9VZkI%0AK4ObF+7XhdYr8+1KChanOrpWlPGoUXFGY6xFhwjaCY64DlKasDaIz85LtNN7iw8To0vkWVs5NORt%0ARQF5Ferl0Aqj3LnhVHLJmBaM96g+GNKuQBl1OtIU6vycJO8YkiwTH1Mf5/dMYaxl3x50F6B35iTf%0An3UXRcT6/TshBIZSXC8zRimwnnVbRWB/OisUUjBXSi6t9ox7tTJEXdAzo1d6y/RaOPYda0WOvK87%0ArVTmywWtJQ40rPRNGQIFKqPifUArjbaGOUVScDglh0KjNa91ZdsywYezy1p4bAIpuF8Sl2ixVibm%0AURkuTvQVx7HijWa5LOxtsD1fhDTT0OLXKV2w5yEwhsRrPj42QvA4r0ANeqsEp2lZkP/GGHrvOBvx%0A1vHx8URrjU8R7T16QAweZWWIYrThqLLFD0Y2V/r8e1mtBHZgZCurT9+jc4HJO0bLeKvpQ7qMlArA%0AkbMcOGPkUKLcSAyWEHlbJt7ub5Q6mHwgTDPXecFZS3CBy5K4XiesMdyuM94iaOoQRShbBy5MhBRx%0AzuO9xPS1UQKvmCbutyvzPPPxfJCmiWuIWGMYtaK6XMpbPtheK20otm2nj8brKHKx7gWr5Lm7HZle%0AJD5lzx6MVhprNB24B8sSPN46vLVY49BKkRsY61i8I/lAMJY///TGMidul5noFMpIzHXPmTkF4rzg%0A/USIiRQjSsvg4th3fr5d+fnTneuyMFRnrYNoHdfgBWVes/Rzaiag2A7Zbm3HSh2gtJMBp+pyweri%0AETAKuYDWxpbrD9F4spqrd0RjfqgLahMUf1fi65yC522emKMjRZEORwPQ5V1wypPbUARtpMttHa9c%0A8VY+J712LtERtCV6Jz3kE0ZRj4N1zzzWTbD+wP56cr99Qp9nDzUMYvdsBKt/kIXHuY0rVQbEvwvh%0AW2ss3pAExYo9T8ajiQT+9yHrLcnB3luFc+aMyRtepZxfT7AnMTUYifXV1jDaMDktvbk2mJyjlsZ1%0AmRhayfBidFKIp64B+ZqDaHpaZrTM+yvLz9T5/2f0oBwCeqmlMJSmd/ka5CzERt0bwWiila5wcmfX%0AfEh3yxtN8gZnRK0UvSHGQDQC1VhzOftt0iNUSn6maKLzMeel2QwtqoYOwRislVqF1pohCF8Z3Cnp%0Az5Va6bVCKzz3TD8q3iqG5iRDSmcsMPDB8e39RbJCb77PETsGoxZuTqEHJAePxwe0jlOQvMc7zeQ1%0AS5ppreC9BgTOlYfCaoehEZ0XKmSWrbZThlmP88ymiNbitDm7ilLtsFqLEqIPoZIreWd7q9EnhOdf%0A+/VvPmqotEzCjQHdBKn8p7c3pulCsg6vNBelCa3zh/sbrWVGcXgX2J/vvP3533Os31H5RUwXWslY%0AVdBhoby+gy5QKr1tlF0Q2z4mjm0jYNnb4Hg+sKkTylf8dCXZweZnnl/f0bXy5+tn/nOBWHe+f6w8%0AH+98/uNf4R8frMdGMxrnIsE73rdMG6B6Z68O1TPJwrdVUJguBKJzfHus0DtBDz5eO/MUuF8Xtr1C%0AUHy6LnzNB3+YvESQcoFe+On6hcfrQSwB6xStHOTdcrm+oYKlBMW0XKAOct2E+jMkwgSK3jy1PBl5%0Ax/oLQxXK3jBl53JdeHx/RzfLduwEH0izEZLesTNGxHhzHurlIKxGp5fOWvsp0xSUdfKW0Qa9V94u%0AiTYUzihqHXRtWZbIWjufFofzmugjRsGxPpguF8GWOtlQ6t8x1kcnhkQpK6/9RauDEQPr44Gis64v%0Apk+feP/LP2GsQ08OXhtf3u5s9Veu95n11wevXJicw2jJuvcG9dxwaC2l0OPIzNEzasGEmXm64qxg%0Arp2PcoCYDF/++j+g+6CsT8pRmG+zCEu7rKc1ko3Gw2j/fya91vPzrzgLzpXeB3sTRcG370+JCpH5%0AeL4TYuLrx0Pkt06dhdUkWGiZ9Z4XOThqIXoR6Rrr5PJ19ksE/T9IWnO7LiglYljlDMYaXEx4Zyi9%0A4YyjKUOrAl3xwdNqxzhHL4K7tU6Rcycfu3S0XKCUKgj2WulqoM5uo7JOYsTOY22jtCyfSaVoteGc%0AI6VBWQ9Qmhg9+1niZUjuurVTMDwULnjmaPnl24voLV+uixxIveb+9hlqxkdHDAHvZ5lgRYcxjrrv%0AtOGppYMRuTUntW+0fvZh5EWSc8ZYJy/xs7eitCKvK62JOFRK1gZFI1jDaJXgI2SRjYfoGaNz7IVO%0AF9dVlU1HrhJn/F2E3ZX8rIzeKL1ye7szTVEOWSqgW2FetLjutDj/5mXCWxG9H7kzzVe29SkqAJRc%0AfpW85Fvb6ANSTOTjkEhRh37IS6mPjhoarRXRe7ZdnC8i5q3EKB3QpjRH3vHB8/7+BAZ1yFT5mgTl%0A/q3KtiBYy5ozm4JtO3j78oZR+ixCd/plZtue9FZlw20E3hNTRBlwXfpetcigQodAXje0lcgiSg5F%0ASsvGbz29X+XYGWicC6z7Qyk9ygIAACAASURBVC5W0wV9rGyvjdd2EJIQ+PZ9x8bIum6MkglxZnu8%0ACMHx/bVjrGEcB57BOgYMTXCa948P/JSQmXIlV5mOem1pdJSzvH98sEyR+2Xh7TL9kBpHrUjXhWPP%0ATJcLITn00OR1wxkr8TKjxWWTRb9gnEMrqH1gtGco6aWm6cI4ZeWXeeFoFWpn26U3lGtjlIM2wDhH%0AsBLd3WtmtMbgIDdNz529ZHzrXG83lEbQzkE+49EKKMU6Kx3hIaS6cPYW5zngjWWZpAvpvSekcApM%0A5XM7T5FWCnGOst3dd8acuJxDWG8japY+hR2Kt4sjt8ZxdGKI5xbf0rSiqsaxvihVYD/zfKXVnUpj%0AmWd6L7gY2IfGNc3bdcYYzTwFGUgxeGyNYC3H6emzztB7EQdn7z8uB8E5jDYYOt5ZnLdcp8SRi1wo%0AvYUBU5C4vWZI3DnIsywYw9slMHRniXKJXM8ec6+FMCf2XDlq57JMlJKhZr7cL2TtyOuDl1YMHVGv%0AB6M1dJrITWim0k2xOOvIpaL0ENCPUuzHIdvTJvTUtjeu6XR4NgE9oBX19DAGIwMYO4z0wIP0Or21%0ADC1bsOs0UXtD9UFwgY4cUrddjp4SC5d33s9LEviWc1gtiQXvK9Y63rfCWzLU2mjN8jo23i5XiaBh%0AZROkNM+PdzQwLLjhqa2i2hmd0wp1UrxHb0JapdP7QBnZ6P3erVVKk2sVsqE5sRhqnCTCzjD6B82y%0ANSFPTtGx75mU5DJFHzAGIQjl07mE953apTc3R8czV4J3jA7GCK7cKCu6jC6pq2ta2LYVYwyGA6Ud%0AusGoB0UZahcnX/Re8OxayIEd6K2SgngTS5Pn7Hvezo3eYDYePQq5aUbrBGtP35nEjr3z0nVmEOzZ%0AFW0d2+ESo6RSVELVQj63gtYKCRog1yLvS60YXRyZfdiTsOqwKLoe4jxUg1p2JqX47bFz9JV5SjQt%0Al7jZgvOe2xwwHbKLhOhQw5De7rw/XuS8YuPEyAdJi9BZdwHDGGNotXHxnqKlx9paEVppr7Qu3XyL%0A4nUcROsERGU6uVda78TgOGoXyE6W56oCRpe+X0wL+7aRm0iW/7Vf//YvXoALjsVG3p/fCc6S941o%0APTEl1pxp3vJXf33n/fXkT/PEDuS6k7eNx9evRFuoDZqWxWGpO2rdqdvGtu9cJofwAwe0lY9fvrN1%0Aw0/LxKiZ3jRTcBwhiewwXvFXxc1bxpef2Hvj//wv/8DQnqFeVO/Jo/Hx/TvWSHSuYpD3bWctT+bg%0ABUvuAmPtcuA+o0WvXRw0Wz6ITrNYKwfiIzNFx5wifQzusxe3wJH5dLnighxGaq5S5n4aRjfEBDOS%0Af2+lUtSGjzPhFMIqY+kIjIEueehsk0hPh8bYgBqKfX9w+3yl/DK4JE/epDhtFBhl0ErKls5ochu0%0AUmUCM4SIc+Qih5N+OrN6E8rUlrldFkKK5FbJrbIdhdZfOKWgg/9kyEPcH2kAytLqwFiZnvUmuFTn%0AnEwEO2jn+Ph4sa4voXENWB8vrJv4/v6dWgevvaGUZkmBY5OiZi2Z53FIp+sMhfUmh85cC9DFf3WW%0AwZP31JqJPgm2eH1SksBWfv2HfyREj/MWZzSv14Y1ntEqTjt6PTAxSPRuZJS2jNrRSrGVTG0SC9i2%0Ag3Xf2ddVoiRF6GHGObQVN4/RTkAJWmGTo+y7ADCsSHl762fOXtN7w7mAM1IoHUMOLP0sh+tJaJRh%0AdnSlmGPgkqJ4zs7ImFEGZQ37uqFdpNTOqPK9bbVidEVpjzaK3hQoiZmO3s+4Q8G4gCkDXTVmKLQe%0AtDzw3onQNxes1rQmvYppnnnthU9z4rfHi8lbSoN936joUx6r0SgMg2M/uM3ShyzHweU6EX0grx9o%0AJX2LXgo+WvlMlYZGYrRoxXN9Ek4gg6qN0Y9zpCAvY3dub7QWPUCcZnKplGMXhH+y7OvGcknSXcyZ%0Aah3kyloKvYI1gUplb4NL9ELWKplbCvy2v9O7dBCcF0jP7xLvz/crRylsHw/sOLDWQS3k40Uvhevl%0A9iOC0vZBQ2I42jm29YXSXeITrdPzKoeEKTGaxEz2I2PQ9NFIKVLPjkc95DZZRj+DGDL5PorIgpsS%0AJUE9KlNIfH1tJC8HPWomBcPjudGqEAeNlu2J1oqLt/zNv/srPr6/i9NPF1Cd7bWSjxevdYcxeOTC%0Aly93AcbkQjkEDmGDgFSO7WCUhtOWtu8cajDNE9u+M2LEOs+2ZcxZ8n8+n3K50BpMoTT1QyuQj3xu%0ANj29VryyVBsE5jI6ZT+YfBANRQiUU8Sq0YzR8c4QRkOpwZISz77y8f4kWHnW1mPjmjylFIzSAqgZ%0Ag2QN6yaAonm50Prp0NPnJD1ncq/U5gX/by0lV2YtcaIQA8dRKMeOC5FSDpQyDGWp4xACne6ULC4f%0ArTxaO459p1ahkB1HI1lDw3HsMoX2MbKtO7cvd0ZepU9rFKqLF1HiTjB6AS0aC0YnpglnNJ+WiXJG%0Am2IUCXAbMBlNiBIZHE2K/MY4at1o1rN4Lz+fxoG1uCGXTEYDDWWFGLXEDbVIZyXZ0c6I6ADTmJzn%0At2fGjE6p4ks8nk9uN8coGzF9IqbA/TLRRzsPUJIUUEqdqYTBkgK1D5ZpZvRGioHaxAt58Z7SGsk5%0AjDXcncOcfUTnDEpp+ecYsmlUlmny0gXHoM5uWO+Fyzyx7jtpWeSSHANtfRGCoW6DOE88t5WYDMM6%0AlkVkvRg54PohAJbkFE5XjBbARe3t3PTKgdpohVZdwBmti3LCOhRghwCT9FB4Y0BpljlhFDhlsU5T%0ASyGlCMiFJAZ5ZiiticlgtBy2j9ZJ3tMVHLULACgmtn2TwYgzLGkWQJd8a/m8THQG7/kp+pAQeJ2D%0ArW4Kyib213eid3TV2bYDZYRSh5Je8v9H3ZssSZJd2Xbr9tqZuUdEJjIBFFhP5ImQ/P9/4Yjka+pV%0Aocno3M20uz0HRzNGrHlVDCEQIMLdTPXec/Ze60yZwcjWZ3CeVOQy2YHbRXju15ByCBZVHWuUVEXw%0AjtYqt2mg1EprnT0XPkwDnYbvGmsdyyjQr65EMxGsZwqW3gtKVay2LIOXvnvNjNagtSZViV0bpYmt%0AQlZ0dRCPyor0z3qvF0EwyRABifwN1lCVdAxba1itKVWqBTjFHDx7zvSWSVUGTxVDKpLOoIN1CtOl%0AA36mIvFYp8Rpap0of7RcWDuykQ3e0VWhFlkmeGvk71CE+uu9w9Klt4WiqE5tit4LnUYPga4VvTbO%0AHAU+ohX5ihMOXqAZiw8YNH/55Scw8P25o63h7oQceKaMswPLoLHhlWeOjMOE85bPb28457GDpj4K%0AMYm+ZBod3hge+4FSDtsbvhYK4Gwg9ErvlXJ5NXVrfFpm1kP0C6kVShMhtLWWxqWOyAf66hr++0HD%0A/wQXr9o6rTV+e/vKcnmeXpY7vRWUqfwff/qV2x8+cMTIf/mnXxiU4eOfPvGPv/53aliw68pTiTPg%0A81tkXg6O9cEyLuyxY32nfH2nKU/v4ukxxmCPg3cFukeM0TzfE9PLK98+fyaljRYc375/5cvXbyJv%0ATIn348FbMqS9ksZO9BNTKfw1d/7ppxv/9u279CBKRllHTwfnc/uRjc21ksrO5CxZK8YQxNaN4s8f%0A7uxn5qeXhVIVn15fGOeJnA4+fviEclZeOEpjxjv1XFGtsD/fSJvDKQi3BWsL6r6gSqTFgnby8Kwa%0A6vagW8+2PoTQUyvzPEGNlN7ZHlEy0c7Ta2SZ7+THymgNGMNjP6GKE+Lcd5xz5CKXJQ2yknWyUUmy%0A52cOXoSBrVNrlw3nkQQg4ALpTEzPJ8dx8vLhBass/aXSywlao6qUPJX1eJWJxwFayIqPt4eQ+LaV%0A5C3vb0+240AZhyrSi1q3Jy6M7Gvk7bmijSV4Q2Pk22OVeNS1ncmtMRiZonSn8RparxxxJzgNxorb%0AI4z4MPB4HtwXxX7s3OaZtCchjHUpz9fyhfvLT7TjneDdBQ0BGxxx20BJOXN9rujeZWobT47cqHSM%0AM7y9P0XonCNGK27jyBoTLScq4K2U0J/ndsmSA611am2MwQsa1lpGI2vy0iov8x3dhYakrhJuSE5K%0A1ygKjrrvPIv0epTSvG/viBNXXdO3AGjc7z9vpSlpv4rxFql7LGyPN6yWTZ/3Qrnr1rA/I8o5SpQS%0ArRxiLGuSg03q8lKoUoaCS3rdu7ouapWupFMjPT6PthrXFTWd3H56RV8xzmkJdOtQJuC8Z33/hrGO%0AlHbGYeD7b19RRgh5pheMG4AD7xx9PwkamgsSkejX5b912WrHhKZxFOk4VqWkHK0d67bSu9C2tDUY%0AqzFhwPjE0CoxV7q1mAreWPbzxCiJpu4xk34/6IwDtld6y8RjZ/COPsyYK7bRjOeslrIdHMeBcw5v%0AHW/vT0ot3G+LbO164/u7gICUsdA38XtpwetKDDACkHPkue3UKr200hpdC8gk53J1uqQcLShlaNYz%0ALTMlJx5aoZ3DVvGdpXjF07Tly/d3VMvMy0TenxzrwbFtGDr3+53WO+Mg4tiSYT8Frf7cdoL3nNtB%0AQ8At6fs7vSSRwfd2da12Fi/C+m40/ooC1lKpNbFtB89tuwYSnXGcee771XUQ+fVolFw6e2d8+chz%0AW4UeqjTjNBBb5/0skiagY4aZiuHr453BeTCK4ywcPTI6jZs9Ngyc8SC3AY3h719X7veZZ8w8tt9o%0ATTa7wTvxy2iN6o2UM0MQ2Autk45dBK15RAEtV2LepaOTE6VkNNIpO7N0e9ftJJUnwyDS21qla/d+%0AfKMpmJ3hPAR4cKbEzz//RDoi3TkGN2CtYd0PbtPAY12ZvEPR+HRfsFri2/fRMQRP7YZPH+4SedsP%0Abk4Rz0y2Xki1pfB4HkzTIIMXpYXyW95kc2kd89Ak+tg6MSXB3z/euC0z6/bAu2sLeW2fi9Y4K/2L%0AVDLDtKBaIbTGeUbG+4zRSjZvx4mzjvctXTF4iZod545WmtELyU8pxT0EgSVhBAxxXUL9MDD3RkUx%0AGSGeDUOQ2Dhd+nxF3n+5VLSGwQVQhp4zyzzxPE+s1jweD1LNnOdJb43Y5Ln+fKwko8nnLhuOllmW%0AG2s8ef3pJ0yTzX/tkHonJVF67MdJV4bgpXvdW5EhmNyPBYWvLcEJoVIrTUT8TpP39I5QSK3BGc19%0AGcm5M9wXcpN3vULRe2OeA711lmmi1IJpkibRzrOdidlrmg/Q6xUHNqK+UY2mFa8fbqSSJc6pDdNt%0AIafENM58fftOqZpYMinJkNKMAY2WWkCOaNUppdDVdQzW4l+0ptOyXABr79Jp7TBaQfz3VFhuE/O1%0AcZ28pt5vUjVolZQyL8ssmPsi8uBhDOyHXNQyislbrJZoW2fgdZk5csb7gN1XUlaMCo7UcKMnV3DG%0AEK+eZ9MOoxo9V8w4UGq/SKGgkH+XVp1Su9B7raV26eI6I3Ri7wxbzIzO8v2MeBqDBT94SvPkktA2%0AYICuNNu2cZsHNBprLCGI+8z7gZQSKgSGUsgdvIHaFQrPi5fzq1AfO047UgVLRQ0CXVMoaq8oLYOl%0A45B3qDKaHE+UDYSeqVbxwYt8fRhHbO389PGFvZy0o3Mf5fnXe0cbz+QsvjfG251/+cc/GIarctIF%0AsNJVR9fC6+2FMx4440m9kI6DqjXBir4pA6OxdFWlQ1wMgUq64sTruTEGz54UplSmcRQgGYrYElbJ%0AO6XQUalccaX//z//4S9eIAeWZZoZR6ERBmdwQQzV//zLzG/7E6xm+vCBL1+/ED5/5tvjwC2Wvj+p%0AXfH3arg72PdAOh6Mv1rSYyWFgcErtucbplSSKbzeXqnA+f6d2/1OjBXY2N9OhtePrEfmfHvwfN/J%0A+UCZkTVGWlLYurO4TjmfeAr+9oJ5X/nt8WCeJrS2nEfnuW2keMiB02rpg2kl8Y7SWCzE2vFG8TJO%0APM/Ix/sNYyzTcuM2jZwxMt7uaAUYj7aIR6klxnkkTDMFzWjEzTAgWdveCmmrGGfY43ahxjuVDq3y%0A/vkr8+t8bRJOYiocb9+ZbiNvX0++ff6C9jMlrSgDNhjaIVNvawz7eaCN4UyJcXDS/dGyuaopSjy5%0ANT4sM8ao64EruXVjLEfJ6Codmog4ONbtQW6ZD8uN9fFgmBfCGATiYAxVSVytlUhJmRgT+YgSvymF%0A70ei5SoY1ZooKFKRzsG39zd5+ZnAuW1sUaZPYZBtilIa1QUhHvMhEx+lJArkpFPincW0Si+V9/cH%0Aqki/7O39KfSbnLFOtrS6ifSylIruXySGVLPEH1UnnTKBzmciN3kpbNvOsW1Urcm54VDsZ+Q+TQy+%0AcRyKMyeUUgxWY5Tn+R6lc9HV5bu6iFZNLi/beUp2u8OeCt6K26n2yjB4moYwii+t18JZK5RGrk+5%0AYFjF2/s7zg1oBZNSoB3aWHLKGGcoTUGVS5wbRs54ShetFrrqmBBI2xNnREA5eYdrlvM45fLjCjl3%0AEZ+njNUSPSwlswTP2y6HK2utXFQAmpKuWJWDj3H6Kvc21lgJXuPCgFVC1TtiYtAGh+HLl3d0rxAT%0ATWmO72+YLrGUWCTC4S4srbeyVzN+IOWKu+KzRRUqjQQYZzlS+kGIOnOSzUCM5AvXXFqnl4rSmi2e%0ATM5Sor6y5JbepdQfvCVWGdJ8+vRB3DS9EfwVq+uJYXDoLrm6dB64ZYR8kntiPXbOGPEXuOHYdwan%0A+df3B7erL6WUvnorinRGDm1oPWGsJ6VdIAJKySAiJ3JX1CwX8j0eAhK5Cvn7tqOtQBfCOKBSJWgt%0Am1pt8F6zl87iG++1gpHO2LJMnJtsoHKK5HL+iOgppfn4srBvT/p+gLKcuVDiIbCWFIlHBjqPdcM5%0Ay3ANO3prjKMjHSd7c1gtQ6SUds54ch6H+B1LJpbOfhxo7fjr1wfeCETAW40DPueCc3JIQhdsh19e%0AX/jrt3es81jf0GfGe0fsivPc2XbHbXDkJgVthWLwFt1FLzKEwH1w7MfJfRxRCtbnU2ItrVByp9ZC%0ASI6GdEmohX51DGIs0umsjWmZ2LeTVuUiXJUQ0xqGmKScn0q7pvIij/ZGU4pcOPcUr0uG48iRPWZe%0A73eeMdNKRdVIU4JDz+dBrxdlLSbu84xWitF22QQr+HRbQDWGEEBpck5CbnSaLWX5++f8A2ftrSIe%0Ah8i6rZPLPNIhvb+8Eo+dM2VCiFd6Qi64z/1EW3ku1AY4Q06ZmhLBO2IrhOAZVKeche2IjOMszh/v%0A8DS2c2e4LzIIUdLBO3PGaIu3VvDu1sg2wBm4QEvWWobgLxWBHIS1FpCSfFfBOSEBq65F4dCF3Gm1%0AoL59STQaj32joclZ4DnWGDCO1hS2SVeqdKlfOGdF0dC6xOlDYNCa8ygo78hYFj9gvGY/N17/8Edy%0AyXCpPM6iUMoIDrvma4Mv72VzdZiVsQzWCKQnCKxLA+HygHkvAKVRWbCGxXu+vL8JHAFxIk1OoVRg%0AGEfeHw8+3Ea+rzthDFdao6CMxWqJyQYLw+hx3V8HXEuuMpTttTBNIxjH4/Ek14y1cgXer89N0/K7%0A10pjraZegATvJD5qTaerzuj99fczKKUYtcNbwZYPwWHURc11DqUMKUf0NMjnwTvCRTdsHV6Whbfn%0AO6/WU2k0ZPs8TwoXAj4LGCnc7+TaSSVxu1me6w41062mdiuusFzIXbQRZ8lCPKwN6w1nkUG2s1a2%0AYQ3aBVAyCK1XGekl1atr+/OHF3nfIAAOITUHuQRc4uXZCcEwXz66ZbBX1UfLZ9p4nq0yGfFbGdXx%0A4+/1Eoi1sYwjqRSC7nTlZLBY5QKj0ORW6QpxFObCaAOTH0klU5V4tjqSWGqxYIYAVvE6vdK7DJnO%0A40ApUQCV3tljJOed19sNb92VvgCvhVKrnZxJJh8wztFjpVtH6KCpzM5yD541ZenwIjj8Z6wyKLCO%0AbX2IazTVK3pqcL1fMCIn8Wtl8Vow9f0/c9RQqytbP2nWo/LHl4mX5Y7RM7dR8y/fTv78ywvzFFgf%0AD3oTsMSw3Pm27qz14PGecKax+YFlCZyl8n//P/+T2RjcbSE/5QVuvOY+TmijSXlHGcdfv73z66cP%0A5HXDWMf759/49uUz7+uJHhb+/r/+jdqe9Jz58lwJ3nOUwn7sNOX5H3/9V/w1fdjPyOg1Y5jEUUHj%0AbdvwyqAbOG04UkP9jrHU0LvlaJ2XIfzwm1hzoPTMy+gpF3DjOA5sV7QwYRGDeAgWjozyBuOD4I6D%0AE9pVGFBYdC+UWGRCQGd7f6dax74KTbEPA3E/KKWR1pX93KEPkJ9C/FGVkiuxZIycerH6wnwbI2vk%0AmISYZYSYNTnPMgURSTbLfbkxXFNE5ywfBi9+JStxwmmQ/oys1mW6Y3ojbytqWVDKoGqi5ERKhYrm%0A2FbSuRNLI+coUdNWMdbTU6SkE6Md0zQTz8izVe7jwHEmvKmkln8chmmNbrq4V4z9YXEvXaZ+VltK%0AE3fZGASm8vbcGGbFEDz7+kS/vkoEL0acM4QwUFPmsAptDbFr5vHCE1NJWbaMNRc0Mjm/ffjIuh+M%0AKlOKZtSSSXe2MoQXSoqs54l3hvfnzn0YsM7y/bkTjExWc69COe2y3Rq8lw3cdelVVaIHg3N4o+la%0ADuLNWJzxHOcOXS7t6TgZplkmb1bT8JcXA7SRYqxuhsEZcX1w0FqlXNNebzpHE89ZNaAdpHKQssRr%0AUiq8LiO1Bd7WDW9hO8ErKS9/2yL3YWCNGX3FUM0VHTFaC8q2FXIRP0xKmY+vP/M6XcSjIWCs4zwP%0AOCI5NkoXB0k+T4xz5FyxNLnUY+itkYpsf3KtqF7YmuS8tQ5ywbaeFDdy7py50tBy2M2ZM8phr7Uq%0APYoSyVGElT2L/aPUikWRusJrTTONckrMhC4OE10i1i2SLS+RiuI+Lzy+fJG4loKjQX7upBiptWGs%0AYdvOS26pKLWxlizF9ucuQAJjJYqTi+D600XY0hkaHOeGc4bHIaS+eEZayRwxE4t897uSF/JZMqoU%0AnNKkQwrx1micNgSrKDVilPhctNbQpdC/7zu6NdmwXgqOeZx4//7kNg9s24G2QqssVab1tWRq65yP%0AVVxZ14GklMbjsTKEwHae3OIpkt1tv1xA77SrW5lrItXG85BuoTjuZHO3RgEtOOfRSuAWRo9sz/2H%0A1P3x/mAMgZgKRkkMNdff5diOZfBsUWAevcthaB4COYK7IqHrCUMwNOto6eC5HzhjWM9I8IFaKo9L%0ADfH7tkJby/t+8DKPQiZ1lr/947O4aWrjOA/CEHhbD6wPWKN4bhvBj0IiTKC04Vkz3miUFgfNY90B%0AicfGmKld/FtHaRS0RMAv2l1u7Tqga5oWF54Q6jzBWapS/HxbsBe8gN4kJlqRuG5rHOnCylvLtgnE%0ApXByC7JlaVzPqOcTrw2tV+J1mNZWKGWFSDxXoTqmSNq2C6F9cGSD1YbjSNAbR86MXiAU03KjKyUT%0A/W7wxuKMI1fBqhul6NZeTj7Zfk/B4nwQ8bDVTNMosU0MyzhSe+NlngVUowS+IQLhgrKWyXhiTIxj%0AIKVKfm6YeaA26ZAoIxce6NCNEEdrp2QRD6veiL3Ic6Naea420EZxxCqbzdJxo8T0l+4YvaMcJ8E6%0AumkC7ikNpQzOOYbRS+XBmIsaC9M4QBNiZ0dhrk7a5OWyaS4y4Bgcmqub5Qy3YSA4g7EjTlW0DnB5%0ADZ33mBB4NQZlLMEanmsRGI9zlJgYPOScpbvUZXOUzsx9HsnAfZ55P0W5MxkvAJ/WcN7htLpovrJ9%0Ac06iZc4JedFqxeCC9Ly6DLOcla0el0x9vFyh1js8HYzBWUvJgYaSS47uMtjUSt4lOfLrzz9RU5bB%0AuZWtuFIatCU76QKWkrHK0NXM17cn8xToB+xnZZlGntt+RVw1TUGJCWMDMW+YLkCLUivKWelP9Yoz%0ACmck7fF7HcVqzTgMaCVniSEEUUm0TmmF+zhIfw9R5Fi9gFLspdBzAuP4+TXId9MZUakEyxEj9vdn%0AkJKBe8yFdd8ov7sFtfxnxShSkqF/uTai3jpAfuZU8YnOc+A8I9RKTQXtBYhVqUzDwKf7xHZEBm9p%0AFbb9EI+ZH0iqokiUJFuu5ULj1zGQmhAtw4DIt1VmGUeyVrTWyTUye1nqfJhHSin4wUPvDFcKQRtF%0AeH2hlsZpNF57vh0H7drs5msrXopEjqMRfP6/9+c//MWr985tHDHKcL/P/NMffgYq//XXj0zOo4bA%0Azz//zDAtpHQwdkOyA1N4YX75CPWkly98+fI3Wt/J0fL128ovv/5COR6UxxvDNDO5gHILj7eVnB/Y%0AIOtmEw/+9V92Jjfwvj7JpbCv77w/DtxwUGjM88IyGH799S98ffuNt8fJeX6j95UzZyY/0muBbjnj%0AScyJXz/diFmmCmdMGONYrGVqjePYhPDnAtY6fn2ZUUYzuMA8BkKYKDmzvLxQz8z3r298+LDgjMM4%0ATy0JZ5QgQ8PANF8S2y4lQmM0vUbqUVDWc24ryijyuVFToqVKbhnrR759/iIP2eXGGSvLCKl8o9dA%0A3RWPdRPgQ4e9F6oyF7lGbO0JzX2ahX6Uo+TDNZwpcR8H7vPAPIgE+uPtJsXqwWFtYBg91irJbfeL%0AkGPh+XijNbjdFlSFWuRi1XRF606LQkWyxmLLifeel2D59v2JNqC9wfi7dENSZpxn/BZZz42zRQqN%0AmCrGGqiKs1UBUCg4s7Ra9pj5w+tNcP3OkWPCzlL8zs3zcp8ZpgG6xd5fsGgRNnbk0Nsa2krvqpSK%0AsXCeT6bpJod4tPRhhoFUAve7Zd9OXueJmBL7cXKbRnLJvK8nIVg0jQmIqeBeDCEYtlhZBk9rBdUM%0A55ZZBs+eG1bb6zIqLyljK2EamceJECZayaRj59PrK7k1eisMgycET++arDS1NLwx5JQol9y898oc%0AZkCy3lXLZLFfbq1apBt0nCetSm7cGU3TiuqFHImWTWLKcpC8VymUp7Iz3We2lAlZULXeKx7HFUfp%0Al3+kVUpJLLc7OReCBs7I7QAAIABJREFUN8z+JhHIJgddTSfmyDIPItXshUE7efgrTU6VnDN6DLIN%0AAaLRGLRImYtEqIxyOKdpWxHnNgVlZFvcOpQiPZG39RAUtXPkAg1F7nJQeX9ecaFSWFOW6aXXqGIo%0Ax8ngtHREFdSSCPONZZapPGfEGcf+/lXAAXknRpEBG61YU6LVxr4L8OJYrzhMb9AKb2UTh8spE/1x%0ADMTecNbSWmXwjhgzqcrE/nkkUJ0SM/EijMnl2+KdYT0S6yG/U6vh+7rjrCE3iNdkeouH6B2SdP5y%0AzlQyUwgs00yOB71U4vuKLpV1W/mwTBzxoDmLLo0zZkopbHukXGXxVpu87JtcYltvIvN9rgzB09bK%0AfiSmYaDqznOLxJwBKK2RciHVSmkirF6PU+K0CAL6zAfWycH8b9/eJBp0JrRupJKJ20FX14U0JunE%0ANQiXbLNl2SS5Dh+nkVYyL/NC8JZ5HK4Db2ddN2qppFQ4eqaWwradoDtOG2LOpJwoWV70g7f8/dvJ%0AYN0lKoU1F5SW4cm3505pjX1dMUbx9thRaiPVLgL3IaCsoqEw12XWOCcwJOeAzB4TU+gsRomM+fZC%0AsOCcF4iDUcIxSYllmViCoNSVUtymQBgcoIUaWuS5J52QwpEyy+gotfNYn0whEHOWMr9txJS5zSO9%0AFfYT+jhccTbZ/B2HvFe1Njy3HdYnKPk853b+iM8d5yGXP+D1fv+BwDeq45Uivn1j/tNf0KpjrcSI%0ApLOkGbRmChZrNB9uM6XXK07mmAfxf6ng0UpdCQ6h0xUKRhm6kjhdq0JSjFrJZqAYwVYrTazt0kgo%0ASiq0lnBOJvitSe9WWU+NkeACfgpY46il4C5dSPCBEGTzXGtnngJGWxICCLm/zLTeiKkwBxlKWa3w%0AyHDTGNn0eW/F8aYgTOF3Rg1GWz693khNsPoWJ99974nnIfS8WrkNTrZ6puOMDCdKLWhtWUbRZKQW%0AGceB9blxu79Qu2ygPr7ImcE5T8mJ8xSn4X0a6VqRuyaniO3w4WXm2zMSekMPVxfViHfPKomKtlyw%0Al85gsJppEJeqVQprnaQJUuE2BJQxjIPl5hzGB8Ygg4HBWWKpoh1oTYBbTf1Ai1utqYzkmMEamjES%0A3fSe3CFYSyrSC9LW8XKbifvB6zyyn5FUOkfN/P23r0TvaK1x5oK7NjvkREc222cSF2IvmeqcuPmM%0ADHdko9qv34mh5sz9PhPuog+arCMEh70AK7rXS3iusXTa1WfNWXD7ulU+vtykX+osKUVQhpwrRSli%0APES74Cz3eZDuOPDl/Z1SM2dq0qN2nvU80L8ParoQYBuK3DrliMQz8joNBDsQc2K4T0zDxB/uN/78%0A60/knDjOzD/9Yoip8P3bk6YNdXSszyfOe3AB0xKlVV5vC1Up0Yh0hwmOfT/5vm2MTqNnx+hv5CZk%0A7aIVug0M3vJtfTL4gZg9b+uOc55qMi914syRMUvixGjP+3GCFsrp8zgxV8T03/vzH/7ipRQEN2Gs%0AZNe/Ph78n//bX3h/PAgfX/jlT//MP9aT//3Tr3g/cqTMX/7yFz7/y3/jzLI2/fN/+WduLzO6JN7j%0AwTx/JG0bbhqYtRJBaD45v6er6yFTjPW5c5tH6ln42/c3nG7sTaYw6ZTy9k8ff0Upzfn+lee2YXTh%0Aj/cbg2l8XR/88tNPIih1A+UC3dQmwtycZQqdU7oOjU26FFrhw4hzQkmidsYhYMdJUNC98eW50bTQ%0A43rN1AbT4Bn2g2GesN5Rc6IdB/MgEr/WM+VI3F8+0lQD5ajnDlTOLVNapvWO6YYznpguzozjeJDa%0AiGmKkirzNPKvf/3C9li5TQsp/VXs6qkJfvSasHstkaSqFLVdXRZtCUY+lN5aWm0cMTNPM11LNMt6%0AxzyOGK2Y5oWWdsZLSPl7mdFSyfuTTr3iDF02fSicl8tBufCptVaxz/sJ4zT7flLiQYoJ541kiZ0n%0A1Yqzke3YqBdG1l4IbHqjtSbQBq1+HH4+zLJWvw2eMAxMwUqG20r2e1wm1meGKyLnrGH0gdI7gx8x%0AVqF7xSiN0o6cEy0l/CDEqlojpXT0FQU595PgHcZoHtuBNbJhaKVTS6XTWY9TNk7W4VIhWkdtkIrg%0AoNdYpPuhG7YbFIr7MGCcxV89JVrlfpvwztN6Z5kHIfph0CpTaRhjRCzbQFVBEddWCcFDa5RLalyK%0AorWC9rI9VMaRzx11iQxrkwmXQqhbUcn2o9ROKfJd6b0Tc8IYIy6d1rDOk2ojXWXt3C/RZS8sQbps%0ArTRGJxcjehWi232iobnf7uz7A2ctZpx5rk9qOoQGiMRTYs6kfacU2eq+3BbJ+MdKbzL5du6KxZYL%0AuqEVNTZKKaQLxZyKEKUi0p8xRpNjJhhL1RrnJDKntMZ7y7dHkohca3JpyZUjSWFcNy1dq3undrkw%0AnqfAKjIwWk9XMtVPRVGVptaIdZ73dcMZTcyFnDNKdWLKnBGmQeAptWb6BWdwWi7PKVdyrRxJYm8p%0AF2ppPM54Hfbl4LofJ7VU8fDVyvMsdK04cqHkLBLeLM8Bo64hEB1tDZb+A3rRcuI8D7TTPN4e3O4z%0A5yky41wS8zix584ZI7RKqeKO8VaUFa1dYBaj5RnaRBUQrGa8ZJded1Lp7FGQ6+/rJlHpmMR3pxQp%0A1ytSI78XpRXHKYTWM2b2doJSvLzc2ffKOAzEM8r3WFuJvBgFOmB9IHiZOOecOWLkdQm4caQ0cXt5%0A1ckVtpxpOQGQa8UZi26w7SsHGmOELuavrWRrgqMu9dooGEtr8j7pXcAQAizqxFbRHY6YGIMAjYK3%0AlKP+GJhprfAIPfMsCecDLTdSjKAdLgzEKBcarDzzlmBEo3ApKZoSJ9I8Dlgagw+cqQpUIHhyVrRS%0A5bN2kSa11uKtvJIGpfcf28nHujN6j9KFfZc+3xHjDx8bSnHGi9iaEjlLHLiUeg29CiUXtJH3RWkZ%0AZy03P+K0xMarCliFSGBdYBxGFI2L+UupnWm0dGMYjUH3xjLPqNoZxkGGfQoyWrox1mG7fI6cReBG%0AKPn314K9OsNyMRRCagiyOa8IttogwxmtfocWXYc61TEo8ZYpUBfd148Wq7yAYmpjCh7tRoJxULOQ%0APrXBWeit07V4CJ0zsmlTnWkITMGgL3osSjE6/0MPUltnsFY6R0gcPuXCNIxo3RmMkUj5dRk0Wvov%0Axhga7cfATl//vWWeUb3hrvhea1UuD4gmxtiEsQYfPClWnlvCuMKvH1942xLHWWjKEMLvgwfpMDor%0Ajq6upd/nL9+fsbK9Ct7g3ACtcX+Z0L3xuix01bFWc5vEFaWqYpwDzmpakaFUaQ2lFed2UjvULv6y%0AwVuh+g6BVmTDWXLFGoXW/hpmiSe0687r652xJtbnyfrlZLSGaBQn8nMgWLRxHGmllYSzAmwxWiL1%0A+vr/HK1jHr18JoJAUZTSqFGgLqJsk3PXfRqoHQbnUTSslXi6v7qL9tIZ0DXfL0jc9HpDN+i3iffH%0AzhACj+NgGmesUax7oveMUZ0wDryUEfTI23NlihMlN0qJHLmiru5hzpEBR6uZURvGcRC6b23885//%0AhOuRj8vANA3Ukrm9vBCGgz1mbveJkhNOe357f/LHTy/EGNHWUqtc2tN54J1nj4qOJaXEbR6YB7ns%0AanVytsY9eFrtmGBpDc6auI8jTWnOXBmHEa0aSWmc01QsgzekLkCuefCklNFKwDnhGsD8e3/+w1+8%0AuLo4XlsGG/i0LHTvufsgRJfahG5lFftjRRvF48vf0H4iAFprnt83StWkajHDK/X5G9VP8qE2iuQE%0AgbsnmSYqlVCtUsrJvhfm5ZUvv/2NrUEujf1I9N6oubK/f2WYJ57ryhojt/uN//b5r+RyynSny4My%0AOEtKXSIoF1XGGhHyda0l82/lQa5MwBrNp/tMb00egj5gbOM2j3zfI0ErHs939q2grEYZxxlPXpaZ%0A8/yG/ngX4IDRMsn5cKcrwzSK4NYNgVoa+cKIS/StQ4u0mjniiYqJbhTlSHBW1rMwDZ7393cCHYLm%0A3/7xxj3M/O3xwFyRjtKhlIJxVqJ6gO5iuddetmG9dyYnMbfFW3EDAccembwlRqF0md/FrtpS44nK%0A4uRp00TuiqC6xErOnX3f6A1s8ILHzwlnPalF2Sye70xmIpZErkJYPE/pV4QxkN4fBC2envOMIm5s%0AipwaYxAwQqkJ1TWlV17CTMyFD8sMDd7fVvTLxP32Sm8NZS0lnUzTyLGf+KZpg+dMlUZmsOPl5iny%0AgrgcHMYH4r6jVSfXBj1zHgWMwQRPLoVt3fj22LDW8Pn7g59eFraYiemk9kbPXTYrLjD0xH3wfF3F%0AxdSuaFeKhWY6jo5yE6rDmSp/+sOIc5aUr0y00gQj6HtVM7E1gWMoQ++KluXvlnIFbSgp/RAfdyNb%0ALn2Ry6gdq4qUY1vhiFEm10rLpqtW6T91iTj1q9yea0Mb+d/WdO7jgFKJ4zhYvOV7SuTr8qa7IsaC%0AdYZ5FLKbtYHZVH766SO9yYF8ez6Zp0Gm/MoIVelymRltfshTz1wvTK5AIIw1xJhwbqbVRnewx4Jq%0Ala4E2FFqESWAkZ9zrVXAAbVRr9+r1hBjIZfEETOqN4KGHCNeQW+FcZDfdy3S33MonPVoZECTSsYq%0AxTQ4YhvIKQMaqzTKGtKR8TXzyE1Qu0bgBa12zlJlw430nzQQlWLsgTkEKXB3Ja7BlCmt0qocsmIS%0AYukyjZyH9Gme+ymScCDlxpkixymXB60k6vt6W9gOuSw5q6mb/M5EqywQm9AzRwelFYNR/PzLL8R9%0AlelolcvTcZ6EXtDO8f0CfvRW+O1NNn3necjBy2i2I3GfB0gJjeCTMY16HeaNUTyPyBoLwfZLAivR%0At9YVLWbp0hWLM5ZcM3uMeCcv19sQSDGir61yGDwhZ7ZVCIzOBOmoJOnAaeO5TyOj1/SccUp8js1V%0AWtWsW8RZOLuQTY3WvG3bZUTVqNaI+ZqmOnmW1iYkOX0dFGKSS21plT2K902k2xK9kpaCZksJb7T0%0APZWCWuTz2+GTc8QsWPQjnqRruxZLg5KZ/MwZK2EUCENHc58nAUJpjVZdgEpaDt7HkTBIKX7dD7y3%0AMoS8Ftw1V6oWclxvHWXELdRrJ+WEdZrU6iX2jZxJtpNaqR+uoK6MQENSYfCO/Yw0FMdxiKzeGFFX%0AIMCamDLf394xHz9S143l5ZWYM77KwK0kiVSFIRAMQuWtVb7/g2UaB4IRl9sUAkdMFIBW0d7Ie/QH%0A2APm67OiuIZ3MZGRCNYyTTirOeKB87LRM8awnhlrRFo8DSOpNXrOaGOw3bA+VubbnSMeWG24DQvn%0AcyXuG/PLB0pptBqp7WD5+DP5EqN7YyglMzjHNAbxcikR/QbvCE6IdlNw5ItqWErGGifcACOHVGvh%0AdruRjpPg5Wcl8uxCaxVrNOMovkxvHFVbrEOGYkE+u1qrC9pVeO474xCgytCqZNmmmyCAiRAcw7zw%0At398JuWGojFMI9oG8rFjtKIUib466wRuo9UPkfEYAkuwzGFAafnsFNXQTQbcxmm8G5iDwnqPudQH%0A+hI/m9nQqyKoKgS+scslPyyUiyp4nAm0qFuU0UxeKK82BCariFkUHOM4sG0nbpjRKvMye8bwkaYN%0AoV6xVC1Rx8k59ss5Jr5MicN5L5um3g3LOKDp3C4NwJnFRVVbZxw9XWleXhY0MN9utPMkjANQsdqQ%0ACjjVRUDvJDr76cML2gkpNFWFMo1x0rQaud8WfvvynRA8jUqwjmCEXK01WB9wNrH4xFs+CGEEU4k5%0AkUpncI5lGPkwzexbpJApdBY/EqxhCSPLy437/cYyOJwV/+r5O1wq3DFWM6eDjuGnnybW7WSYJolH%0A+oAGpnlh304GY0k0oStTCM4yOyFJZzqD96yrdFaVFtm9Up3RKnJDkku6MVuFmUaOXNlqxeiAQtD+%0AwQdq+/e3XfCf4OJlrcEaS4+Z233hPk8MYeJ2H/j480+83Lys1b+/8/rpZ0o62deDPmqOxzdiTvzt%0A758xThHsyN/+12cKDac0FsHEt5bo9xdaPunFMow3cq8E0ynPyNv+lSUM0DP/1//8jRJPvhyNiuGT%0AP/n82HhsO2vMzO8r4+RJR2MJgd8+f0d5x9E1ucsKUislmW/voWZy0yhVacoyTzN7OpisIeXGnz+8%0AEm43JgNVW7Z0Ms4j8TipxeMWRejw/fHkyJGYC84ojjPz5z8qlp8+0vKJ6gsKjdFeegdRgBfODhQk%0AInNsGzFmvrztTDbytu5YP9Nr5NxlsvieDOvziTeBdX/nZVn4f3/7DWj0XrHGMvguGP4mzi5z9YSm%0A4LAKpnEkOMOeC5O3PM+INivPUx4c//3vkeAdP99Gvr29c18WXu8jg3NYa1Boei1oY3+IX7UN6KvM%0AHbftinN11scbe0zkcpCS4u/f/sE4KM7YqfFJNyJlRClu80AugsN3WtNMJ12y3JhlYqqAlDPLOEjf%0Ap8EWI79+vPF6m1mWhVZOjqYxMdKqwlhFrjL5c9bx8T4zBsfbYyeMltdlpuQsk8xaKT0Rq2CG87kR%0Az0LXhmM9yTnyj+8PcoH9TJw1cRwnZyzQMxWNquLHqkAwmtgrRmvGEDAqE0u88NHimki5XjGtjPPy%0AsG2Dl38jBYXQ9VSLpCIXooRGG817Kqzrk1rh5b5gFdJdqolxGui1ULl6EEaTWiPukXoBBoLz7IcU%0A5J/Plb0orLKUlAUTqzXHfpC0QefMoDpHkzhZTpnZe87yu8NE4h/GWGIpqG5JteId5BS5/fqRfd+Z%0ArjiGD5b37WAJQk0TMaZcENdLzoySuJGyVhxdXTYQ3lnptTWoVRwgXAdXlObYI1078pmxGnIq+DBg%0AtQgpB6t57JlSC7nAqDulycXXGIvzsjHqJcnBTmuClaFFrRXjR7ruWH0NImqk5YxRim3bMDRqzIze%0A8I9U0RdNqiCdrU5Ht0rqXYryGmLOhMtt9WiVsTicd5coVcSYgmBWcoG8tti1yb+7a6GTfn9sjN6g%0AXWAwiud+0I3lfpv5/tiYhpE9JrrSglPvMlzDgKPTh4FRHaSjcdSKzictnRzrhjHwtp54J7Ce98eG%0AAh77ybrtWGvYdxHPxiJTc6M6X98fzN5LL2KcuE+OI2amIO6b2TtGYzlK5XHEyxckB9EQAqVXYsoU%0AXeVQqhXbulJRHKkwBVEQbIdoKAZnxUFTOqk3PJ1wf4Vjw2jD21HxRhQGLcumrsO19WnkC8lcKsTz%0AgCbgCG8NR0wSDWyNr8eTYAzBWXalCbZinWxi0ynPbIdcsnPtHKekGIzW1/dUqJRaGYGgWAO9oGrl%0AeQ0YP1hLCAGUFM/7lTxoyDbEq4b3Qizcj52//OEjJWe8UUyDl69F6yjdJMLWNXuF1jS2N/Ysh0ml%0AFGeu5FypTT5nVml8cOQmcZFjO1D9YB49zkpkD2vYjkxMmXkciPmSjZdMaxKZa8rLBbdkxmEQ+psW%0A4MEHpdHWYp3luR/YsKCtoRZx0gXrLoqsY/aWlODDfZJniDVoa9G1SQxQaQEI1B1bB+kVTiMxi8oj%0A60w3inqepNIkUaFF8v3tsTF6LRe4bccYTS2e8zjxIVBr4TgVSjd5xhwn8/iRaZyhNz7OC34MBA0M%0ADj98xIQR1SqpgTeLgFouV9XvJEWnxdc2OEsIDm8Ng9M46y6vlaWnRK7l6vJpuXDTGXxgzxW3C0a7%0AdTiOzDhYfHDI0kQila3LVkww+Z0jZW7LLFJl7WlN9BZxPwjec5tfMM6iW8EFz/3DB+J5kmojVsXt%0A5U4thfZd0XQQ91QI8gw3kiKxRi70RjupNkyeKXhql42YaZ3SFMEHumrXFka0DnVa+DBNXJM4fBgp%0ApTFPN9bnA6Ms46gZRk/cdvYkl8zShcLr7MD9Zebzb9/QrlJqhXjQzMJtucmQo2Q+3keCD8zuA9+e%0AA98eK380iv/xj3fGceE8d5KUBFGq47xl0p5eE0pZnFIsPjCNI7N3uGGQy0/NLENAeSOy5jkQU+bI%0Anfsc6LUw32+k80RpGUoEqxmCp6RECAK0Wlc5T3Vj8DlxFCXRzKw5nivDMNBLZB4G6IqjNgbVeV1G%0ADIo2DVI/0Ybfvn/Hqs7ZlWyStaK1ip9nUi84c0PXxMs4UXLl5adP/PzyEUsXmJm1bN+fKAy6G357%0AfkPXgnYaChxFMc2jaG1KgVLRTjxvSXXs5OirqGduwwiqsx0JYxSDlWRECJZ8as4caVUGOOeRZNDc%0AKh9uNx7bCq2zBEdwnq+PB8EpehZ9xhTMf26qodUa7zqf7h+53WcR1+WTT+OdT9NCaor16zsfXv/A%0A9vkzanIcx4ozjthPvr7vGKX5/O3x/zH3Jj2WJVt63bLeTnM7d4+I17BYpAiIAgRxoP//DzQRIQ00%0AoChQ9aoeMyOjcb/3nsZaDfZ5yQmpkQSUI2eZGY0355jt/X1r8b58xdaEjRN7SYzTzF//7/+bf/Wn%0ALyzv7/gpYl1gSzufvtz4ljrJVWiJH/enoKutIS+R69nxn99/8n983biMnRBHevnJ1+8fKKXYS6e5%0AgJ0G2ebUQkuJGqJsDNThGqsZrcTT5VSn5o2TsbycT4zTSDcKUwoZQ4xeypTByZamZnqPaGvQzye6%0AOtpRCKxwZNozp+uFhmKapoOCZslLQsVIq4muHHtdwHi2lGlt554aSns+7g9U21GtsdwzYQzy4HSW%0AcHnlP//DX7h4jW6WXz4eWCPEKm3EpST/iCRR0RmHKD4NbzEUHqs8VH8+EzY4ntsdpTQxO6E8Oot6%0APKi98XIaid0zTxatHdoGIQz2hg0BT6NsWaJVSUAGj22ntMo/ff048vyZuDtqKvKSTgndZJsSjBDX%0AFCIQNW2n1yKTDnuAA7SiwDFNboIKVhwgDpEW5pxZl10ogFWhrCHXjlaN02nmsSg6o6D0feD+XJnH%0AQE4COugKnKnUnHDWgLMsz5XHsgj8w0e2vNGNQePoulCRAm/JVfoRxyZkz4XhiN3dj5f95B17ybTj%0AZ8zQxXCvrBx4rIBQtFKco2eIgxxkmiBgc230KiSxrWlK7qC7EA6t5TyDyHI3TtEL4p9Dqnps7Wqp%0AKOfYlpXWK6UqvAvkLkQ54y3LR/k9LjF5R1EK1SvRGLZUmMaBISf62li3zhgC3x7Po8ws8dYY7e+G%0A+Y/7ndeXF8LgRPDYO/M0SQRoO7aiKdOrxDEezw3azvtTJslKCT7KOk1usk1vgAoeEJKU8Y7cD2DK%0A4U3ak0Re1nUlDANl3fj28Tyy7hBjoKrGmis17VxPJ9Zt4+PxoFc5ZEXvWPadVEWzsG8PUp4xSrPc%0AP2RyPc+kx4PzHGUKPo+szyfOe7Za6EUuEqVpctpYcqI12fBZYySet2fiaaLUhgpy+TNHNzHnjDaa%0AnBIpZ+jSYUlJeltbLrTWGKLIeAcUfpAJfXCWUhsvlzPPx51gNa1J6b0q6VRVQZdhTed92QhG88yZ%0A0jsZI2qHVjjPA4rOc9kFsvLxoNVKDJE1i1vr148HwXm5PNNIuRKtxCrnSbOsG+6QhadcyQc0ZU8J%0AjUSv1EEze2ybuHnQpNowR1nbBy89lZKx40gphdMYyKlQDwcTRiJ7wWosmWLFJzc4ueAr5HM/BAMd%0AtNO0AkoLFXI51Bq5gWqNn4fXa7uvOA21FWqush1xYKwWh46WHgW0Y+Oijyi1ZoiBnx93qi2gBF5C%0AbsQYBHFqzKFI2XBOqHW9SfwYbfBeseWGtzB5g/cOZxSlSR87lSz0R+c4DYFoFcMw/C4a//EuAJT3%0Ax4Nc5GKcjh6kQgmcQ1URp/cq9FPj5DJnBXPN4eAax4GP54LTGjcexXijeGyZisFbx2NN+MP5g1Y8%0A1+Ug24lDzXtH2nf84Z06XSasFqKw04DWGDi8go3ROUoTrPX5NGGVYl13Ooot/ZcucO7Ssfrx3LBK%0ABgV61kfaIBG9bNwUSp5tAD7KMOaIjNZcmGL8/cLjrTrcVoKCv68bVzvKATIXmmoo5ThfX3ncP1g+%0A3plvN2ztVOeFEqhgDpZc5KLhtLj6vDXkXHAKppOkHnoRaBTKkKoAd+5bYgiB3DTPx4PJBQFcIXF3%0AFzS5ZGqRzWfv4qIcvAElSQptDW/jwDMXcq4Yo34n841xQCkDStD7GXV0czvz+YU9bezfvzPFwJY0%0AJlZmV4im8ePxxBkFzRCdpZQkHfXg0VoxB880DbTaCVaT2yGkD451S8h3iaOh6XtmtYXr7UJrEqGr%0AqmK15nI6kZMMONfnhjKa02ki5Z1o5e/Ygee2i8i4VKxxeO+x1nGaZ57rAz/OnEZLbwY3Kt6f/4nR%0AKUqxzGOQeGaVBIjpIqd23kEtVCxTcIxD5PU8M0+DaA6sdBu3HMhZSMDKW9bUQFnOwWAxWON4rBvR%0AyrPfuwGUJmiLG6xs6pzFWk+MEuttXi6Z276CtnQ0g/OHMFiTS8FaeT9+frmyPZ+clWXJlRDk2dOW%0AHa1gcBalNF1bcil8ul55rjs+ON5uVxQZ5R21ZS7jRKexbQtZWQqFtD9RrYML3J9PbueR5f0n4e2T%0AuHCjJ60bGIgx8tx2Uqp07bidPOp4391eBvYt/74d70dUv2OotfCxZZTulJpxXmjd+jhT1NbRBq5j%0AZMkVEPl469Kd/W/ea/6/vCT9//GhtOGPtxv/+ftP/u6PF67zhavT3Jc7t7Ly8ue/Z1vuKNd5PHae%0AX3+gqud///f/G5/+9BkaPJ8baS/88dMb/+c//JXgG9t94defK2OIfH9s/N3bWfLORigl+887ymrO%0A18jjLrLZx/2OVTPm1vnll7/y/vEk7YXfcuLt1fLtY+X19spffv1Fyoc1cxki//j9uxB+wiBkv2VH%0A2YDuimFQPJeF2c/4LtPK2gw+OE7e4aKQ97RzvN1uLEuhGwhnx3b/oCjFaZoI8wVqpq0bW068Xk40%0A8zeRnoj70AZ94J/N6DFW81gqymhSbry/L9zXhe/vKy4Yto8717c30tKwutN8Q2nLsq8s77+ybYWs%0AMvc1kZqmNslS0xtnAAAgAElEQVQ5G+PpTbYazkkxNVgtTijgGjyUwrPCeNCRnrlTd8FTL9uOM5aX%0A6w0XZErzMkx05VB+QBtD7TAEh0FhTGBbt8OxUSh55/7YJGKyJ75+/8HPNbFuG84Z6lYwrfD1xzve%0AKqIxzGNkMZYxWmrJOKu5PwrGOoka1YayEoVSwLLvhCMvro1inib2khmL4T/99gODiDXX1ijrjnGW%0A92WnY0h7w/oReuE6DJgo2H+nmwhYe0fvG7UpaunoqnDaSq8kV4ZppivN+vMd6xzBi+wUBaNvGGMZ%0AvGNPiTFoUlM0tTEFzzMdUaKGYI61kclwV2jAHn2w6J10tYxnrY1ZKbZ1J5cmkK3eJfb48SCVwmNd%0AiTESmiLkxuCloN11QPWdMUiHTqZAmkbDa8vSjs5a7awdzsPA128/WVPicrmyL0+UNQQtJWa6Ja8L%0Ap+BYSkeHgM1CXEpNogsF6eT01qlo9ufKy2lmPl2Z4kBXMp1GGxFmLw+WZWffMwrNlgSk8dwl0nlf%0AVpyWzcdpGuWld8SOxyiiZxsCCrmglFQI1v9Ouyq6suaGsZb3+5NWG7V2lrTiwsDPj7uQqdrfULwC%0Ae7DOYpsQ90xpOOvpqshWO4wY64gKnkozjjMlLfLs2grD5YwqWZQFrbJu0uO53x+kIrHfZSuAojtF%0AawpNE5mrNkzOontDO0+rFaNla2FUAwzeCIzi6/uDMXpaquyl4L1n3VYhOe53EZEiNLTRGj7uTzio%0AaMuy0xVHDw62PTNEg9aOKVi+//ZT8L258XHETm0UsbvK8nf78bGS9oKyipKzXGa0QSFFZx8cP+4P%0A3uYjPrsXolG0LvHW4IP0AlPnY9nlGQLsSaJcXols3GqH94ZcZapde6e0Ls8vZ+hFerqpdYYhsmyJ%0A8zzxeK6U3tlLE4FvLZy8ZcMf5EyN9Y6mEIRz7yzrRmmK3gVEpI2AZpZNABaqA3SeqRC94PJr75gq%0AhNkQPd4olLJyGdgL2nq6Whmj4+O5MjiBnZSaj5hvpTdLU4olZRSdIQQmJ0OscBrwMeC05r5lgvNE%0Ao8lVYn1GG6bg5PmbKuPkBLUdHMF7lDWwJ9YtoZVlL0+U0nivSUUE7qWJzqRQiMHilKG0THluaJNp%0AKKI3DF76q1YpjJYYWFOKngrKaKZhILUnxhpazqLS6NCUIudMNw5vG9Eozp9f+fFYhYJ2DPryvlEH%0AwXl7F8RnZIUW540MQIfoieNAHEfUniAG7puQOKuS52fVhp4bdIV1lm1LbLURlDs29JV9S+yt451l%0AsOo4iHpOs0VR0SGSt42T98xHtMm2yvpcaEoGGtu6EwYnUfG98C/+xVWIwy9XnA8453lf38EEtuVB%0AHybpZBoLWqFVh66YJ5Efz4P83SxQUWCcfA8YhXGeVCoc9NPTdCZaw2NbUWjezhPTOJKWDSzklDid%0AJmra6NrjnOX19ZVt32i9c9IGf7kIaAV4rCt7LpyHgVIq0VmGcaRXiSNaDXocOLcr+17ovfP5deaX%0A334SLydm+kGRVL8DcoKzXE8jmk6MgfP5RFlWsBbdFO04p8jgw7OXxjlEiS/qzuPxzqdPf8BQuYyn%0AQ3NgqL1ileZyvZFqZ3CabVF063hDute59cO9KAoRHwPOy7llPl2gK3z0DHFkeX5wPZ04TWfcj5+0%0A3viH7Qd2jOTlSEtpiefOMZCLVD+uc+R2PRFiYDy6SmiL9Z1aHKl1elPUbUHZyF4VuSUm07mdz7SS%0AsWFAl4Lx8ue+Xs+ktJG7DFq8M2Asy7Lx6XKlX2+8v/+EGii14qI88+T63RjHwGMpeBeZdSE4zW2a%0AWJZMLQ3nLb+9P+UChsNjRDFhZas3Do7Jxd+TBM0aytYYT4GP5w9ezhPf7ophEgDSOI/kvdFd5Pv3%0A33i73Xg8V8I4oqoibzuqdl4mz1pl2HW/r8RhpJeCiQOqa/CWmnc2I5WAbiyPbUF3JQTQnHFovHFk%0AlYlBBo44x8l62eClHR2DxGf/Gx//7C9eTsOX28zkZbpY8sr0p3/JECd+PjZuKqO8pz06tme8KqSe%0A+B//+3+DN41fPwr/6z995d/+m3/J959f+btPr+x75u2Pf2B93ln2VYzbbmCrhRcfeD178r5z9uLs%0Aea6VZnZ6T7wvCy+Xz/zj8qSUhjYd7yNlvfOxrrjgMdrzeDwI0ZG15o+3F/Z1IbfM++NOa4XJwfdl%0AJ3qHGUeey8J4FXHt6RS4xsg4D7xebkxzwE0TX/7wBW1G0vJkK531eRK3jDOCKl03iShtC9Y5pnFk%0AHkZ6b0LY6U38RdGz71WAB1rz/uMr9x/fWLZCLopcGtuW8cHxuL9jO/xcV67nidY0k9L8tgp8om6N%0ApjpNy4NnzSIzVEp8GTlLPKV0cEodxWURf/75OlHl9cIfrxOtymXq4/FEacN5HDjNA703TuMIPcuE%0AdZwJPhLjiB892smktlaLHWeUX3je/8Ivv33juTxlc2YsH6ViMFyvkeeWmAOC4nWKLTWc6ngb2fLC%0Ax2PluSe0Ebx6bTLp1qqjtRHZ60GGckrzWBc+31747cdPgtZwTEq1FbqkTom07/yWEn/+8gdaLWxF%0AcNfXyaN7xYcR50d03rmXB8ZanBl49Y6fH3eUMfz99YUfPz/oCm6nmdoql3mm7Du30yxdjH0/gCBy%0A4ApdkXNi2yrUTi0yCa+lUxDKXisFexyShujE1dPBO804BFrNqK6Or6VsSXISh5BSSCb6oAXu+06w%0AEaUMJS1M04iPExaFrju5NYxxeKd5e7nwcX+IfNAJlnyaRk7zzGN5co439nXDeksontoKrSSM1TQl%0AF5jBRRaTWfd0PDXE/QdgamUeI9M8UfYFTpHzEHHhRSZqrTFNE/uaUFHiEDY61nXnQqfXQM4drTrR%0AyaUP55hGfwAkGpfrhbSuoDXz5Uo+EOz7u8QUPorgpLuWC2FaV96fchGmFAEJdFC981hEY0HLTD7I%0A4aJUnFI8ayalDErjdCdYQ8+b3GXbzsv1wvecxeuzbRKP0o7Sdi6nkT1tDGEk+spj26DNpFpwukEt%0AjEPAWhGDa+OYxog5InXKel4uZ0pt3L9+Fym1s8xDBCUbpI9lpfeFeRzkZRg9LVdQnce+8zCWwVuM%0AVqxP2UJMzvNQ6yEA1QSroXWcU3z6wxe+//Uf+Hhu/OHlzPvHSlk/eK6ZIUhXzZmOHRwoTTGW7edP%0AUoUQRmyXbfbrGAFFMJrz9YQ1lpfrzM+fH9RSpfejiuDe1x2nFe+5UFOB1mkonlsWuhngrCUaIbc9%0Aj211dBavOwEnBCXAKXBW0ZJEapQ2lP1BCzKp/rEt3KZJvv6qM3rP+1N6YF13qJmXeaI2+PX7d9lA%0AdHVE9jqqKeKht/BGEUIkBkt0BqMUzgeJhmrN47kSjeG5rrTeue+Co15TltgsnXUvDMHSa5PYoVb8%0Atu9cp0had4Y4kJs8D62B9bkIWMFMGGNZ1gefb6J2abUzeUOr4FTj+ZDP6zPtTN5j1UE/c5Yf9yd3%0ApRm1Ynl8yAX7kFOXIihprTQdmfiPYWCeI1oLmOp2OrGuC7vVWD+w7jv7lomDEmec0ZTc0HTKnri8%0ARIwxgpuvicEOhDGyZ7iMEas653kSbYY9eh698MfXK10prpOQ67zSrB9PaklYY7lNgRwMLsimIu2J%0AzR1EXgeeSrRO+j1UVBOxe6+FKQTGMfLp5QpaEazhdL7Iz3sbSFXwHlE1VC3Em8AGjBH3FrlyPp0I%0A0YvrLTqW+8L5fCKXwsvrJ0zw0lvp/YhjNwYNp8GD0fJ5pmMxhGNYEL2jNCVR3OEE2hKcwYeB94+H%0AONEMENyB4R4wHXyMbI8Ht9cbzjrOb59QqmBdxKjOy8uVnHYezx2lJWGRcuZ8u7GtK0OM5FK4nU+g%0ANTFG4jTSqnTarbmxp51SJn759o1/+acv/PbtB4N1vwM/rD6Gs05IlJMPvJ4GqB3ng/TIOqRDr3K+%0ADEQfhAzbCtc5Mgwjukvn9+XtjZ4r7ylhxsDN37BHcqIpJf/NJ+nQ3X98x/iR2jrX2xvL84EdBiyd%0AEALaOIzVxBBRVnrwximMH/j54zs+OlItLGvix2PFTYb3h2xq9yxu0i9vN6JW/OF24nY6yZlvmmVI%0AoAQZb6ynNKGH0iWxYZR0wKoS2Im2Bk9HaYMLFhs8IUyYXtn3BW0cwyRwjHV5UKvhuTwIfsS579zX%0AjeVx5+9eT+yloNGM80xLT1yMlJQwIfJPv/zG60tFW8192bHOEpzHGsf1NpNSZs+FLxdHVxL1++Ij%0At9cztVpOs6c1+PLpD4Dlsx9Y7u+8vV6pCVRPeKVQVpP2jHWRsi/4yeO1IpwDc7hSk7haxzBQVWe0%0Ajm/PFaMVWy7EMJMy9CSJhZdoaNaSUqYrz74+CN7xcp55bDvWSmTbAjpr8J55GJE8w3/945/9xQul%0A+P5j4R+/fuN//p/+NcFU0nPhy9sr25apNfN6e2NVd8z5lRcT2Zadn++/Qal8miP/7t/+K94/vqNL%0A4V/9d5/5+us3Uqu06HG68nefb6z7wp8/345SecHPJ2wYKfvOPO78419/RavIl4vjP338wE4vnNtP%0ArtdPPO8/eF8y0+hpuTDEQCmNeTCkWtlrFRJNrVjraFX8S9577o8nzjvOoyNvG2/XM5chEJ3mPAaM%0AagzzzMvbG/N4gr8VPV3gx29fUVpIPfu2MbycscPA/vGDRsOZSBwGnDdY5+VSaGUT0Ethuf+kFihZ%0AtlStF759/43H/SkTahdpWrOVgjUCZYjOM5wmXraVeyo8n0bcWOsOxtJzEbhGSpQmpKiWK85JRGRy%0AjsFpgh+Yo6d0xZ8+f6KiOI1CCPx8e8UGy20e0NoyjZFhHNEtMc0T0xBQWlbhvYr/yY8SHxCHjsI4%0Ay+V0YZrOfP/xA9XvKMnA4X3EGBEYu2DJqTJHi6qd0+T5VC48tw2XhdbWFBK3opOr+Ly0Ulg6+7Zz%0Am0dOYaCXjLcGc6zOaR2vJa5itSFMM9pqvrzMtFoYYzyQ3Z3r5UJT8kJIunO6XOitiyjVzRRgGAq5%0AFvYYcX6gtUreVlCwRcdlnIjBkkuk1c5pGln3jfW5coqW3iLfH47cd7z1rEkmhq3Ji1j8PWJ518j0%0AWaFRreMMuCGKjiBrum702jmfRtb9EOJauaT1bqTHNwRG5/BTlB7dgYkfQyRVERob1Tifz6zbgu6C%0AWPA2kNKOnQdqqUQ74ELgef+gFMOnlxtrzhi1o4xDafj6zkFokFyc1Oc71juUMeS8Mw9RBKDWUnbZ%0AtIUgHY3b5zfRKBTRXl7mgdI09ZevB0a54X1Atco4DgSniYNE3nqtTPMkXhOFdIKsIeyFUjYRNttA%0ALpm1bxhrmaKntiaC2l7YVomVDnEQ4XaBTBP0sNH0WukH+lgbTRgG+hFRDtFLL9EgfbJ9k17LnhhO%0AghC+/1w4TTPRJbq2tMfCln5im8QgT/OJLW/M08h5HFDW4I0AX/TphNWG577TVWWeRlqtNCopJRr6%0AoDs6aqssuwByem88k0RP/CFJH5wjN5FYt9okaq0NVnVaF7dYnEY+7t+OYUDkem6s9w9a2mQgc3I8%0A1002RIia4G/0vtM0U54LpSQpd2vL6A1Ndc7TgA+O6zyiGkzjyLZtaGM5TyN//e0HrSu2fWMKBnCk%0AUkhNJLcgVFCrFVsvtCLgidIaKLDG0nrFIOLhv3z7ibFyKdRaC2nUOdCadU/8+csbqsglfSuNpCVi%0AOIyR+/2B01D2na00zvMJve/0JsXy4DxjHMglMTjPeYyo3riOEWs8tVfGEFnzzsdzlz5U7wTvGLTm%0A/bEdYASZUacqccU1S//ZWUMqksDw3rPVyu24eKbaSCnLu8V5rHMYBafzGVBYY7leRoIRyEqqMpzB%0AeqyWONfb5cTPjydumvChMCvFvldulxP5IADW1hn8SCuF8xRZnjvjEDD6iPz6QTQfWhNjYJ4i3z52%0ArIEYJZpotegcULKJXIt0Q60Xeu6aEmGQTl5t0mnzzlLyzuly5TI47ktlChGjNdMYOQ2O6mRbZFTD%0AuwmlFaqIDkErMMETnaOvuwCf6JgQGccBta+MPgq0ZFn4uG/MMeC9bPEqUCo8HwvzGKnNC7kW+TxK%0AbL0zzaP0o4xj+fnAaiXOJmcptTNfr4QwsD7uKOdRPuJ9EDehEUegNRqlDNGL3NsoISimVonBUbvi%0AEj3oJmkINMEFjNG83S5C+DPy70pJXM8jQxyoOeENWAxK9wPlonHDiDlEutN8RusHTQtJb+jyOZ7H%0AAaU1tcrmPwSPdw7rHaUY6X05TZgnlvs7p8uFbVnRrYBCxPNG0xuM40CrlXPwDEPAhEgvhTFErPX0%0AvHOeJxrSZZtC4HS7yP8zRZRz6N55+fTKvm1Yr3n78lmi6n+DEhmLcg5oB8xD8fL5E7k0uhLi5uU8%0AoQ9aJQfMjCbvJ5SiKYCZlN5xXrQH3jviMBLWldy0uM9qpncjlGs61zEwest0nrDOc3KOphy3eZL3%0ABkoGpTWjfcQApMx8PaOdvDtL7bR94Xy9He+OCFZRM0x2AuvQyqJ15uXTZx7v75Ru8eOItZ3zvrFO%0AkYoiNnFQdtUZrm9saSGhSVl6tz+XB0qLq9JbGSY4o5mjo9jKsmiulwuXMVByQpvCc985D3IZ88Zi%0AvUVpg04OVeQd7KcZ1Qqt7Jjg+f71K68vn6gp4IdIK5X0rXEKlmwGrKukItCkVoTYOTjoy0rvnTgG%0AorXs20oZAkvacUic2o8DnaMT7T3kSuvtiLl3BqP4eN75f8sa/rO/eNXWCcby93/+I89157MfGU4X%0AGuCCxdRO2jPhemX0MoWc40hpiff3n0yuchkjl/HPfP32K6jK2+sLj+WDP3164T/8X//AMEU+/ekP%0AOJJkeacz8+lEWjZKbzhv+NOXN7Tu/NPX77wAp1b5D+/SB4rjSJgiP9ZMSImqBRPvjWZuib9+e8eF%0ACEoO+3KzrtJxsJYhRLxqTGOkaukE3S5nRj9grOP1euX8+oJDSGU+ztTW+PzpjaoUqhVCsLTSCd4w%0Afv5MrwUXI+n5II4ebeTB1dXfjOWCad33TBg8RXX0tjM5eFA4z2d+/fad63VmiJGShJ4TomVZM9fX%0AF378x//I+vxAK81jT9jDelKbeCGG4KhH1wglZMcpiMhw8IEpek7nE0OQ6bqNguqe4owfLG1f8eOJ%0AIUqfax6vEjcIEW80PnqM8yjd5fa1JXTd8d7z9uUT8yWzLE/i6Li+nFk/PkhNDoGdSErSL7OtCJq1%0ANjar+O3HB94qjFKkVrHK/hdC1yEobK2Si+b1NoPS9JolImWC9ECMxgYHOXE6fohL01xOA9MY6bVi%0AveF0OQta1ppjerkLyU6LzyVtm6Ddp5F1y0xOE+LEum4AOPfGt9++8Rbd8fVX5JKwyrA8n8zDhT14%0Afnlo1ioXHYOSbZySIv3f5NnA75EyazTKWLlw1kyIo0AmMnQnE0CrFPu240ZLDU6K6M7SuuJ6u+K8%0AZZ4m1nVBB4dtDaVEuGhyw+IoKR2HopEQO245HFrFsyxG/F5VZKBqikdvoON2RTaa5fCiDMGSmzia%0AahcnjtMColBWfh2AIUYaME0jvSbcMMiwZJ7ZP95R2qMtpHWn7gufX29c5oFtT0Jq0wK4uExRKGla%0A03LCxyAvOsVxsDEEC3a6iQw7NSBzu8woDUOQfuXg5MBC9GggGHG87CSJYllF6/Lydlqol/qI2QoK%0AfqfvSTxtwdK1QeuGnyZ6V9Qm0kxOEr0xxrA8F4LufH4581g3as6cTgMnPXCbIs56Cggid0+MQ2Db%0AVwblaGsnBifbU+34dDvz8+NBqpVTDJTWyDkRnZFntEZ6Y9ZInCh0Qcg3eGwZoyXimkpBKYvRh7qh%0Ad1qtqNbI+4K2jt5W9lYwXTay3gUGY/j5FAJpB5Ev0xm8QIyCFcn5yyiRsbfLWchm3rPuiUalrivP%0ANdM7RKtwZmAtokJIVZbX5yGypp1ghL6ZWz1iP1BS5vU0UWpl9A5vNT+Xnd4FblOMpbXC6+XMt9pk%0AENMr+7pgjSQMastoFyXC0irneWbfEuu+MVqh8w1GsfcuW+gQWbaN6YgVam0kGjhGtDJoG9i2jTHI%0AFu88jay70EaNkoufMZ7QGnsWsq23ho99o2tD64ohaOm/lcoYxBX08dhIKUmM0GjWNXM5C8lOHdQ3%0ApzXL8uDy6RP0lW4U5+lKSRl/OWOPSfAYArSKpdKNwkaDVhZvQamC6o1UOufziNUQz4bpNLMfgvVl%0A2/HeobpQR43zTKGSrKZ3xbYrGp1TVOxNQELWOtwRC+5Vfk6js6w5iwPIOrxVojuwjr02tHOycQ/x%0A9+9NpzWVxuV2Q+VMMwZbC005NE3krtYwe81j3eSCqqQrY0xnCoFj0YIGhnlAG03tFe8iRstQa5gm%0AUknoNR0yZ8UYJE4rKUCLMgp/vQjFOHjS+sQ6zzRESj4k952D7ofQAzs0pSlwUEgFsBTDxHO58/r2%0Aimqgunz9BxdAW7yxdA2qZ7lg6YbqMnDTVkAdqoMPEWUUzljCMNBawztHiHK57IejS1krgnalqLlQ%0AUqIpzXWeyVR6rvKOd5bekef8oXn5uH8wzhfMfaWXRJxm0BIRLl0GpHTFZY6EGJhj5DIOrKXjyGgD%0ALoyM00kCKtYRhsA8eEreGLzDDiP2EN17a6B3tNMYBSYEtDrE1se2Dzra+sOHd/S+S6Vkge6Y7nHh%0AkBOUgg0eUJR9OaTr4rEMxkoPDaGsdiTWvCeIqpBz4TKNhOiY5jOnaWYcZ2KwAorxUZ77xzmlq0Yw%0AAjnTJRHHgJtOlJowrdFGL5TMeKaXDChMFLS76o1eC3Ea5NceIq9jpObO7oXyue6JnjK1Z2qFj+dC%0AjB47eKZBPnf/+NdfuYTIc02M3rMdyZxl39F+wBnDH0NnDBPaa94uZy6Xi8R9h5G+vjNcT5TtUCYt%0AMASPc56WGr08KSXihplWD31Dt0Rv+ZkSn7+8CphDSQUgOkvpldQbn14mlkVC8dZ6cQEOkAfNz0cS%0AivAQ+Vh2nntFdRnEYjStb9zXSi6FOcq2exgO8fl/4+Of/cVL4scOcsV5TfjyhWW94x+a0/XCcLri%0AjMGqRhxHnh8/cacLfz8F9vwn1o87Kv7G5XLlXy9/YEHx7ddv/P34R5JK/Lv/4d9wHh3XT1fyc+V8%0AfaM5+cEYhpkYF/R3TYqZ8TRiw8Av/8u/5+3zJxJKyjLGo63HmAW1G7LWXMZGVfDr1+9c3974+f7g%0Ax3ORGFCVHsa2igtBFbF7f3mZmaZI75o4jFwvM7frC9fLiDu2lmMIKN3lAnW50ltiXxLny4WmFbrI%0AgyGnHaMU4XaVibKVCEI8X0nLA63BuUArlRgGtLG0Zcff3tBd8evXb3y+nvlYNsqWuUyOJYsvrPfC%0Az/vK6XKjfXuwfXyXKWER1xWtY5zhuaxE75iixTtP9JbzeeLldOE0OMZx5O3lyhBH/Dxj6HjrcD5i%0AraKrN1QvDKcTRhuURvodrf9+0LUHgrY3hRuidB26wjlDdIlxDNxS4nFfyOcz+/rEhci6bcQYKGkT%0A0XORuJV+LuIocQ5vNI+toI0cQMTULvSt0hrnSf6cL3PEDZ7TPOOdxVoj0ccikaeuOt7Iofl6OTOd%0AZqCL7ytYiUU5LbGzOKCsph9OrtPlRUrGreG3TK+V4DKX0wQK9mUj/vlPlG1FayhdUUuiZdnAPrfM%0Atm2YLheC6B2lS4fF6A7I5cobealUpYnjSIyOIVjiEKi9SyQgREKrrPeFOE7kVhljwhiLNR3rA1rb%0AYwLtscHjvaOXhLcO7cTX0ap4VlqtuHGkATUXaIKjra2ybQmnB/mm741tl82U7fKS3kPi/f7EtYq3%0AXgAhCoJVtCIP1lobl9OVfX+y58Z0GqhaMweP9ZaShN4W4sC+J7S2xEGQxUv+YDiJkuFcIzU3as14%0A7ySe4QJp/cAbjR4vKCXN8FwyQ5AYEPNMzoXBWTIVbyJ7aey75TQaevU8l42X6xXbK7UrrJMLSnCG%0ALVemmMl1xTvDkpIs9Grj69d3vvxpFPKYsbSSMaZxOlnKtrDd71yvF55rotUPgQR0zVpWtILX65XH%0A44OX05tssoeANxrjPL0VRivbtTEG6UpZy2NZsJNlCJ5tCzyXhUTlZZ7oqrOVozsXrZSbjaFpzewD%0AxhmMEb2Fc4aP584YHM8t4S1sGXrNoERG7q0lK8MpRvK+sH78xDvF5C/UkrjGCx/rzuPxIFpNNqBz%0A4jyNGAPRexkqBYEJWG2EZqlh8gNhDNyuF97fP9jGiS3tjCGQUuL+XLhEz54rt8HRjeO+rHy5TEJU%0A2zN761yjQDhu8ySXf2/F9+Uc15N4lz62TK9JNpVozqOXZ0kI0sPqlSFo6gHxGZ2hVUUuFYpGqUBt%0Ald4cxsnP6J4KrRbs4HiZBgqaaYhMVjEOk/zMlsp1mniuG1/ebtJXMrAd4ulzcBjnuG+J6yhUyJQr%0Ag5NIv7jvLIOWw8gQI712bpeRIVi2UhmmieEAjbxeTpRtAaW4nk9oI5vDyzRQuqbnxG2WqBi1kUqj%0AWIVVjdMQj86MIu+bdHS6YFFybZyCoXSD9Zbr9QytU0rhfJrJh4/Nt8Y4DJgGJSfmIUr8MCXxt2nL%0Afc+cRi8IcRqlipOylMp4mjAuMI4Tw+lK9F4O09YyKOkGWSUHPa0NpzGwLCs1bYzW4oNFI9HjnBu3%0AwZCRre/n24XWZes1BkeP8gxen08inXg50zucz2eMlm2j9gHnPev9J+PpQpg9y+OBGz17FS/ZnjK9%0Ain6k0nAxklslxoDWHgX4KNHLIUb0cMHFgbxtghjvcBssznn++HpFqc7pFESpUCpxCIx+QlPpteHj%0AwL5tdCXvXa0V0+0GeUcjCZBhmqUHnDfGcURr2SzGONGbdOXRiuhE2eDOJ+qeqLWgJunAr8tCLon5%0AckYZKxE5o3FOUXchynbjuL6+siw74+nMWiq3UfGPz79A70QLbphQvXO7XDlPHts7LVeu48A5nnFj%0AxB96DexZI2cAACAASURBVOtHDB3j5ZJ9ff2zxIRzoaYVY7RQV0NEaxnmuHGELsni0Co4RwgDvWU4%0AHKs5bdjzmdYqLSfUJCTOMM/sB5DF2I73J5b7gu4L59uND/vkLRUeW2YeZ3a7syVL74VuHecQmWPg%0AT59fuZ1Hrif5PUIc+cOf/8yeEkYLNMo2CN6hjQNjcNbIADlXYpD4/vZYCGFAGU2zHjQobaHJmc4F%0AIf61DpfrVTgBLpC2yPp80KmE61XObR1engs6GLbng86ZtK1cTjMf+865ZPEjcj4WEZrgDaYpUJ55%0A8pzPZwYPwzjhe6WklSGMQOd0u1JT4XS90dJCb4oWDabJWTDvReoXNWPMQK2NyU9o1RgvI956nssO%0AtRNJMEm8+np9of14J+VKiBFVM9GNjENkrTPncebr95+olvi5rOQK33+847XmbRq554TSmjGO3Le/%0A+fb+6x//7C9erTe+lydv1ze822hFsas7bnhBB8kbGxpqkm+Gcbyhjea5JZwfMRfZ+C1bYRhPrN9/%0A4V+8zazPDTbNMHhOtyulGLIeMN5SS8cPhv2xEKeJX//yF8bxxDAM/PZ94dOf/kx9LLzNM9UG1uc7%0AH3vBo5m/fOIf/vILwzDx/v5NMNnLyutl4vvHhyBqvSelFWs13RpK3yl7Z9+fDNOADZbpFHDe4uYB%0AYwPeeIxxdGuwYUAdnhvUhDLu8PpozGDYn6vE4eIgMQcfaHnBjxM1p2OiIbcYHyL1mCAtw0ysnbfe%0A2Uqn1h2URVvHsmdGXdibxDra/sHH411cGSC9IiWHjSk4Qcwa6QKhFKfBY4whOkd0ivNp5Dyf8UZi%0AHtZ7hjFgtRGCWGsYF+X36gVro+BTtUFroV/RoJWMC54qkiiJUqSEMpZhsvB8kExgGApWG1pOGKOZ%0A5gvaaJxxWNvYlo11la3Gy1m2NEYdsTUlEtvoFB+LIICd03x7LFwmIUhe55kY5XM6zjN1X+Ww6Rxd%0Aywbmcp4wzmOcwzuLDwEbRwziK9FHD68VmRimvKO0xJPKtuOcBSuXgz1l6A01anopVG+EikinR/kc%0A7PsdBeR54rnJJdhofRyiN3ELHfJMgOgDLSdqa2y58HILMsEOEaU6IUbKvmJP4q+qHcIYcHEQr4j3%0AgJbfI0asdRgD8zyR94TSoIrCOCdbOW9RiOBUO+mROevIKaGNOyaWsD4f6EExNEfrjZySyKT3RMqF%0AaRqw1hyHFstaktDirEZrgRoEq/C6Y0Og1I7ZlwMPLJslWiXGeFzYOteXF4mJ1ErNTUiPxRBiQLuA%0AahmnT6KGsJpaGsZZjDPkfZPNXutoraWHFhx7sShbeeFEyYVai2z0ejv6LLJ5dBqs8iiV+K3z+6/T%0AUdDBWY2zDW/kYL7dv+FDZN8SpgnpL+nE/eOOVgqDxs0T67pSe8TbzDgNpLTRVSOOAYVskofo6FU6%0AEcMoJDqHI+vMSGTdVnQGEJ+YodC8lu9H3VDO8H5/ch6iiIM7QnhScpjXR7TFOZFZttYoXTbiQ5BD%0AjzPgri88v/1CSTvKWGIYaXpl3XaMFlG2V43rfMIAv70/OY0jdhM0sDaa1mXTqbTmfJ6Yhkh0lpeX%0AiwjOe2cYR6ap89u3b0wxHP0y6R4YVakIce/zeZINyxEF3HKmI+S7YKU3o5UIxXutqFpR1uGDwSCb%0ADGs6PUS8q3jt2PdEywrvFM+UGazGakNJ4ggLzvP12095TlvpxyorkU3dDmn1MBKpjMHwcrkyzSOd%0ATs4VhXw/6ZTRDcw4YXLFsnGaJ/a0y1BpzwxOYvd7Pb6vtMR6gpdnw+gtik7Qit1aTuPMECK5FsZp%0Awmto1vJ2nrFOo2pHO5FGl3UViM26MIweO57gubDtO95pTBXyZNea62kkpyyusF5xruNCZDRWnoUd%0AutYSkdSS2qg1MwwSS54vJ2qpghY/fIw5F4m/Go334hcUNYlsI07zxCVG7ikTjsi60halJMrVEeT1%0A+TqhWuM8zfSWmcbpiKBretrwpyvGaB73Bec0uspmTDtNSgVvLKWJD6unDR8DRhmcMwJvavIO01rg%0ASK1W4jBhrVxylDmjjMakQtpWoheaoIuB3Ww476l7wQwjJe0M04287gxGY0LED5G8J/JBSlRAV51p%0ACOSS+PzyynNfOY0julY00NJGPJ8w6AMg1Ak+EMaBUjKVho9Rvo7WkfdNOtWnM865Q1nj0Yjwy4WA%0AsZaaNqz1eGvZVccQ6K1JbFXLZctYQ+9gh0Hi8FrTXcIYczhSO94p7FkudT++vxO9Z/SB2g8Bs9P0%0AlNm9xce/4fItOkRu15lWNPbw/Y3DhPESt3QOUBY/WNImQnClNa0XpvkFbTT7shDGM7oXMB4/yMUg%0ArZnxNIBz/w9179YjSZZl5337XO3i7hGRWVXdTQ4haggQ0Lv+/98QQICiJAylnqnOzIhwdzM7dz1s%0Aq9TTjF6bUSigblkZ4W5+zr6s9S3sNNFb1S3rNAOqjhHribOl90GvmdYb1lv8FBTdbxUycVtnSi6q%0AHHKRUCGXjRAc6zwjRn9f6zRg/Xq70cuO9wFvA3G50nIixPn0hzbEeA3R5kEfjd66euWt6FC/D0Qc%0AvWTcNOGN1eG2UWl7Twc4hTAZsVxuN+IJXfFOn1uZZ3AWabCfma7XdWL+IRwhqDJmz1wWzcC1ZgKx%0AvF5W4hzYtoPgZqIDkYjPiWmd6TSVqgaP94KxKyLa3D8ePyg4zOwIDLbtvIePgzh5VZAUTzeOm3PU%0ABi3v5HwQbMA4x3KJjEfCVvDrjBuNeyqkx4NaK5MTUp+Y4wnySjsY4fs9McugYqhNMyz/ra//ARov%0AzYIKbac4y/XFsZh/h98r65Jp5akHef6gd48Nld4Ky/oLeXtShmO9XnH2Dsbw9csLQzzObojd+fLb%0AF5yNLJdVBRCCekfQEMnnxw+sd2z7E0rky5c38v5EXq+8f3/nb8+Db88M/eDX28rv3975yy+v3FNj%0AhAkpmXQvPMbA+/9vimZDoNaKLyrtGKbg/UzJjZcYmacF7wbS6um16BiTcPGFEKNCkkvCODBisG5m%0A0Bkl46aAGZ4uht4ORrW4aSE9d3zQtPmUElRFh89rID8bb68XpGecEd5S5siG0g4smTH+QEonWit0%0AY9iyEu7qMNQ+kFEYIpQheFE5xEAPTIuwxonr5cKX15XbPPN6XbE24Lxwvc4qxVjVCO9/5sVYDa3z%0AjnKa1MdQ8qSIXsag8qrRGunYEdHcJe8sLSdGz3h/JcfKfFnpY3A8nzgvuHk54SCOMjTjiTE07TxX%0A9WQAMEhNkeHtDIN+8xrwGZ1jCV43d1b0Ur69kEtR/42PXG5X9ZJdZqwPOKdZJjEYzPDU3rEn7c+I%0AnJeQTi1bSiCCtRp+KtayOEfZEzZ6jvHEiYYjmt6p53S7u0gfhhjV9zZ7S3Se9y3/DAjW5ljlXlsq%0AvL2sGBm8XRaohclfCVNEBLwRzHlRhskSRQgxwmnSVZlix8Lp6VNiFMPg55VW9ecQOuHcwCJD30s6%0A1nta1+/VOH2/22hMy6rY7Doo6YGfJvZ0MMWJIyW2rJ61NvQ5RdSf1MbgeG6YUekyUXsjP+4stwti%0AzEnBVFrh6EriK1Xlp4KldfBhptlN/3rWaZ6z4MNEzgnBgChquxtUPmItozasCCUXrIXe9Zn1WNqJ%0A6q/N4nrXvK6WseJAlBiWP94ZoxOdSjedc1jrMad/wbvAyJuGRDrPcb/zcl0xOGQMZECMnpyr+ggQ%0ApnnhOIPJ+4C3tzc+73d6b7y93JSWtS46hRSrmTFnEHZKFSeGyzQjPTGAevo5rXOMnvDW0ofhdr3Q%0AmuYxRXWf6z9DkdzlOJDRaeIwpuufVrX+xmjwea0N4yL92HE0whIRAjI+GYAdg2cxWAupVK7LRAzq%0AVzIuUlshDHi7TBinFLnr5cI6q5dm9IYYw3WN/Hi/E31gjErNBSeG2zrz3DN7zur7NYI537dSK7dl%0A5TarFM06wYr7uWnLRXOzGANvtGGpFZVd+cDj8eTIjWi1mKVV3l5fGCUpyMFPhKgbWfW7DAxKrBNj%0AsK3ycok800Fwjuu6sswTU5woRaXWy6S5SKBSXTNFns8n0RnGFMlFPajWWIwdzJOh90qsKkfzznBd%0AZqV09kEfnSDwPCpz8Njg2feDl9tKq4W3y8y3z44Yy7GrVxnAWcPL5cLn/ZPLcqE5i0ez/tZlxhhO%0AmpnnNgc9c+ZI3zLBBVLKTCFilZ6u3iTvyc3jTEdE/cJ9gD8312OAjD+y5gbWWVYi8RYpJRGjY5yQ%0Ag9KqRk8Yz+02U9NBWGcNLGfGOcN2FNYp8twSv15nYlBC4Xq5cn//wevlgrGT5o0dmWWeOfJxSsrB%0AMPBeX4shShoOk3piDEqUDHPU+wpLq52WE/N6xTnz85n2YulVoxzCvCKtY5x+/pxdaS0TwsDS8XMg%0ApQMXFwBMLRgU6++8/vz2jxzH1ondUmtmiVEHn03D7JfbC+vtih+iUQzXK7VmjiOxrisyGjUl/Kw+%0AqetlVeKtjzoAcY6aM8v1C/X0R/eqP7+xKosLYsnpoPeqaHfrwYILC71XMOiApym8CXtaGppu4nOt%0AtNpx3p5ZYmoBWeeZGJU+OHmrW0vjEIHbOlPx3N4u2D4YxqgVpFWW26tmgHlHLZl5mTX38gzgDtNE%0ATYc2oqPTxWKFn37fy5cvjBOwY3rHOHvG6qg3UWMPOKMuChIcbctMUyAdTiODmg49S9aB5W2J/NO/%0AfKO2ymVZ+e3rL/jJ8effXpln/X4UkpWxdsXNM946hjVUNEbBhQi14c+mHu8RO2PkcdIVFwYdOXRz%0AQwj0rkPu1jvL9XLaEgJ9OM2GXCZ677TtYJ4D1i+0tNOD11iJy5XyrlvbjsF7h/f+HOwYSjlY58gS%0AO6MLMQZ+/eUNAV5vF6wVyvNgevvKFBxldGxtXN9u9Jw5njt1VMXqTwv7c8MFx7HtzKuSH9fl7ZT/%0AJuZ1IT92ikKgsSFgWmEYgxGYnMddIrVuDGtoRQgUbucm97YupFJJk+Nvf7tzu134OBq2P3De0Lph%0AipEX/s0Yr7//xkvG4D+93ohzJMfAf//f/xv/8X/+z0xfXxBruT8zcRUoB36ZkLDirNXQRsAbR0sP%0A4jQzhmXkDiUxv35lvVad9loHTg+19fYLIT8Zw1LMSu7fmKbM79+/YZwlxpV5uSBuQLlwvz/4X//z%0AP/LcnvyXf/6dl7dXQu98nWdKyfzfH4V//MtX/stf/wa9Yq3lb58Pvr5c1dBbjtMU6RgmMC+B602N%0AguKumocSPOF6Uyxt10nUGIJfVg3xLQWDRWxgGE/+/jsmToyy4aynk+lHxU9OXwOBeb5QS6amrNN8%0AH1iDZb6sbD9+nBe34f37P/P+/qGH3BTYjoPcUROygY9Npya1FqyxpKKNYpdBbx1vzqDqZeF6nXmb%0APdZqgxVC5Pb6gp9XgtHMHxfiOY3pNIbq3b2n5oQJoqtzP0As4iy9DUrbwOikOQSVIPbSaDUT5gUX%0AJ8YAfyj1MefGdZ0AOLYHYi3SYUxVD2trOWrVAjWrhwgE6V3BQK1hxDCHSK+Cc0JYZtxPfPJCL4XL%0Al1emEFXS2TuXl5sag4PDxxlKxho1uE4hcjzvjFKwQaEmUgrj3ISVlHAhMhonaAHCOtNrw7obMopq%0AuVunTY30hNAbaT8I1rJME8FudDPQP7QpamIoJeG+vOrEqzdm53g8Ey+XFTvPGGOYF/Ub0IVSDsU5%0AG0sfpyeng3ivxKsQ4MwxsUG3tOXYkd7176uaoEcfiAUngjuzL+gWNzv1ZhkDvQINRuT5/MAuK+mx%0A4Z1TcpuxXOJErok5OvZcsVT9TBirGWtThLpznb8qURMQ7/Q9XGZqTSy3F2Q09RKNTi+NkhJDOsZP%0ALJNu/dzoOn11Ommu6dCJ5vVCr2oEblWhJT6oD6s1dXNo4dSY5oleO9Z2SmmM1sjVnTTETkoZbx3F%0AaPCx80I6dIKbS6E3A+mg5XDKRCN+FlrJ4E6PxTyfDeJCfj51Mr1EhBf1KLZK64Y//+nPzJM2a945%0AXIgszmCtJW0bw1ra6MzzzLEfeOdJqZ6bap0Sp1Rw14WOhv4GHzlyRrqlUmhtqKzGouh3UYDBXCtD%0AHP/y8cCh2HNbKnZ02ih4C8SFfuzM0ZLSweW6UHOmOUNog3rK2cqAaJ1KP62jVMc6B0rrvC4zL2+v%0AxClyfbnSS2O0Sm2NY8+q94+R0XXCbAQ+9id0S3ARMNTRkKgZe2t0BG9JpajHo3asM1pEt85tCVgP%0Af/2xa9i2dYTT6zGvnh4dOTUMGigsFmYPCYuRwW1eqKlgrhErWsTWtBG9pTYwNtBHZ50mrtcLwVmW%0AZdaGkojuRgdlQPCOJb7yfOxE53hud6Vx9sD7fShC+iwQPh6FJTqcUw8Yw+CcIE3zmFxw3JaZMgxH%0A7izTRM4dH+BxVF6vK6NV3r58obbKdfZMQdifB+vkebnN+tkT3TYu64qVwRQcRhxDBCy0IdzmThej%0Ad8WkgwPv9F43BmbnmaeAEYtY3U4dJeGN5/ko4D37vrPME6UWnHPUVrEWrHiG6Ib59ZQBzpPFLQtd%0APM4ZnPMIFutmlsURveO2LNQ+OFJm8RY3ErclIlZ4uarM2kYUnBX1DpsWBSrUXvFTpJeKG0LaNdrE%0AWR3siQUv5qTKRoLXjbG4AFIpOeGsoxjDZZ4otWueZ6+0kkAa63Kldz1vpqsqf1yMhDnSdUJJHVrg%0AWuupXTHfi7d4r4oUHc4JY6jMfJ4tszjEWZZlIZdKH4pen4IDLGaNKs8KfwyrPOv1xvPzQ2WGi8dI%0AJ4SAMRBdpPaBd38ANETznYi0UrFTpNVCzRvGOaQ3nJtpo2Jt0GyuyxUxhsf9zrHtCkSLkZe3ryqB%0AKwfbvuHMwuuXV4LR3KjbdWWdPTY4vrzcsOIwQdQx4i3XKWKtV/y9NMQ5xYIPUQn9slBbpWOJZ84W%0A+ThjHs6A+1Swk6cdiTBNjJMmOMRQDvXUGnQT2iXQa8Z5r5CTSSmxj/13MI5p0k2SiQu3y53v93e8%0AEXLaWX65cRwHzggvX79wu1yJcyReFoyJZ/0srG9fgcFoA5lQW0KcNJN03/HTFRlVa+as965zkdYP%0ABQMJTLOqVowdCOfmeBikCjkl4vWmNQAVM8+0VnHGsW2fxBBwqL/ShZl23yh9wNDBekMQG/BuKP+g%0ACS9BsM5QjsTy9hve6aD9tqyUY+f57Z24LExLxAYlIrZysL5eaaXhe6E3IZwUas1xdNQ9aX6jWObF%0A8PzYkAHteHKMgdiJYIuCvmykjYNwufF5/0Frg0HBi8P2xuwNtQqBwXJ74ePx/JmF90eExb/29Xff%0AeFlr+ZdHpj8L/8t/+nfUOJE5yHWij87L21fSsxBioPfG2O9gPTYGjBmYnhkxMtog7zulZ26//kr5%0A/MTGgPVqtHXeIcFDzdgwY93E/fnPlGNn3z6J88q394310ni5vfDYv5NL5s9//gXphc9U+e32xjoH%0AaIVvzwdLdMzzhf/2/3zDDTX6clKxlhi4PzY1KZ9rbLxuir59/84//OVPLDEQvWZrjNGQqgHOtIQZ%0AQs0OWlWSjhlApe4b1unP3o1TOWLX7VOrHWstgiPvd6yxIB2xEe8brVSkD6brhTGgtgz5BTsMEix5%0A36mlYpx6EPYycHamj43ZO1ITxqj0MSgdrBGmEJjmCe8Mr+tESom//Ok3og/E8yLtaSP8+ifNc7JO%0Aw4Cthp+qZEv9SMee1ZhqFJc8zofbnHSclhuMAiYwRsP6yMhF1/cnwYsBcbG0lDk+79xeXkjpgNoo%0AMeCtXuS1AR2dLsZJs4y8RxUT6mPKRXXwXy4rMuC6Lpoif7kwetUgwxBOD5TTSaO1+GlWbf7pBRut%0AU4p6l3yIwKBlncT2PxoYYzHn1L2jsiZk0HpXKWnXnJxhGq5ZiJXeC0twusE4N4C5dIKxbJSfEjAR%0A4ciF6C0ESLlxnbS5MH0wLYEpRpRwnVguF5wPlJyIPtBrxQZFvSLnBnaKjN6ouWKMhg3beWZ/PhBE%0AG0Zrzu9NaDnp9DOquVhGI3pPKePnpHCOEyUVWgDTz9fjBE6s08S3f3knFw0kxRg6g1zrmSNnSSnh%0ACOr78ZaauzYb8UIv+tz2WtU87TSkVediBrHn5WsFJ4Z87FjvzumhJeeCAN7708PWKSVpxpe1arhu%0AjTQ644SXGGd08GENplTmaEji0KBI/d7EKP2vlKphzcbQRufImV+miXJSsmopXC9asMxTpORPnA2M%0ALsyXlXIGofbeWJaJVhv7U0N485G4XFbmeT4zu5z6vNaJnAr90LDh7j3p2PX5bIUYlHo2eUtFvRnO%0A2lOl4DRouoG4QfdNJVxToJXCY9vJrXKkzjJP9A7bkRhGTf+9wxwj73/7HW9QaAiDZVkYPvA8DsLo%0AirEekEqmFo2daAjSE/TBL68vRO9YJjXCS1c4BTZQHg+sCOsU1FPoPcdxMIbmNREGSh9o5DSYz2fT%0AGIMYyyJWc9yGME8BBgQLpTWdFFvLElXlsJ1NgHOBEBV1Tc6EYEmp6/lkLcad0Q5O5+HLOvPt2ztf%0AX6/UNqg5M0Q0HPpsGK0IViwxnps8HOnYVG40BiUXMINRVZK37wlrwTtLcJYt6Wu1RC2+gzWaB9Qh%0AiMAUeF1n5KR2jg7eB0KMiAgxGC5z1JzDozN6PYOHLZyUX2cdKRXGOD3FxhBtp9TGwDJOOsrowjpP%0AEKNmlz12lVQ63XZMS0REJcX68eyMrsNDg255W5s09Pmy6gb7pObVvXKdZoZRBL8PEXNKjMM0aTyG%0Ad4R5wVhLnDyX6KnDaGj8qDirTYQzDhmwrCtgSKmwrNqQOKeZliUXDoqqP8QiQ3DGk1tjnXW4NkbH%0ADA0Sn6I/oRQe51T/YMzAzVeW5RzSHOf21Am0wnEUrD0/F6ckMsTIcf8kzBPL21eMCD7MJ/EXGp3b%0AHCnNYU1XBUmvlJLpMajHMnhCmMi1s5img6Aj0WXAaPQhtJwJ6wVjYJIO5+ehCaSUVB45/thuWZxT%0AMp04DaQWY1mWC2nbyDmBWKXQdvUBioEQPK11pYWKqgastQwanBuUME203qmfnxqKXCtOxumHR/2b%0A64uSFBeP9SopLq3iJocZhhAEjMcIiAjWBXzw1FzwcaL3hhhLSpkwzYjRgRnWMa1X9ShLQ7AYZxQ+%0AtV4oJcMQldl33Sb32nFRS2/r9LV3RmitUsuhJN/goRaVz0s/wShq2ZingFjNFNVYj0CwBtBIl1Yq%0AeHBuwpxyTWvQGBcxWh+eqhKmiPSBeD2XtVcQ8AZvLrhWz0Fiw5hxyi/13KcXzDTjMbS06ZZvaFQM%0ADarRrXKvu0Y/1KTS8TEwo6v0GkPtWmzFaLi9XJF2UIohZ8/lsuJNZXSDCYYxMtMyQ2tKkvXTGcXS%0AcXGll6a5iD1ixFCz0MVCTroVv6w0Ay+tcT8OluioY8GtF/Lzyf7cMXOgy8AyWOcb377/jhHLsnp6%0ABsHwvh3c1pnPTbiGQP98UGJgzxl3+hj/ra+/+8ZLBKI0PrYHmX/gP/6Hf0/99p00V+LXK4ZKThu1%0AGObWCeuFkp76oIhjukDZO5nKdFvxB5hecPNEnCd6L7Su8ifGgKA65vL8gRWdyj3vG+nHna9vK0cq%0AkN6RZ2OZL+z3HyDCX/78C7+0xnN7Mnzkc3vyeG48ng/+8rrwv/3TX3Emcjx3YvQcJTFPEW+FyRne%0AXt74dV6Zp8iX60Ted14uC300jPXU54afF5UeiNARaFnlOLXSj41eC61WNcijBXU+MjZYTC9IUAnF%0AKF3NnzIwNtLSoVsvA67BME5Ry9vO68uN5/snj+eTfHthvd35/vnBMk1Q/wVL4TMVSh5UVLogAtGr%0AxMYZ4XVZeJlX9vvBb//+V1rJTOGmRJ9WuP36G945jAGxFmfBGkctjTY60gb12BFnTv09pH0nXC6n%0ASTRhQqS3jDhHPnZt3NrQg0Qs1g31ddAZKSPRsb5dVV6QM9Z73K5yVJU3NiqddZrpQ+hyTvT2qnS/%0AoSQwauPj8+A//GY1v8RbojeIXdWQitGDQjQM1YdIq5pFIgyVmfXGOEN7a9UCfvTB6I2OfoZrOhhG%0A1D8hltEKfRh6K8SgxEQnuhEZoj6hIkLxHjMeSC8461i8JWdt/JM0jtMQ6s8mCAa1ZeZww6A+D04/%0AoZVOuF7po1KSBsaC0QP8lK6IWGpJtLNJab3Rj6y43KboY+kD6w0l6/SvNp1umWaIpisMxHmoxykB%0AE1o6G0EDo3mex65ZVt7w+exEa1miJ4+BLSoxOmrVjdpQ/8Tj/kkwVx4/Pnh5fcPJ0IFH3pEheOep%0Ao0MdHPuBFcFFC63QsgLqiWrGVxlKpXcNjxUGQxzGVBiKfq+lorGgQh8FWqfXwRytavol4peFlCtu%0ANdAalsJohTk6fpybIM7NhS+N0bUgn9cFZw1ly+Q66L2yfRx47yldmEJkihN5e7A/ExKUejrFiVoH%0AToTX1xdayVwuK8Za9u1gmjytJHrvpJp1oouGE/cB3juez50YvA5NhqE3Ty6V6XallEQtAz85Wu74%0ASYtvnGMvFamFXZTmumfdHFtpuiEbg2F0SxidY1jHtKyMtJOeD6KPmKE+pMUYtl0JmGEKmN5Jop+V%0A0TtfX2Zut9cT1WxIR2KaAvtzx1nRgsU5pUV6SzrU2/h2XYlTZNt3UqqUOugMXpZKKk19RycIYo4T%0Ak3Wk1lQuaw3WeuyALBDdYKCBzDbMzLOixkcz+PWV548fGAbXdWakgwrQOvP5Gktw9CPxcrnQciV6%0Ax3y5MGhnrpU2/NokVXLSYtiHwHJKv1JKZ5AsGvJeKt44Ho8nb5cFZy1HmRml0URlYG1U3Hl/bKlw%0Amz1GLM446jAsMVKxKnEawpY7v7wqHn55feE4nrh5Iu0b6/WKtEw6El/fXkn7RiqZ6C3Pzx3jHC+T%0A47lnpnnCWkMumjPY6+C6TFQGdnQFQonQRXSzYi2pFmavO77oPd5H3HboM2GEmgu1ZA3lXRbdlvmA%0AQhHpygAAIABJREFU8ZZSip71xjFKI0wzfrlwvV7BWPqwOO/oqTEHq7AW5xi1w6TxGSVl3q4XcoW0%0AZ2ovzDjGcLzM6u/ZSmWag9I8rW5erHE/C20fLDEEjCiowfZO70Z9UzHSmw5drKjUXcagG8FiNVwb%0AwVqD7QNnBWe6ymIHjO3B3oX1LSLWnIPHldL7SQ2F7lRyLeedMy8LSwyEoAX9qI33xweXRQvPGALO%0AgXERGQq2CiGcfm6LBaUMBocJ9vRULdS0691l9b/vDMqR8JNGIZR0gI2q5gka5t1bVwUT5iTvdmrW%0AjVHvx08frgDiAsfHN23QuiW1hm3w3A9eLisheHLKfL2+scwLPujZVuqOl3jmcwYFI1mvAAnnaPVg%0A4LG96+tddoyf1IfuHL1Wyr4h1hICGKs1mbGqytCLY2C8Q4wOKPK+E+eF/HicUlJHQ/3E5Xmn1I4x%0AlmVdODqMpJ5S6ZbWdeDineW63hhdw5njpNmZvTa8c5TjyXS9QqvoxljoHaxXGfLoHYNaSEwb9Jzp%0ANZ9gkIyZFG41WqdWJT+3kTDjgk7zBakHYZ7IvWJsBXMjbw8depdMxypUazRaNYQQ8GecyvuugLOy%0APfnzr38hp42OYVoueCzTdMM6Q1hXTNox04T3+nMtbxdqrtQ9gS1QylkDdn3fEEyYNTw5PzF9gFOJ%0ArXeB/UhMzrIbiz8SOe0Y6wjLDMZh6453YEzT88B79o93ZHqh5sKrdXxsG8F1UrcYo1vjvRSCgcf/%0AT2v1r2M3/k6+amukI3GZVibb+fin/wtnmko8nk+2/Umtm2Ky/YTsAy+e9DzInxtjT5S0qyyqKvK7%0A54yVsygsCamNdDQwOkEuKYNxHMedvB+qvR+ZnndGylRx4Afe6JYoxIkpBlLNvF4vuNH0w8ngsVdy%0AF16Whe/3DzXWajeAMyC1UVtnOza+//iOQSlRYg1NBn00SqlYGzG10faDnjK2N0Cozwd1+yA/nzrt%0AFKEcD1reKenAugASqLXRcjqFpwNDpW0HJW0MBv04dP19NmAYLbL60A3Y7eXGEnQVfp08wQh77lzm%0AhVwKW1EzYXBOP9StI6hHr9XCsxSd+PqAjZFSCiE65tsr0nQC4FzAWYtzuiZv6YkZlfR8Ys73D873%0AzHp641z/GvJ+IM5TSsJahzFDEe9oHtXoYOjqf/H+JM5ocWwAJxoL4Iwl1aoBv1YR3KU3aoctVfX0%0AoJk9tVaEjvcWrEofjbfqL5vCaR620DQ/R/rpETLu1Ki3c92um5tWqk73mnoXWlOK4RhKGOo501LW%0AhjZGnFMDci8ZZ5RgFeZwTm8bzgyi82rCRifxzjqctew5k1sH0W3cEC0kg9dJ8r4nndyLepDyvp1N%0AtU7NnEFlUr1gTny7oGhZay3WCr0WRMBG3bD0jm40eyUfG703bAhIq0hVk3Had2IMCE2liOi0LwSP%0AM5oRBBCMqGRDUPIeuhX8Q2uvSH9Hxyg+eF514lq7wixEzVo1aZMhRhCKTg5bITrV+DN0QkgbuDgp%0AnKbXn5CPUjulFAaG0Ss5HSoNLUW3zaUwakW6/r7OaFM4WiNGq1tOJ8wxUoa+ZunQbCdjII9xYowV%0AwCFGPX5HSrx/fDCsYnmjj+rDbA3ReoKSD8QaLtcFT8eNiukVL/oeMbpCXFLR3LSThnoc+mfvqBcI%0A0d+bRmlNN5gijKL0RSPq3RijY8RwWTyCYZ6iyv9C0AHIQAOJe1NYiPBTPqlTZkdvVQuSLjwfd0ar%0A5CMzx5ll1QbRWQWaXC4LzjSm0U90t2VZZ4KzRB+5PzZqa5jRyWlXCmNW2MKRkm5FRmN73EE05LoB%0Ao1auy8Lb7cLkRQlp3vPltmg0RAi8Xha8mHM7N5hCZIkB70Spc8acU+ahagr6WVwJNkZqSeQj0evQ%0AgtcIMQS8N1irIJ4w9HuS0QnRY5xj1MJomuVU0qEUr6ZN63PbCTFirOPx+UFNByXtiNFCtpZMEAjB%0AsK4Ta1S/ixPwTt8bbxVVb8yZU2cUfmSk03vlsiwaqN5VOmVFBy4+OpbLynUOTDEgwzBbPY/FWIK3%0A5HIg1mKbFkzTHIne0BFqyeeZbKhNUf6jFXLLhODAWMyJtR29QSvU0bisM00MZuiGOOfEFDWQ3ntH%0ACCpDvCwzl8tyNi2GH5+P89wfp3Ta8ctvf8L7QPlDZt4Lt9UxL5HLsvByW9SXG2cYejcEZ2m9UmpR%0AAEofPwOmNRTL4RkYdLDTUqGXQqsbViouKDQLzk1LH/jgsFYQHzieD8w5+DLWEKLHefV6lqybaO8s%0AglB6oYmh1kHwFpHGsJblctVGzFim9aYeW294vUaVrHtDjF6zIdv4qSIw0kllw4jhus70rGRfPwWm%0AZSY4LSBjmKilcTx2ej0w0nQ7GDSXq5UKVQd/PgawQjdK9xPDOYh04E4/9eik7Yk5t1u9d4bR992I%0AWhKsP33QIepzc96h0zwRbKe2Dl2JxPM8Qx8Yq3AIa6C2xOPjk1bzqR5Bc0gZxHnBiWLFex+UvTLK%0AQc4bgoI09BmslP3JyFVzUqdJn+V0QFOrA6K1XG/tzFUX9f+6oNJwIwx04EGr+OBw80It5eem/uP9%0Azr5vgD4bk7dM0VARPh6bbm5FIVRDoOx3WtNg+JYKo+l9JWieYK9Kofyj+WpZcw/FWcJyIcSAcZ66%0AH7Skz5A5c+ucnxlSMUF9312MqlxcoLdBK/lnqHdJO6M3Wm7UVBDbdBhUKgzhuizUrMOPaAevLzcu%0AUVjXlbhowDRjIDWTMRz7nf15R1ygHgMj+vkyRrB+otesG2IfqaWyvf+NMhplaFxJ75W0bbSSiHai%0AdKfPmLM8twPbCxV0Y+/QeId61nzlwIVJcxfFYLxwmS/EOOv9Jl0l+d6zV61d+r+hNfy7b7zaEP6a%0AG4+a+XxmPmolX1749uOd594J8Yo3E70OetopfSfVhF/U91BtIAYPTcBMjJ6po6nPoejW4Ng3nu/f%0AqPmgHbtmgBwPYrxATaTRmKzhx487l+VKa+rV+vzxwBqh5p3PxwfSO61n9m55ZpitIUbL+/PBlhLr%0AmdngrBapXU7vgKghz19vDNMx1hPDjGm6srad03g6aCI6PeiKPxcRxEbolbw/6fXMl6mddhyU46kH%0AEDoJHg1wJ6LVO1xLcIbOiahPCsAYT7iuOOtU2jEvXC4rqXSMnVWCsHg+tyeL1dyUVLJeWuYsjozB%0AWseB6vhjdEhrmKE5OqbB+ENC5RR1qgdB1um/j1jj8M5oYj0qu+pNkcEtPZUQJGBFNyijdko+qMeG%0AGe0nuMEFvf7AIGfRDvrh1aBBaF3Ynk9mp4eJ1uYqB/HWIKIaeQ3+Ax8c96zheQbNxzJDw2RNF4Y4%0A/DRjYwCUTmhG1+/XOqxYJRli1MvlPNZYbcjOxpreSdtOTge1FgaN/PykpkMPOV0TklNSZG1r0NRz%0AIqdk7PHcWeaZ1SveuLVOMAK9ImfB6c6GqLWuGzYZ9FKorROCw5izWe0gbtKtn/WKFbYWGUBvupVC%0A8digkrFeC86rh6vlpIfpAJqQHg9aa6R0kI8DEdgfn0pREsuZisyRtp/Nd2tqWBarMq993/XnHppx%0AJaLbv9Eb6+WqxVSptFJoaOBqyoca9vsZgmksw0zn1k/zThhahKiE0NFLoeQEvVNSxVghhggIcsqQ%0ArHPUOpBhOPaDUiqDoQSwWrTxqHrulFw1CNapv8uMfm5XjUo5UJwx8gdYQOUlY3TmeSFE9RvYIdSk%0A4JxBp7WM6Xq+WWsptSNhIYZICOphENGcq54TIapsKu2bysGaSl8YHcOgpp3a2qmj76RcOY7MMIZa%0AiqLKvcUbwbo/ykxUKuSU1DnGSYFCaH0ovl+fcIJTw7WVwRqVuOWDpZeCtM6yztRWaDRkKJLAeU9t%0AHT9fWW9Xvr69ME0T0UculwvzunBdI9EaLYrPhsRbIe8HtcPz80PfR2fZ9kxJmc/7hiCnjBVeLwtu%0ACGsMrNPEZb1qU27gsmjzMgXNZKpDdGMBpyTKqU/SgDdDg6Z9QHrnOq/My4SxYLzlsk44UfiBjEGp%0Anbgs3K5XbpeFKcxYo17Z26rDr3WOGnLbdEAxO8e2HdwfDzXKC9TWKamwPQ9G67gQkNEVa14bToTL%0AMusGwChhL9jBZYmUI/GyTPprjCXGCHRqg/lyZTsO3dxaoZTOOk96bzgtsMvQc8wYoXVDr5VaMs47%0AlmXG/bEhdJ7Lyw2Hxm7clollnYnRM00TPWeij+Sh9Nxez6KmN7bHBk2zqErWXDhaoeaqEugBy7xA%0Ar/SSWZeZ0QqXaSZMk8I71hXvHWnfwUUN8s66PZ7mC8uqQ5ucG8Y62tDGQsPqB6V3HDoEnOYJe4bo%0AljKorTIvC5NTHPdyWXTzULXonX1EvHr2wOkmLmfdptdODJPKjUull0J6boyiP1cIE2V76ADLKNXV%0ADjAyKLmqUiYXeq+02nDTRc8L53EukGsnBkXPjw5HSVin1D0r6PAIQ8tF886WC9MccdZTu25KgnMK%0A6ZKBOdU4wlD1QB3UpsPgATo4OGXyo1T1o1WtN/LzzijqYxURYtQtGL3rmdKV2iwMWj6oRRuZXhJj%0A2DPuRWhi2VLRIVCYqQ0+HhupVX2dnKeUojVHH5g21AowLUxxZgxHyYcOiVqj5QOxwmj5J1zDGE8f%0ABoxDsIhXD1wrVWNghqHkrETXmknPHXtGntD1zNdzTG0N7agwKq0WhRIdCR8CYgNiI5dLBKu5cp1O%0AbvD+OPB+wnpLzgnjLAahVR1At+Og5wKi522vg9oKg441Qeunkk7ugFpWjHGMrkAoVRaJ2m/aOIcF%0A2li10hlVX39rHFL182C9xzj12IpYrFjykchpAyA6r7J6VDqeSlbvo7VIVB/n0Qw/3u8sl6vKM+kM%0ALCF4EAcIeTtOC4ZejPvjAdIYTa0k2+c7WLUK1H1jDN0ACip97bWRmm4keypsn0rEfeyZYBQK0rFM%0AToO7g9csSlqidEN5Pvj+Y2MvB7l0np93+lBbzZ4KxgaO44Gz/wPj5GkdcqX2ArlQTOT9r3/lH/6n%0AfyQ4RbeukwIYth+/46eIiNJdXJhoe4Z5Ie+fYISyZ3o9GNOVsidoCb++EIMnbw/8tNCOnThd6eUD%0AGwMv68px35nWife089st8n/+0z+zrI7/+l//yu11ZVkXhSHYwV//+/9BKZ2tdi7AcwyeqbCEwGPf%0AqVUPs9FVnpaPwuiNa7CKWI+nTC9ErJt4Pt+Z24Q1ixa0cQY05ynvG2MMWq20UilSwDssSvORXjCl%0AUNKhuROl0cnahPVBJ/7clJkYGaWch6gwOkyLTjdTyow6mIPlXi11e7I9NrZt51n7+YFWdHJtKsfp%0AVfNWVu+ZnJzTpKjTdlEteDRAS+T9QbA3ZHTdiB2HhhSXQUuZUhvGdsawdIoCDvxMrZ1ju+tkralv%0AqNemhskuLMtMzhUknd4JixElPgpKzRPjSPt39mfmsR18+3wiHfamWxq940/kd2t87hVvDKlNLFOg%0AtaJmbFEpoTFGaZNUjNVmGzHqVRHNl+qlwFCpRT8PkF6SStRaJiX1fmG0+B5y6qE/PvFxRmzVJtT2%0An0We/PQSNEJ0vD8epHTgg+f+t+88U8YbS+mdOlTW0kpBemc7dry1HLmQe9f/jxGO7cnkHbe3BUTJ%0AZ27U0/PUGE1w3mnWkIFWVZLWz80do1Gzasdr1Q1erU1R4koKOJGumrm0oVPc3MDZTjo2jAgijnwc%0AGrhrB8/HQR+KjO1ns5tr5ZkLuQ5qVzndx48fxBhJJWOx3OyFeLnQ887j48GXX77QW2MMbViNCOnY%0AlDxpjX7/rSkB8ZSF5kMP/d4aw1VyrioolE4+MmnftBgWoTL4eL8TpnB6u6yif81QVLsValFsvjUD%0ARLeKKRX2I7NVDQFNpfL52HVjWBs5HWRvzq0gPNOB8xesD7TasEF9dTrM2NWnlJNKIpyeL30MJAY9%0AY+nnMMKoEsCdTXo9t3m1Iwj7kRGEMRr3e+J2W39mmz2fuxLWjGVZIunIjKEmakYj1aKFGELT2TFH%0ALjw2NXGrl8dx//67+haCZy+J43HHO91qOww+GnothCXSUyZl/fxdL6tOek/ggvMOGxVFXKuGd5dU%0A2I6Ndi/UNlimiSMdeoHnghmdx5Z4cZrJhzd8CUoBrLUSneE63ziOos05HW/HmY2X8dPCvSRtxnri%0A48fGGNrcyGhM3kNcOfaDeY7k58axHxCCyoXwxCnizi19GwaHFqiXeeJIGW811mAYQz4yE6reeD4f%0A2oxay6MNjOivuz82nDU80oHfE84Ly7KcZF3duvfW+Pr1he2xK1glH/hgEDEcqRCWiWEjqQC2cmw7%0AIyyAepOY1WczRiMuC1Kryv+Wlcfngy6DeboSo0DtHLngnW6JZRjNWosTDIWzqDRUaXIf2wHmoByJ%0AMK/YoYOLXNvPwWdrMC0TMozKmc3Q80LUS+T8pEMvZ89gW30s52UmTFfET6qIjRoDUJolhhl7xp1U%0AKdhlQUZHWmdaJp57R2ikvRFjULIu7qQ0Wnou+OAoFSVTSmfUoREmPtJKZj+ejDFY51XPNkH/XWvs%0AjwfTHOg5M60TvQ8wXu/G83Vy8wXawIagEsVRCWcek4SIi6vK94xloICCisJtjFO/aEqFcF0wYzBK%0AgTkyxJ6AEcE4pdr1oUCV0Q5aV8jLUQfWjtOTpsRhxFFLwduCN9OZ+eQwdiLnQtmfOK/kVxM8oxX8%0AdKHmRKsZ5zTIWs/YgbUa4isu0M+CeZhAWHTcaf2d9bKS82C4BAg+eLbHnRoCt3Wm5cKxbZSberqD%0Ad4R1xU7hDDkuDG8QDDVnXLxQWiaEwPF40IwhBkN+HtjQEH9ufMqBC5pHlbdN6yiX8SFSjycuXk71%0ATaO0grHxPLOHqi5aw19W6r79BDLEZcG2zufzoB0PylH53Hfu28YSJ26zVz+VGCiVMAdygdtlZVTN%0AyLRTRLDkvBPiogCs0qmp4uZJP3cijDZoHV0E1EI+dty0Mmpm0Kk50XtVIEdQIJVzjpYVf1+HRt6Q%0AC/o7D9qAvD3IVYmMvVVazeRUef+483kkSk603DSD11tVlgTL6zrjY+DxyPzydkXI5FqY3cxlnU5v%0AG7SynXeJLhrS/YGZZh6fnyxL5Ljf8S9X0nOnPe90C/um6pMgHZrlvj8w3ZBa5oIhhsh2f6dhMa6z%0AG5Xw5ueBN45Rd9bbjY+PD6bJ0YcOKS6LR4rl98fGMTp934h+0rvvX/n6u2+8jBXiInx9/Y2P4+BP%0AwbBcX2ipkKphni3HthOsMMcLpXVctAQ8+48fzK+/UHaV/YmLZJMY4vj8/o04G6yL1GPn2DLXr686%0ArkTI9YBhmOaV7f6gMqi9YdtgfzR+Wa/kcuDXib9+u/Pr0NXtVg+itewDRur82HY+UsGLkNJBbY3r%0AosbNI234+AfFb+BOGpyI0gz1oOy4SbMK9m1jmq+MXKm2gnjGaDpEEUGsoeSCtEqzlvTUsOB03/FL%0A1C2QjaefDWBgDCpPKJqV1bv6rMQ5yvbQIr8kPLBvB35eSB93tlJpw5CbyvfG6PSheGcjQmkVfTGF%0AcuYQ0QfHXrgtaoxUM9NgWD1QR66YqPIvhk5VtKA35PQ8ceQGhTNUZKhHCoHWBzUfP5uVEGacsTw/%0APonLhV5UTlaOAxN0GyDOMsbQ4t5FkEzKmVQKuWuxXbs2keac0ASjRaMxRgEjOWMxvL9/sEwzrdez%0AYAUbg077u2CtgjDEeFQuWcEopCGlAv8vde+yJEmSXul9ejcz94jIS1Wxu8EZzFBICoV8/xfgltxw%0AwQ1FOEMARAPVeYkIdzfTuyoXv2X2Clg3c1MiJZGRHh5uqv/lnO/0hiwjHSVFpjIShNwro4mhf85O%0AWDcYB713rDYoH1BKoBCjQW0FjSLHiHIaVR3eS3aM0oo6pDnVSom3Swse32ktTa+xTCVY+MFEKdlm%0AtpIxs4l0xi0yce4VbSS7RRlDq/JvTyXwjBgjRmtqFSlUKUWmjTKqlM+T9+TjINfGHBPXJzoEtBYT%0AOWpKFhqdVitNI2GbZ+CzNgZ0JZcq/jprybXI5FVrytngaq3wl4BxjhQjTk2UFZmLdY5Wy1lkiNxF%0An/InrdVPOeKYIlcpJTPQGKMotZ2fQUXcd+aojCabw5KSFPVaoxLiAULRR8WuHqXG6dNJAs1ojT4n%0AtQy0VtQhm9bWm3jsTkR+sA7NIKeEmmDo2JMY1luXTV6faG8YOdKbmPS10T818GjZ6PYuAZlzDpiK%0A0iQfxzhFjFn8JVMJ0UpDa+LX6a0IYOZIaCfGe6P1OeXrjCoAiY6EmfehiHngjSHmKhuGLu9pCJ6c%0A20+8tFKQjwhdhgL6B0EypXPb3wUgkqv8vk5Et0GgKs5b2W5OQdQz4fHYcVbkK7WJ3HPMyde3m0xG%0A+2A/Ipt3OGtgDFrpQEcrQT+HxUp2YB+MXiX+oDaR9KQz9LmJF8ueXiVvLUNZjJPBTIoCHZA758BZ%0Ag7OBnh8swRGCp59IdGM0xsk2coqrm+CsbOiNbN3nVBz7IeAgI0V/H5WWGsZKU3/fD4zWXBbx5pgp%0AEmunFFOfeXdKQxMPm9aa4B0pFUop+MWLJMhU1u0isRqrRSmR8oVl5fEOwTmUdpR40McgrAvH/YF3%0AGnXKJNuQjscY+Z1ZpcW3OWV76qzCeIcqleNxSNPk7Zn9Foil4KwhlcRAVByX4OT7FfHk1JyFXqpg%0AMPFaYbXmiBGrpWAuOWPnBG3Ix4P16UnyDLVjcY6Bxi9BPHHGcL1cuN3urMFDb6SYCU7hQmC2Sjwi%0AaltgRqZW6KKwwTLGxJqBmjCQKfxjzywhkFoVWI/x8vdtQyeJnhij8fT8QooF6wz5yKLemLI9V0rk%0A0t44as8iW5vjJPBKI22nKB9gnlJ7ZDPTG7UPXi4Lak7eW8NbiUYZiNwZbxkIiAklHk+lFS1mgQpZ%0AA1qLnWEaausStGs9ZcpmxXYoSYYq02iOIzPnxHtPO7MTKfoEZYjH0mhBuhtAKyMDd7VINp6aKO1l%0Aq18OprJgAqUWyiGxPMELpl4hCHWtoLbK1IHehzSJPoinWD4g4uObjZ4aZnFoY0n7HWM01Ti562on%0Azyi+ZqWYpdM1KGMZPChHpo+CmojX6Accqz8EglVOv15NsvGbctYzROoqETknuKTJmbsfSTbGVmAy%0Ao0sNcdTKJThi2jmUnBkvH/V5F0If7a9D5tmhFYZ10DsTRUsHo8PsIuftrTOVgEpabsyx02rFWMNx%0A36UQ74WZrdQOGIyTPNEhY2OUscwmw9SUDtSYP8FPpcqZHeOBP2WxfQyErgy1NtbLBX3m8qWaoGZi%0ANixGEZYFc0JpxMaD5H3mSJtVIg16w6ohd0mBYTTtSLSW6V38lzVGyun3Hgb0VJSemWOwx0ROsmHN%0AJ8zqRcMwlq5luDncwvdv339acFofLJeF9yOhlGZ1ll9fXnh9v4vX/t/pa/7mG68J9FL5/KRJw2Dn%0A4HlxODQERzweePeMX36soxWjFrLyVDS+RoZyJxq8ELYPaF1pPXPEAv0d/Edmy+R8MIqQWnIUz1Op%0AieVyYeZ/wCon4aQl4bVMEs0Qqomuldgrt0dkWk1OlXsWiZXPjaM3vHEsXjxeU8uqvvXGf/PpBTUb%0AJSXGutGZP4utgWYUASsYI4SswcAucogr4xD9oJIGbB487kmm5qXjT7QlVlNSxTjRWytr8Usg5oR3%0AstYux0OkYlbTcxYfWRdZpvpBa2qNdNwJPnCPmVQbfYhUDW0obbA4S+mDxRqM0izek2rnsmz44LHB%0A0ZuYafsS6PnAP3+QhiVLUF9vMmHuo9HqJKdIK/KQHDHirZeC3gpJakzkgPlx4ccHQQmmvaQdbz3L%0A04U2BnoMxuj0VNHGYAy0nMkpUpv4a+6pyMPdxNIrU3W5tDin+HNM9pSJXeSh40SNjyGZIlN1epXC%0AbXQNWpHuN+zqmUqRUuTYE7UcQrdbPG/fvhOC5/F4yPuqzSkPrGzbinGN6YAYaVaznRMjbQRVO/K5%0AQdMWTaPmTIpFNiljEtsQYmWbZ987ccYwlVTitVQMhtYnqXZyLpSloo8D8/SCno2pB6qLFnPUgrIy%0AJUQrxpiUkulN/uuMoeRDth+9s98PbPCkI9In9PtDpKAn7llVTVEapRveL2KpPt/r0RtaWVobsj0b%0AULtQC+uAcsoMzdlgyKJfk86m7uN1o5QOV01YV2qKPO53tmUDNfHBn3IPgYcYazFe5A1zdoxx7Pt+%0AYvDlMm4TakrMCTEWWj5+5gfFQ0K4FZOppTnOgAP2vXO5iCzJaNlYlNooWQrLr7c7cw6ZpPbJmIpg%0ADan1c7s3z4ysE7wyFWwiNyrHDiHQ9oL3C95PkU+0xhgiITJOpGNWa+ZQ7LmTj0NwybVRHg96Ez9X%0AyyKBKUUAE7mUn3JrhUbPQu2CCy4tsS0SnDq1SGBTLggATArI0poE5CLbUjPEO2J9kNwyZUSeWxVE%0A8XP2IWbuev69kk//plHUVFAY6pRZzpj99FUpckpMJVSvMQZmSpFQ8ykZbe3cagoyvfSGx5BSOc+G%0Ac7uUChYNGsl9Y1JKPS9gGWY8Yjon4eKfW5xksGm/sjgr0+x1QwOr95w6XMaQ4NHWOzMXgnWo2c/X%0ALcoDo084j5EztU8hdh7HQ95LBan3n/cTKBnoMKld5M1oaaa9cejRT+y+SFONFoKiNuLra71JRtYJ%0AiKilYpcp3ugmEISwbVJ4DsngU9rw8rTxNRbWVYZpwVvaFNpaVQMPzB8yViVZegBaS3ais5rjkOey%0Atk5wQYz9Tu6qxRr2mETlcT7jxYoUz0bZDPU22GOWDJ/FnwOvJhTZU+qttZO8PSN+W22cwKrmgjKe%0AXiolZ7x34l9VCm+E4DrHYAkWtMhuGe1nhE3KWc6RqWkxsV5k+2StkzDuLg1TGTLgsCawH4f4BXs/%0AB5RdBn05EZaF/b5jnSOsgV5FnTKGEgoxCvSQ99Nq1DT0icjSzi290ZbZDpR+kjqhd5z5oaYvPf1D%0AAAAgAElEQVQbPIWFGjPKaczi5a7zVoacurOaha5EBTHRjHbK5bVMT7UxxJhkg6IaM2eBR02BdjAq%0AMQask2170z/8TIHjfkd7keDKtkwGagojHrkpjaSymlo7NpwqDSWZaHMIAEg7T46ZNpr4lZRBzcHU%0Ak/1xcLeG+xrIVcKE2wRVKlrDXiLL9kRnMIsMruwSZEjWq9B6GcxSaaYxaqaNKRI8o3Hey/CuZHmP%0AWmcaJ1Ek3tGLZEPOWk95/Dz9X/aU+4tfvDdRwPQ+aSiMUexHoZ9na2uJ1jTKe7xyBAZPTx/AGO57%0AlMZLLVg36bUz544yq9hshsT9yDWvUArmLEw1OfY7asIxIN3fmNPSKdTSGUh9YL0jHneJB/Ke66cP%0ApLhjgmzWVM8oJTJNhTqlwIOUC6019pjPqAM578aQ7MZcO+vipNaOB8loni+eeZKqjb8wnSHnXRpv%0At1F7QjV9bn93lHa49Uo9DqyT/FtjJ/v7O/fbgXGG+/ubkJl74UiD2CXbbUxFLZ2YDzyGt5pYrIRJ%0AtzGxQ5gBtcH+uMtz2UXuno7IVGdcSu8cp0pl6kmt/35f8zffeCmlMdrxv/9ff+bv/+Of2ILlLRY+%0AhO980h9oVeOvovMMxtCUInjLbJl1c7TSGaqAMtQYqbYwa6NUyxgFpa7MvPNIB3vKfNwu1PoXyrTs%0A8Q3dGv/nf/kndFdUFB8uF/rIzFy47Zk9JsK28B533u433mLkqJ14dtFlDNBDDJtz8ryc6/Yq+m5v%0AYSA5UCE4rBsiUfMbU03SfmN7/kCfkGLiSWncFgS9axQtVVzwtDbpelBSh1G53x6UruThQuG/v2KU%0ASOByh817nj48MYZmBpF/LYujtyr5Q0zwG3V/x4WFmA/u7zf24yDWwT9+e6X2TG39nMqr85AXf8fq%0AnRQQRpPiztgcY1amNZQiYdArjlYaWEeJO901THDonw/oIB+J3BqtNMpx0KaiY3kcO0c6MFpydMbs%0A5AGjV/74xz8xW0ZNkT84Z8H000OkaK3RRkNNRS+JuEfqmHy/PXjfK+2U3qRT4mgM58+lRM6otNDU%0ANLTWhYBWC0cUbXZ6PAgXQfJjB0NZGhM1BQpQUqHVQk2RXDI9ZWqt7LcH1lhiirRcCUvg9nhgjKLP%0AybJdKSlj+mDdVqxz9JFwrPQmzeSYTTwQfZBiZjLJteJcoCuDVZqYq2xrugSoDiCeHsQxJ7VVcooc%0Ah+fjtpJL4enpymwJ5Tw1SmE3fpjQk5iep3EC0TiR11Zr9tuNXERiNlqjtE6pD1IbxHgwJyxWZCgp%0AFvxVtrgGLXCVEDj2B9Y56uioLJlhJVceMdJ7p7UhPvYuclZvDGNM2jmVaiVzCSKfifd33ui4T5OW%0AM+HpSh8Nq6AXITwKFETwt7UkjBOfWW/9lE50ZhXv3GBSYiLVxuI8/ZTjxUOm/pLTM2AROakFVLDY%0Ak6aplSLmDBNylobk7Sw6Wxv0OZlDPndTa5EotkbcD0KQSIahNno+2B87RsHiZDuuJ6gul1zvEkCa%0Aa5PgSwPH48GyrcwpYZZ6W9gf9595fP2Ui40+aEOm5DUVHrvIu8c0dIVMkJhoI8bxWjLTCrSltkYf%0Ag3uUZi2WKnS3KrJCNYtMMq0RGlTtOC2QjTEm4fJEjzdqKcwfeUyliAdOyWdczS6egZKw1uCGQzkj%0ABcEpbxQvp5JgZiVbw6kUUxlGb1Aai3MCD1Ea5414EZQExyoteTXL4ok507rQCsfklAdLUHU7i7RY%0AFalWXFi5BMs9C00QrZm10bQmWEPtSEFSihDaWqWemWolJVruKH/S0aqoi7TzcrYMaZbUkVi3BU5w%0AwxIWYpTBweydz9ftpGuKBFQ8QIVYM9Y55pzU2uRsz9KweOdoiPRsKsXl+SpnShVipzYWZ8F7S0Fj%0AjUSYPPbI9WlD9cYwRny8ucjmoTTy6Dgj+Hu7LCJpqorVywAx50ZNZ2jtEfHeUPOkVmmUH7HLuVcT%0AqsPQgzlEmji9I32/ob07N/yaXAqUfAbGw9SaySSmzMrK5WVDe4dBpGzmVJqERcLrmZah5TMQrgGV%0AxpmrlhmlsqwrrSs6kyMVgejkDnZirBXJ5KooTckGYIqcOMeIczJgm3Oy90rtQ/D21qGMok5Rmcwh%0Ad86xH5IL1gSB32qh9oqznkGDMugDwgjoBbbthV4yZn2SxjwehO2K0opcJpfNkltiMnheF4JRIsld%0AV5GkTU3xjqAgJxkIYC01F9r0bMZireFxu6NOv2cfAoGwfqGmTCxyLwYfuG4BbxemN3i/ADcWH9DK%0AC+TKaGqWaKDWIrNIiHrJGeOcgC4e75gzjqC1Rh1isxhj8P7+SswF6xZKTqzBEUfjxa+nd11TY+cx%0A7lAL1w/PzArBeVkHTqEKKufEO7XvxMcNrQ2PR2Q0iZzItdDbFAWMl7w1rx12W5hKKMbrtuDCRZ46%0AK2eMmgpjRJXQc2OoxuxVZJWzgJZBIsrwOBIlRVqDt/uD0TsfP/xCH5XcoFpR+Xz58pVfP39iGsWo%0AkzIz6/WJ2hIWhxkHtSqMCRJDYx3hcqXHg9Eb97c34h7p5ZBlg3Hk/Mb9EdEazIShLc6dEIvnjdEq%0A929fCOtKf79xebqCVrTjG9MEWpS80HjfOUrjiAdTwSMVvtwepFKpU3E/Cm0MjpxRXnH1G8ZZGSS1%0ASvCG0io6HTjvMIYT9jVQXe6YdVmpuTJKQTtNq5FpDcf7gxgbzjvev3/HekedihQnrSdGybznSVMF%0Ah0ZZ+H4ctD6pJnNZN26Ps+6ou0QdKU0qB6Nl9lwpWjbxRxYf5eIt72/vKBdYFvXv9jV/83CNNjpu%0ACfzHP/1GaPAtaqoJfPj4K6BQyxOUTldw7BFaoebO6OK1qD3KNkVJkr1bDPlIpMeN7fmFL29febzf%0AcSji487X2zf+yz/9v3z58z/yT//Pn/lf/7f/g/c98uX2Sn3c+P31O/l+5xYTdTa2U49/a52MbJ60%0AAtMqrTWR1zW58Ic2xNpRbkFpQcJObURaVgYVKGYhOEs3BjXPpPuSaSni1CDlSM1NMrZmP1GsCuMM%0AfnvCh4DxFz794U84p7mG5cQ+DxqN2z3TUibXyu39Qcz7iWMV+uDASiBy6aA02i0cZ2PQhkxCH/vO%0A/XbnbU/iFVKa2ruYjI14y+qQRbJVmq4MLgTaFA1wU5ptXc/A1c5slT4QWWET+aD1kmVil5XL8zNq%0AwvryAWMcVsN2fUZrSxuD3CtdC0lHY3l9fae0gVuDmDIZ1CbTPxDNv1GeMaHWck6nRLb2vt8prVP7%0A5Chiwm1j0Mag9spUWoysCm4x08bgkcQM3Yes3Rsn/KNPcq7kcqCn0IRqrcwuX9+aUAUHBmUDWisG%0A4J34N9qceG+5XK+4U/KhfcAHz3a5sCxBaEJKJC3aehSnAbVX2QZpg/aWR4wiI1Mi/WxDzLNtyFZF%0AGSOSUKPFv9JPWp+WqXSMQrnLOZPTX7cFrQ96a5Q6hGI0OyZsp4QNlBOD9/7YaVNjnGEqhVHwfH3G%0AaE3wltor61Wmw855tBOd/5gK4/wJ5JCMltoaSmumloFo7o3SO6U3UFp+biVZc2iNdud2N2WW9SLy%0A0iLbaPFXTXIpxP0gHZGSCzGKz2+OfpJOo9CblKL3Se1ygeYj0jFYa9jTQY7xpCQKHn6MTjtzt5xz%0ALGcIaemDOrQUBFOkF6U3zJnN1kano7inTCqZH8APrQWdvT09ccTE8ThI8cCHReRATHITs7/SkkMn%0Am2M5A0qJYKSIwdqzcZWp3ZwDbT2xCZ55IkOKXLMAOmQ5wbYKlbS0IlsLrSXUd3ShRyGblNv9kKat%0ACwrcGIM/NxBo8aWlck6v56QBL5tM3EeTCxsFLggQ4XFE9vebSP2myEGU1mAcpeQz+FNCk2stp5le%0A8tOsD7KRr03wyCj6aKyLGKiXJYhcU4nET1tHV/K9/Rme7cJGn0YyaobI5X5AjoS2KV4X5wxGyZbS%0AO0sbk+AN4XJlnIS6UjLaBZZlka3ij+gGoym1UUtBGYf2Rgzm89ycKrnQ5xgirxsinUr9BAVZJ/K7%0ATfIAtTJgxZjfepVCdUJDsuWMURLQ6hZGF5Kb1kKSs1qka86LmqS0yugFppVnC/n3V39KIuV0FWnR%0AFEBRGdKc5tJwwcnvyAemcZScheQ5BqUVWhd1gQuePUbQhqlFIu2skztldEqOImsPjjrF2zsVZ0aU%0Ak42/EuKr8Qs+bBgtQ1nnLXM2vNV4LzJBTnm68Qs5iexbfGEW57TcAa2RckM5iWOYCrBetm8aaajH%0AAOPpp1KljYm1mpoic0yC98RSSaUxUMRawBhizuyHQLBK68QxqUogBPv+EC+m89hlZSojMmqlsGHF%0ATo0LQYYZo+MXGRI5Z2kxon1g9iJQpNPTW1LBWsV93+VZyZW3253bI2Gs5siJ2gdHzRgjAdjGWIzf%0AmHMyTtJgyemEMIjC4BaT3J1TcdsfvN/uPPYdrTUxJfbUGFq2i4rBerlglwW0xvhwfjY8Y2qUckLC%0AU0K77S2foC9LOR60NhitUI4H9/c7r1+/CBxDTazh9B3LRi/mTp/w9rhzxMgAcq+UfHqOq8iv5Z7b%0AwYgUWCAXC6k1Uj4YAx6PO0fMpHxgvcjSJ5oCYCxhWc4abEF5AfoYF+QMmwJcoY2fgJY5TihI44y6%0A8JTcIB+0afj2dmf1ntwbczaCM2yXhXgU9tzk9eWDxiDWgnKGmjNqKEZJlFxhDkpN1FO2WFNBafPT%0A42e8BWXJY4i/Vyuenp9AWVRYQQ1KKVhrUUOe9e35GecXQlhx3tPbBB0YrTBml2G4mqjeKLGRo0jU%0AR61YI+e0NkKERYmUvc7ONBa3XOnKYKxiXQMmBLR3jN6p+04wE7Sl5cxxPLg93smjku9F6pZ4oJxB%0A2xMqMmSoMXtCe48PjjRBG7HaKC2S7KAN14tntsb9vmP0RI1GaTJQGrOhjOPok2AVQRkYApiZXTgO%0A60WiKI6SUer/x3CN3ht7bnyyjWO88dv6B1bduB9CRwq5Y55XakpyyDWRikxlcU9XUi6kxwGjM4zG%0AaC+Tq6BIORKcZIfsR2QcO0e0eKe53XZev/wLcw6+/P5KzneM2/jv/vgH3nOhHDsfP3ymkPnnP/+F%0ANAafPz6z+Mo//Os3Sp/c9iibp6n48CKr2W313I+D1jxaTdblSh6DSy84rbk8LeSp2ZSm5MKyXWij%0Asa0rfUgWVdrvmATb50VILWYysagxWK4XlpcXyrHz4dMLrQ6eSyA9DlKp+DVglUHRaV3jukYr0c8r%0ANTFG0XIBrYWclyN6TvKxk2Lj2/c3fv/9O6+3d1rpcnC3dhYYctA5qwlGM5XhliJ/qIE9RQkTnbIR%0AiSmxTgveI6SsehpAq2ihkfBk54R2+PTpg/hBlgv7fiPtd54+vJDuB3ZMAXU8f5TCFYVfrujWpOCi%0AoV0g304ppZaCcrQqAYdtkI5EfNxlc3Oav82JlzbaoNQPYpN4v95r5eOynAj4yvf7nW3buD5thBkE%0AhtELU1vZMj1u2OBovfwMQ/bLglGZYwaBARglIbdT8XS9YrSRJkNNLk9XwrrKZsDI9FZrgwKhWZ5N%0AZYkRExzBe8mJOQpzDsFbWwm3tVpycOaYTBTWGJwWjXKbgsPORWIVakk8Tk/NUMtJnYLSKq2Jp2IO%0AGKqjtWO2TB1VaH99UKtkjoQl0Hqj5M76JFkYqDObS01UF4+RNRobPJpBKRL6a5ShtUJrBaPl9ZbT%0AdzVLI+VKqV3wrznThkwZQQLJy9lAKKNIrfNhWTEaYtox60rOQgWbSn62PmQ/UIoEvm4vMjluVYA9%0AVxu4n7IDa8Rzk4o6yY4we8dqxXReDMBaEbSltooqyDPLpNbC0ZVgwZVsVcupwx+tSXOoFEeXhqY2%0AgX8oY7i/37hum/jZjEHVysu24axMtssUiSvzpILVQi6NPqY8r9aKjM14RtuFIKoWSjskqDoltBIY%0ASK9Ftm9DiJdpCEbdaqEiYixYjTrxxK1Vacjm6fswhtEnZQ5yyZRcGGiOlBlK5NbhzJaJWeTNqWb8%0AcmHfHzgtReazMeTjLu8t0nyNOc5m/MSbt4bSE2M9rUsAqQ/L6TNUeCdo+0lhDCdTXqVJORHCxlCO%0AbVuoJWPPoYUeA+/cXxvNk06W68Bbh9IQ2w9/gEAj2hC8cEyFy9VLA9gqVmncKgV4bYVaKsF5aitM%0Ao1FFmvWqFLMlShHqmDedWgezKcYcLMtGSvFE9Q9SFGlgPelrrRY+XK+83x4nOGRwvSykXIXCGsRz%0AplEYNfFOso9aSlKoNZHTOb+QW+f9EfGrADneHgnnF8lYVJrSJRBXhyAbgymxA7N1as54pzBojuMQ%0A72Ktomaogy148b1dFvELD/ErLt7LBrFWrJYCTcAFBj0H2lj2lHB24aiVxQrxc9tWplYCP4o71kvE%0ABFqzTc1+HKzrSj/9mkNphvHUMxB4KLlvxhgo42VooDR2W4lH5l4OrHFYIJbExTkYU/w9WqNnp5/A%0AGzMmsVdsWDnygTeOy+VCPuEYZkhhprQhrFfKseONoZWMt+KF9EvAWseyOKYSub91EuhrjEIvll5l%0AoOeXVYi6XuJEpp7MUrmsG3UicJHRUeb0AzHR2pBqZzAIWvN+RF4Wj7ks9NJ43B9s2wVaQ80H2ji8%0Al6yo2AYuCBCiz8F1CZResdpil4XaOleznRmQCmcc2jsWv6CcOGCslniFzsS5BXV6nObIskEfA208%0AzssgToimUmuUAcoHwqqI8SD3AkjYdeudeTbyFbjnijPSEC6XjcUu0sSXiQqaki3OSU5cLQWtnWSC%0AxkjwgXm9kI+IdbL5mGrjcn0+hxPi0f/wyx9oo7BcNsk/7BWzrIx8wki8pZdyqigcNUqdhXZApI9B%0AnxBLJrXOHg/UrOw5ysZfad7uB15Hfv30gda7+NgMqNMfVmJmlsHYMsGvKAuldKwC608PP1X8tDqw%0APV2kwWXywRtam6xan8onD11h3AsKsIshLBdGTSzXF3rZz9zUxGxVIpBSoZ9nceuTmAv7sbOnJAqU%0AMXk/CqlW+umfT60T1mf29y/46RnaoJVie7owUfR6YJcXhnL0dqD1Sm8HaE/JD4KR+IVqHa0VQvDU%0A/YG3nuk0L/ozPxQrdnRGHjytV468Y7qlqiLwDCvS9evLM7dvr8xxJQ2RtI8xaENIxNoaclPcHg9U%0AsDz248xKNLznCHTWM1z+3/rzN994aWXI8eCLNzTt+Z9+/cDrX1758HceFS64JXC/vXJ9/kCJj9Pw%0A9kzvhZiNeE0eX3HLBW816e2NrmWadFkDz3//9/z+5Qu/Xixfe6Qsv6DTjctFYS8f6G839vTK4i3L%0A5vjnb98JahK2C1/vN7bFYLwmPxp//ssbWjUag3/+/spQhjI6oysejzvrInkLnz48gzIs1kgzqDrb%0AGkRO97bjnzZKlf+nLdiuKFWS3fN9p1clU5n2L+iwEpYFZyvY5UxZr/htQ1vL/e1NCtyxEqo9DZQF%0At21ihr+sdKUEkx68eLusgdEFujEkR+p+T9yOd/7v//oP/Ne//M6tNJl+1SbepTIwBvHO5EpmElQl%0AGEvXhg/LBTMGJXeCF1zzRFFrwSoPtTCB8PRRoBJjYMOCmo16ZHxwlNJwXjPGigsLrRTCdT03GkJ9%0A8kE2WdYoupongn2i8oM+BMhRS2PWyjg160eJ3I4H//r6zr10HkWK+irBGzR1BmgWKSSNVizGkFrj%0AaIMv75H/9FtjPyLxsZ8Sqs7w4Bd54P1yEcOx1pQuTWUvFes9F+vIOTJcwC+Sq6StTBFdELrTsq70%0AIWj3PgY5PoALtTd6rjCFJlhVp9cpmO8Ow0Btk1uq7Lmw50LtnVwbRxHjuDGyDR6jss3O0Q135/jF%0ALtz2zKcPC/fHzuW60mpj0RYYWKME+87AKMOYkvlktMgglBLstLaBmiJquPPCl7wolJZcMavxcwg6%0AeghOV6wBWWAQ52ZhjE5MRSbqCkrr5DHJ56ZONYErlNaYveO1IfchXrBa+Pi0wZiU2shjZV09tWfZ%0AFnXBmw8lh6w7IQatdko6QBlCEASzVprr9QnvPbWIZHI1MomureONlgm/EjDEFvzZ5A6YWuAHc2KY%0ApC4AgHhkGQYozZESpQ+OegZoa00d4nVLfbJqSzeOe6p4Nfj8fJHssznoeNmgnk2X1RqtRF7svEcx%0ACYujpIQ2K5OCD6v47RCMM1ozhmJWDWOgTGVxhre3d4YSyMcaPLVVYh0YhmSfOZmGzjmoYwikpgjo%0AZEx4T5lcZBsem5AhxWMFe86syyZACBMwcwpi3Wru37/gnaf2xrY9UXKSqTGcm4QFZ+X9sad5RWtz%0ATs1/bFUE4mCXwPFI3PeMdwYbwk8qYmmN4LRIdOekURmlEqzBWonGEHmTmMW11uwpgTXy7A1ELjQ1%0AxhismeIp0gY1BgnHajSrd/hfPvH2+79i1oXRB5ewSWNnPdaK5GtMzRJOuqYSb/C2SdZSLYXWJ8sa%0AKKVwfVnZbxGUFJtoSzrz0bQPLLpSa8egWC9PPI6bZFtaw3q9kE45YFcS0ptr4/3IKCvY6+26ylZC%0AGbwLkskYVjQGNRrTbmyXhR7vZCQC4T1Gni8X2SbYwYoXFu8QX9CHRYAHNoQTeFJZguex70wM5szg%0Ass6SS+F6fSLFiHWG+Igs24ZGs5z5XsYFrBFoitaK9XJh9HHKG6VBWb0jpkQFLsYLhMmqM9JloWFY%0Atg2UoxwHuWs+fvxI3W9YnfDactRKsOL5QiuM1mgtjf3sE22Qc+x8Zj9uV4zxHPFAlYbzHjMU7Tz/%0Ats1SS2Z5fhaQUG8YL36Up5ePsplTA78EGT4Zi2HS2jjx3JNFK1rv1KbRpuPXC9o5/HLB2kA/G7NW%0AKmrC6yPx6fmF1gq9F7w1HDljZ8dpxVY6q1/QZ6B7V1aoq73y/r7jvWe9bEJj9Y79llnWlasKmGVF%0ADUPKifUqMQhTaYL3hG1Fo/AhYP0iUSSncmE0QZIPVaAWlFVopSlno5LTO357kc16qbhlo6RIaZ1l%0ACdxuO6OKV8rYAEqUQfcj4q0U8/cj4b6/EX77TBiSdSUbIEVvSmIQYsSbxlAKe1lpSXz+n377AymK%0Ap097hw8epiZcNlyQyAWhG8vgQ6kzzkZpSsl47U9vsgx3tZEa6Li9U2rHhYXjeBfpd7jQ+jeO2tBY%0Aep+8H4JG/+W339hz4Wlx1N5ozWG8p3dFLY3lJTCQbFErKAC087T0VwVBn0jQsgtYbQjbsxD8otgf%0AnBXVgpLEd6lVrLASjH1mjHKCqCyj35laUZNsoumZPUUej4PHvtPn5BaLRKtoKzTEJOeXN1pyDGvi%0A5fNvbMuGNXJH1WZR8+D68VeO11ehNxbF0NBKpo6EW1Zmm5y3qdyftbBcn9gfD5z2/Pbb3/F4vMlg%0AxBrurzvdJ/pDFEomdsYUUJbRDkrk8y+/kXoUdP0ceO1ovVGb5Ki2WrHW8y+vNxY1Wa4Xvj/kbKq5%0AsW0L/Dt4jb/5xstZzd//8VceQ0E++Me/fOc//Ok/8YgPlmmJl1dG67wYWNZn3KLRynG0Tn18ATSX%0A7YU5OqMbxqis1yv5aDx//gM1J/7Dn/7I/oh8/rsLf/6nP7M4z6EK/iSYrcsKqnPfI5f1yv3xhgmW%0AmBqvj1ckB1fkErdUOXKVrIzRscahvaeOxrIs7PGB6fDxGpitc5TGlU5ujT4NsTbK+51ffvmM96Kb%0AnlN8SuOUcRgrAYq39wdPHywZBAn7/IILUnAoJRkql+szpVa0Pmi1UHJhvX4AVbDawuSn/Gq0xuyS%0A+YGZgtVNhfi4EY8bX/7lL+Q+eLvvpFiofVB6h7ORsEYmUr1X+jQYJlfvmMCX13c+f7zyi4LgBNIx%0ArWFORe8Nay3DWFpNIjV0WrT51mOcAlH9YKxHmYw3hmW9kh431lUu2Kk0y+oEzzwV69NVYBezo8/8%0AjFInrRWc0vTaqa3IAXE7uO+JWaSBkSLMkbOggSfyOx5DzOrBgNOWVBvBFo5aRTo6RXrXfYBRUTOc%0AU/3yMwxSMrMkqHEyGUXQyc47Wu1cwkZrhXHq3vsYjHbm5eTKPKlg1MYcP5ouTZ/ifyhHYqBISWiB%0A8RAJnepTvFBKoQB3FudjysRMimUwXnHEyJev3/j0/HfEnFm3D6SY8U68kVoZWh9YJZPT8YPkeNLV%0AaB3lHGpKmCcsEJMQn9pg2zb6HHQ70aqTYyXFCMrQWscFJ1JdJEetdgluBkPrhdseSUnkScu5BdNK%0A4A/+lGmOKdheozR5dPKEJy3em5B3dLeEdRXoRB8SPDwk+6qfvGkXwk9CYEqnLM5JkLOfYlC2WbJc%0AWhtnppLBB4M38j7mIhvAlCvaivROIR404yQMecxJm/L1e+60oU5ijGKMjjfmNKsL3cvMwWXdGCXi%0ALs+0ErFak9LB4iW7y7tAjZH9eMh2ShmZSg7J1PHeC5VxDCZaMt2MoZXK5bLw/Xui5HIGQsvWs5/G%0A7DHFFyqB505el7XknAWR7AzmzO+pbdDGFPP4GBhtsWZSx0m4NIZlTpiNNjyLc2gLRZkzCNuAVixe%0Ai7SyFFYkM66rLgMVZVDGkEtlDUG8XHowjWHWgbFSFI82uB1RCvHRxV81Jq2D90Ymx0q22sZaIaeO%0AQSsi+y1V6IV7H3I2K0HtP4rkwxllRKKtkaDbUypOCDgllMUypuQUIZJFaxRmKtTQaNWphwyznNP0%0AE9SiDLhzu/wjnFsrIV6O3uhJ/I31lJZK7o0MImQQpcGI56k2KRqclQiGljIGIc/O0bmlgkJQ8npq%0AsCINMlaKbWUr03qOI3J9ecFaz/u3f+FpdSjvaceDFiPb4mHIcOl+HPghDRFKPLwJgYz0My+v907t%0A7ac5/8cZOKacL6oNOUu0YbtsTBTupPblUnB6oozBI8oBGwJqVuwQKVmsDT0mUxme1pV5FuMuXLh8%0A+IRfVkqWjayyEC4X7BzE/Y4zQmstVXzMrWUW50m9Y6Z4kEOQrdRQsv01VpQSpTV6TKRH3mMAACAA%0ASURBVCIHVwNlDL1ktvVZlB1z8PIsd9XUBm+tWCyUF1pqjjx9eAalMUrjlgstH0JxXbwEOJ+BshMt%0AlGH5zrhNGrBFi/SxodEhYFF8/fKFp+crKWWmF7+o8RLHUprklLU+8EoIrq3LJltrzZhDMouUoh0y%0AsGi1MdRgNQu1S0C2dw7vHcovXLbL2YgIMl9iNUVqxpABBUpJCqB1WK/Q1rKcOYzm9GnW2giXJ0Dk%0A07MV9lh42zN0yRwcfeBoHLnyvARSStycYl0W1iaBwlrJUFR7yZ2aswlQZVlRztJTQSMUxjHlMxSC%0AxA6s1ythXZhDybMaVkHSj8lUHWMV2ngBXp1ALqFuynasjoJ17vRjV8kLsxa7rARl+P7tK7N3Su18%0A32WLItu8ztv3V9bVEcvC7fbgj//9fytAj8WLpDA7eT1jEPck55CzqBOOZoz4yIwa4BcBZClPHx2M%0A5vL8AmNglcJow+P1K95bTFjl92QVuhpGE5iJCAAmLlzo/SHDnGXhL1/fxeJy+vXbHOwpCZRidqxb%0AaENAPBPD/fXOWBL+smLm5GkTGqioGaZka60bvUi8hc7CDMBN+lHw60LeC+t2xViDHA2GWhvaGYzR%0AWLNwfQazG9r+YFrozaPHkLvvvAtKelBGZlGe1jO5NdzF4Z3n25dXvBXP+edt5agSibJax+Oxsz1/%0AIJ1Uy3/rz99849XH4PvrO6NVPv76GdUr337/Sn6y/M//w2/YJdCPTK4H6Z65zhfK8YZeVvy6gV5J%0A+xtWK9R6YTYrExElUpuuwF4/orQjtCvvX75SYmEq+PTxiVyTXGalk7Tn9v7Kr7/8yvW6ouaN+KXz%0AGoUo453GxcLrEYkpn9huqL1SSuZ2N1yeLpSYeCTxMfxmDd0E9lT4kza4sDC7wBpcMOf2ZNJqRzNI%0AKdHKG7XDZbtw7Dd8WaSQu91OXOp2Sq3Ee6LPw/z+9sqyLLjgGSicE09QLZ01eHrJeC8ZYcfjQR8H%0A6e3O0Sqvb6/8w19e+ddvb5TS6WcoqkIABh0pIpidjsZ2eYhTkwBN7xzWe6aavO87T5dfBczQG73L%0Aw6WNxjs5NHKKOLcwm+jhjRHpGO0M+msd1RveBsmWslKctVJw3glMovW/Fk9FJBYgGNFUMn3Ipi/t%0AO+/3g94G95TZY8RZy+Mhob3aGLzSJKXpo5wTaLkkHkfCGcXr/cHnGDlWz7autJZRahFK4tmw+bBI%0AgTE5M0+kSUPYcEylWbeFskf0/CFIU6gxaK2hvRFa4ZSMmjk7s/9oTgptTDTicxLegXxuprIopdhz%0A+rmVmWOinT+B/0LbMgq8MVgnPhtJbVcoxnk5aIaV5qd38emknNAowmWTArx1Qf8ikrrRhdimrMUp%0AzXHsOGOpClQdzFaZzqJ9gDnIKbMuYqjmJCfWk2IVc8IYJxPjKJlUrSVyn8QslEPmYCojha/W7FFI%0AmL+8PGO04YiRxRrcr59ky1ozTSvJ1jqDjI2VAhvr4ZxueevE+zI7ekIpBWqHMxMn5ySFbJICvbVG%0ALTIkUZbz60Q61VtHO4ueg+PIKAQdX05f6GXxfHm7yzSyJ/YsHi20BaNQ2rLv8cQhN+6vb1zWQDx2%0AzCKG33kGBHvrCNvGbF3e28tCjNJ4SBE+aF18NFaLhHC0KTK4WiVbKnhUF1mSGNkVuY7TFN5pTTan%0AOUZqO7e6p49lKAGC6NnO80KJl81aelHE0rAWsCKpmkyO40CNgvnRe47B/fHAOSnIzeyUWlm8Fc8l%0A/CxglTakUmCKx6eNIduhOVEnJdQYzahdSJ9KQ5PMq9E6pf71c+2dwxl7ZjAZchYZ1ZGKeCet+GYe%0ASbK1fsRBGKP4cjtEiugC10ugTYRyqVfcVHx9e+NyvfL7l6/4YKAUWu30fMiWUptzOxlA3gLyic+f%0ATMFPAy0l2pjEUmjIdN07x+I9Ck35EWzfpwzXlDrR5YJXXxYvAeO5CkEUddL/wCqDZHwPtBUf0eMQ%0AypdqHb9dJdR3TEzwxBzpuXC5PnGv8npqreg+uXhHTZI9qVGC/bZyjrQ2Tr/LlDzGKd7gI2f0lCgO%0AxiSXzvWyYJwQE3Mp5xkHYMgpY52hFCl8c6sowGuNMgbdNc5KJEMbQrG8PH8QA336cbYELs+fBNl+%0ARkvM01NlXGANjtt+UCbMWvHG0NXEuBN5bxTWGtQ07KliTjVAygmtrWx/igzh5PfYKamxePEaGmNF%0A+bE6eh300phOJNQdBKqVI2pOXBBJbD+zrbRR8pq1PBfGr0Lsbe1stBeMFzpb+3kvNbT1oPRPP/Pe%0AGz4KYfK6BIaSu2qePZLSMgAV+bYMxlrXBC/5eWhFWFYYGobGaocxEiCtlMYGxyxDmtQS8dtGPyMT%0AeptYv9LjHWV+5HY5rFbUNsn7A9zCHOc2XYtqZQkLqn9jupVgFUdpTCNbttYaw8vwKJdKToUjFS45%0AEvwiYdGtoekoE0gxCTHyxOAbJ8ob4xZQimBl00ubuHVBowURr5rYC4ai14TxotKZLUuo8ehQOsY7%0Aud+VAS05kdoI2IcxaS0SYyS3htaGoCdf907MSe5YJUMXZRRYK8Oo2dmug8tlk+Y07eh1w4czgHsK%0Aedg4yWm0cugKHGhM3GZpe8WaRQiqiPdRa1jchvLQT5kyU5InempMJFMSbUQyP4dklrXT39gdKe84%0AL4qFMYbQZ42lHZk+B02DubxAv4OBb7eDX64e7TZ6SeTHDaUdaoiiobeKwp8AJWlo9Um3dt7LMK8J%0Ahdf7QEmvOC+5ksNUUPD0vNLSZ8qI3L/dRE5sZHvdpobWWC4rqlfcVAxtyOkM+NZaooja5F4Kz2vg%0Acdt55Ehukye/0kcSuem/8edvvvEy2pDRoDxffv/Of/5f/kc+//oL4RrQ/x91b7YkSZJt1y2dzczd%0AIyKHyq474FJwSRH+/wcBBHAbXVPG4IOZ6ax8OFYJvvQbKdKMxxKpqkwPd3PVc/Zey3Ye15WgFb//%0AfuUSLLUreodgELhDfsWcP/P9t19pr9+5TJ+IsTBfFmoUAo7wQg0trXz9+V/BKN7/9jfW0+AvzpHX%0AlZK7+C1yZmuJfO+UbSdcTtje2DeJ3VzXTLCWe3uQm+a8zJSYeLo8yQe0dtw8YZCpfxmKXOUSs6Ud%0A/V758uWZWCp23SjaMC0zhkLuhsVa+vTMx9sbKWXWuKNYWaxllHe6AjfNeD3QYWEcUY7JOp5OJ4nR%0AaI0djmk5E+8rqm1kBJEet1fpDbWGKonvr2/sqXC9RX5/v/H9/UZuXSKUY8gXSIfJapSGipIvLS19%0AooE8zE/BEJRij5GX+QvrtqNRzEuQiMYY6NZJI1P2zDCGrQnVqlXQrVJaQ/WBDw7rHHuqLGHC6EEr%0AQkzb48b5fKYvQ0qm5ugdtYIzBjf5A7Qh6PoKtKHY952YM1ut7LWzlyLr+F6h8mMi2474CNKDly/y%0APrjvmd9eP7jMgfO507bMMvMDETzcIO2RaRFR5I+DYZJSby0dagKElDiG6AjbEDqmNvLFaJw53FnS%0AKVB64LTCzbPkvXVgjyvtQKzvuXJ/POT1zJXrLg/HhpbYgzFMNkgmXsNWCz0NFu+4x8z//O07Xz9/%0AwlgrQ4DcaW2TA0LvBO/FQF86fpmwWsr95XCTjaHYYjqQ+tLfWbeNlAuPdSMERxldflfWMnvLH98j%0A3ou8WCuDdce2ogttcs/bD4x36l1iYDS2WiX734REWboAHaY5oLRsk8LLE6kU0rrK5RnRyQTj6LUf%0An4FdkMO1kGoizPOBCj48SVq2wjVXQfPnTGPQShK/YG7EsqGMRx1AGrQixip/Vqcxe8F4eS9qBqUM%0A6e0ZS1pXtJaL8sdjQxDpg1jE5ZRbw04zdQxm54glo60cDtuWqEjs1yrN0AaFpY2Ks5aWu9AXR2eL%0Ass3VQImJPOSinPZEadJVm+1EOsAsvUGjU0pDO41KhQKyvcqVSoXWCecTMSYYg5Ib3h6uuMP9E0vl%0A9ePOGuUQv8WKPosfyRwXmJqybFdbwZ6eOIfC/f0V6z21ZuwUSLsQWFvN+LCgtRIiaBHfnEqVGCtj%0ANNlC10HK8uWvhsZYRYwP2dzZwF43ifp1GTqUoUm9ME1OyLTWkbIQ2shFCF49Mw9FPDbkxsB93aVv%0A1RvBGEqrpA72UIX0OpiWhevjzvn5hbre0dOJ1m/YA11fcmVooZC12ukI3Cff7lijRSJay49+bSuN%0AnAVuxIAtr9Te2PeMdpZ1T2galylQRmd/pAP8Mjh1jvdbYbT6A9ChtOb5EsgDvBeqqwkT3Qot+DJJ%0AJ9QYQ7aG0cVrte0788sX4u2doizeO3qVuHhJ4ngqTaJs6/4QKIhWNDQoRc6D1MuPbVbvQy5G2pNj%0Aoa/yrLbeo5SSDSZ/FuUtrVemZSKVwsvThRx3XFNCk3WB6TThlMZYUZuESSJwxge6NtK3axWq4VEq%0AQUHTlhI3ug9y6dFWnp9WHR3GJjS+UqDDvstFq43OntJxmBWY0UiDyVu6EeF6MJ5t3ZknRS0PwnyS%0ATewYqNFwTbHehZ6ccyLnxHI+/l4H6CnXgZuFdulDQBkh8zEUaijpvQ4ZiDlreKSCN5rv73dOQRId%0A+74TlplSG6VncjVoEzB9oK2W51Wu1NaoPUNvpK5wGvwysT4iy2kG3egRgrWUNbH3jimFNDpuXhh9%0AJuckXSnkDGecoQLL+UTf7iJRrgWspx6+NR8MMWUU0Gqn5szt+qDkwn3bKUUUJNddaLFadbzR5CGK%0ABOaJ6/rgdAqMXih7ZgriavPaU7sAO2qO7ANCkEv+fv+VablQlRCkNR3tBmvdsf5M75lwfqJlGYb2%0AobDes913Stno4/DRBqFh+jbReqTZSZJOB722N3isq6Qk9izD4CSDxSkEgeAoiWfHrHi/b9I1TGee%0AZk2j0vLOaB43LYgmTM5VdRyd7RhRXVG1EE3TLu/NvH3/QSTurVErKDvE34mmK4noK62PrqEMF/e4%0ASRKiJIy2lHKjdc2Wxa25xcheG6/vVx5JgGKT83y/3sF6gpKeuaaxBEQeb4WKud03wmTItfG0LCgl%0AlyyFwZhOzeCmibhllLao3AhzIO8rj/uGto4SH+JbjTeoncf1N3kNRzrcgUk65sclm954WiwbgdG6%0ADCuMIuYdE8RH6bNs0faccFpzS9KvX5xj+XbmY995ejpJKunv/PzDX7zGgNRBjcLFWv7L337hPUb+%0A/T/9K3/9uPLp558oJTJ9/Sd6LVz/eOX5YnFhpuSNXA09vZNzZDGat9sHy9MXbOlc334nLD/xx1//%0AG8/PFz5+/QP36SspraQtsT8+xAkWM3/7/sFlmkFrQhe/w31dKcaypk7qEreLWh4Oxk3QpLTtDhjA%0A+fmFoRylJMwsfZFMJ1jZPm054xdP2Sr7vOPUxBS8fKHNC14pRjDcPm5YbSm7UMGst7w1zXme0UDb%0AH7zFBu2GMTCFE3V2KBsksvHY8U8L11/+wJ4WWlX0sUlcyMD6cSNcLty2wrZt3FPjv/zyOx/3le/r%0AdlDtkBXz8fcurePMJIQoJR/OjnhnSq0UNFvqPJ0ktjAUbNsuJL5WcaeJfS84b0i5Mmqmjs7jQ74s%0AvHXoITCPuMmk02hFt5GSOxWJF5RRGKXB2wdog/OGro5JnQ/U+wMzn9C90a0iXW983Dbet8g9F5nU%0At8qhnRTQAQe9xksfRCIkQqJzWsq827rzmALX253PlwshPNPbYDiZtoKQc/b7HYyj5QRdOnI1Z2qW%0AeM/62HBWDswlJ0qRy4T3UvRvj3EY5JHOmLUQhKxpTDg2bXJR7E0uEkUbvr/faDIaJlX5chjHpd+Z%0Axg6cpyBFficyXh88Y4j40im5jDmjCP4s8JU+UMaiinTf1vc74bSIhDH9Ga1RPNYdRqfVTkqZUjLr%0AttNQPB472gJD00dl0wpnYevmkC2KTFJZizNa4rZZIhgJJVubobnlxiOJ5b41qAOW4Njr4BFX/vLZ%0Acw6BUipODfbUeL7MKCUyZjUaNYuwWDkh9I2h6a2yXR8iRdUGpxVbrIfos9OrwD1qK0cXcqe2SqqV%0A3naRJ6NJpUhuvYms+BYTyywdsFYPgECDnCt76+xVOiJVabTupFRoXQv58qAblgF9z/zl52+o3mij%0A4ENAss+N2huTMVCLROv0oB+vz7pFvLPsMR+CTyk611wFqduHAE7K4e5KVcAjQyAbeRPPXW6NPSfO%0AS6AmASDsRwS0H7GiVMQfdo+ZyoHV1gbtHFvMOD+TcyU3ePYzbYiAu1vHdLoI4l517LxQ1ju9dqox%0ATFaK/UZbamvY/iegRaKW674R98o0ee5XwftXWTej0JQ9U7N8hlrPP2K/WSvA8nZd+ctPovKwQyKq%0AoNlLEUDEyNhDYdK1RCvXmME6wui47qWXe8TIhZ7ZCKoz3IxChgGnZWa9XeW1r42TtTitUBh5visB%0AMOg/L1Wp0A/ypGqDNSXaGMQ9EmbPeo+HLNehGeS8yyTaaK57YUuJ08kT/EQplU0Vuby1P+OG0mNF%0Aax6lcjkfPS1jCEYReyecLgwUPkzEPdKVxPiNm/C+c/34YHaGrhUxZlSTf98oaMNSasakhD3UD3Ko%0AdLy+X/E+oFsnF01unVZWjJO9ZlsLo8uB3Q/Z5milhdDZG6O3g7InPbnHJnCoeLznjD7IpNpwXiZm%0AHwQigHi0lPXUw7uEEtkrGFAwjGO933k6zzzuV1of6DFQs5Pv4yw+uKElljs6xCybb7RFH72YgFwu%0A9+0qscLW0dqwrRtdW9oWWc4nWs2cns7kJBUB5YSoOjn5vRljoInXy3vDaB20pjEI1uKdYwyJKnPE%0Aha1z2LAcmz/xOFZl6LnwNM+sKdPVwNx3Jj+TYkV7hTITvcpF3WhLPEApHVE3fFxv6HZshktFtU49%0ALVhl2dYHap8ED55vKMSnVkYTzx6DFjvn85mypx+0wK6EgqzHoPfGlpP4vhAKqrEO5yx7rYRp4fTJ%0AUksR1HyToZ33FtMSA83rY+eny8L1tvN63nk+XWhtYIAxmmzrshBFQaNtJ+4P6SC+fsj/0zmMs8xB%0AZMHGFYaC2+s7589f6DWBgXS/0bVl2x/QZFMzLhJ776OBcRhjMK1RNALFwFByYb2vrHFnW+98rAk3%0AXYRyWMQCeX66sMwea+Ryfo+ZeZ7RpTOCY90TLkxSaWii6zFjMEYl7QLssZKFZqxR4uC90gr0HoUS%0APoTo60KgpowJgdoT44j+4To9VZzVrCXjvGe7PZguHmsMk4hV6Qw+7quQfEsVAnERQMWAH1tipxUJ%0Ax7YWxpCU2cvThdY6o2S6dpiRaCiM1ZKyapm+N6yqkrYyVryRGVoWzUB6XKlanHJmVFrZaUPRhiam%0AldTHj/5Wa4M/rjdCsFhtBb5C435LDKNQRmFaJR4U6K7Em6maLBrWXJlM49uXr6S4i5Pv7/z8w1+8%0Aem/889OFWBJON356+YSyYMqGni/cPr6jp4WlRvAWZ2X9KgcKzzQP/viPv+KYSEdpWtdEuu28ve5M%0A9g0fHL/8X3+Twt7Hg9fbnZMz/P76C1us/LHnI4pT2O53nA10FCuG+thQbWB15/0hbo9926XQXRvO%0ADoKfGcZCq/SeCEZILrPuGC3Rqff7jaenhZITOVg0iKvHGpHGlYS2FjUM03LBOcdj29C7o5SKHQgm%0AVlW6m3lcVy7BkfKg7VfSKpODoTuTC7h9paCYS2GoLnlq7dDDY6eJ/Liz3e58bInf/nhjS5V1i9TS%0AWJNcCLrUBmhNyst6VEHmxkOLgeK67Xx7OnPbE8EZ1tyZUsaMwfJ8whjxnagu1KWahUiUYgQsZdsx%0A1tEo0Aq5gOodrSTicZlkIt8sjKGoShxPQytqjQyjOZ+fME4kgHOQ11i7QFsfdGWJqRBT4v2+8oiJ%0AvVRK/9MkjwAkvFjdjdaMPuRg761cYoDbtvPl+Ym364N/+Usll4S3QdxQLojo0XlSKfQ1HoJOiV8Z%0ALTGn7bGjmiIzGJqjWCxUw+s9EibPMI4ed2ornC9nxhCnlxqDum/YZaIlmdin0tn2xDjIiFsqrOnI%0AHo8DSW0NXQ35/SnFngoX7xhd8XbfuMwBYw2uWvlCK4laLMYGvDWMLgfyrjS9F+4fV/K6y+arSbdm%0Ae2xyQYriT7NakY+BQW3tKEMbcil0Bp3OKQR6MEzOooajHpSlnLJIW0fDDHnv3LeI1RZvO4pCsNLx%0ASrUd8A/FmjLP8wSjcjrN2HkmZonR5X3HLIscDFJmnk/s6yY5cedIZaNXyDVyL52aK9PkRN6aCznJ%0A5aPUClV6KgClyzayDMEXj+NikrXIgHNKUDUhOHrpx/tu4JD3XcpFYnRDM3tPbkI+7Epzva/MwdNp%0AXK8PTkFjlWwN5tmxrQ8MMnlfJievm1KYI2IIskFTXUrFpQxSkv6YUprRK7Uqeq/k2imy/hUM/L7j%0AnKPlgrLmR9fTGEi14rug9o3TdKWOaFcnGBHLl2NY0xpCfzIGb8WBFduh5Aiee8zkVJiCpjYAxZYi%0AwR0CYGcppaFGxxtHb/K65VIxCmoRWuW6Fwm4GSMRIGMpsdCVkgsyiBJhNJGJD3DOEib5vDoFRWn5%0Ashyw54wzGqPEU5bzgaJujmme2FMltS4qDTpOT3Tj5JkTH/Qp8Pp+42WW2GBtTTo51spn1wocZV1X%0Ans4L3hpyg6q6RMmLomvNFssRJVZsSd4r7+8P9BCS26iSEOijo+hyaDZyiehtsOYdYxSmaZTpEhvt%0AEhF21pGLIOBLLvhpwQZPqZVpPlNqAndi3QutVGJRnJ4W2tCo3nj59EKOkckncpTnbT+w73uMeCfP%0ADu8n9pSOeKXiNMukfs0VzSDWLo6zqnBDItSlScRsL+1IHWi00eTaMFodz7FN3k/rhjaaMIu/7Hw+%0AyWSf9kOFYKyVQ/AR6zTBUVvHecf581+I6ztqnvBHxB03MflN3hshUFLGLZ607ThzDA2MbKAlOq+J%0AuQGGWDpND9QAg2LPGW89Gqha/m5WG0oT0mT845X5dBJoSyyCIVcKkzrTaSZm2aZfLkLps2GS+Lq2%0A1FKxtuPnma4kpt5aJ+ZK1V7+nGOn9IDTjjwUSwjkmpiDZ98LeZmxo6NKpuTMFBxdWUJwMtRrnbTL%0A5l9bzft6x2rDbK30crtCG40JlVQ86rgQxbj/qDxoBbVEtjFwPuD8RcTFSmG19LvpHY7LkQi1Z9b1%0AgbIWdTgbcxRg05YKTkMzhoH5kb6xDLzTWK25Xlc+LneMtcxTJUf5XxgtkTOGYr0+UAxuj5XgLDEm%0ALqczY1dc8ztzCAJ30NLzZHw/usHigdTWUPcNbRx5dE4IKOZwawjQqol7r+ZIHVbSIFWeX3OYKcNx%0AX1f++LgRy+AcNNo5jAuMo1+l+iCmwmwsrYIKmu2xcmKgw4yfHWmNGGfRSdFKo43K6BtpW0X6OwZ1%0AH7jJ0pI8U3Ww8vnOUZIGR7wz5ow+aLnLMnN+Wmg5Y7yAifpRo0i5sz12oJNr5bpt0nPWRnrVRmow%0Ayjj2KP/85eXM+tCo0VgfK+fzTMuN/fpBmL2QeJFtZ2uD2VnSoU/IMR1nP0fKG+u6ySB273JuM5q0%0AydA0lkouKzEXgVENIf46b2Xp0hNNK0LQYBSlVTRSwzC1knOl5MjeB9p4Uq5Y43Hac7/d+fL5mdb+%0AfwzXsM7w/f5gmS3eTFzzzrf5zC9b4mvw6Eema8Pt+298+5d/Q/Ui4IfyzpeXZ27XzHR+Bj1J7jXC%0A26+/c1km0vudtWe2dRfx6OWZ+PbO9z/e+B95o5TCrRZeP66cToE9BE7Pz+z7g9tapegbTpQYibXi%0APeS24Gyh7pHT5Ci5UfaDrOfli8PQGL3SXTgy6pWfv30mxshpecJZRwie2Vj2xx0/BcwyoxmYYKkt%0AMp8DLRa6bZhu0Qf5qVeI9xWnh0walWbNCT8tOGdY7xHlYNszy7wQ2aErdiXQEaUq6M77bWV/7Lx9%0A3Pj+9sr7Xvjt4509dyEejsGoUEfFWikRin3dHfFDmXYvYeIed8xdsMVfnp8ouTA5d2TaEeeKBnWS%0A14P7jrKGt98/sN6xPnaCAY3FGHe4SsyRJYb59ETJmWY7bc+Ug3pjvcVbxegNjT62bzvGOPb1Qa6N%0A28d3Xq9vAqF47KxHTyWXdjQepGnFsalQWhC3Q4mrQWuNQ/NIhV8+PkQU+HhwmSyPmnj+/BUQelIr%0AGV0PIllptJy47RGnFGnLLMuCWzx5T9SaMDYQtBWkaVM8tkyJN6bZcVoWZu9RRmGVRlslPqNVxIiD%0AzmN70NVg2xPvj43r4ef60+mkFVhZY2C0YL2dc9xSZjIaZxW9DlqKmNPEx+3Bty8vByBE4hQ5yuZk%0AlA50WkqkmEkq/7hc5uMwnUuR4reS6GCMVXxLQ1FLZ3TpDqI7UcH5/IyzGuM1VE2MCe0s28eVNWX2%0AXEjHAzjmRCz9yGiDVtJdMxrinpk/vzCMXCi2FJk3K14SnTFOJl7BT/hpptElh28cJUdGlYhpOjoq%0AaFi3RElZpvWlyWayFWiDNrrQpnonqYOAB7ze74RgmJcjvjNZOVTnSipVIqe9sGYhUDpruMVIqR1n%0AHVvOgMI5xSlId4qDXpVqJffKTGeLnbivXE4Txgs+HSU6AYV83l4+vXB7v4n3xhpUzTStqXXgjUIr%0ASxpNxLitENMmr23p1KZIKTEOUM7kPfsa0Uc0bEjfXDaTSUhTqVb2XNlyoZTKdZffmzKOUqNcLmcB%0AUKhRiLnj/UTdr6xV0WvCGRhZLqdYJV4lIX0Ivr1Jj3MxM6p1zifEhagVH29XWdKPA7xhnKDyO3Kx%0A8BMlbqQim/SaCp9Ok1xcrKWWhvOaOjqTtSL91O0QOSPd3A7bHomlEUvHzwu5dp4/nfAls93fqUW2%0AIpZB3BOpZGgZqwylFc7PF+rjgVaWeZkEmNEaShnOsyC+m27UobjMio+R6aUd0uzCGJqmDq2H0zjv%0AWNdVOm5DCaW2NlptOGclAmraUbaHphQa6UB1Oto6TJgEG127PHv7QSLsmst51H4l+QAAIABJREFU%0AJm+dlDPr3nGqkx5XQphEwdDks97MoPeKGYrzeZatgjK0UTlNQTaQuZCQLX3tnVEHt/uK0YaYE1ZJ%0Af0hpWCZPK5k+YI8JvVdyK4eUulB65/lywk0Woa6KNmXbpFP09HRhev5E055hA9p7AaPYg1S3zLKt%0ATStKOdJWUHnldDpxf1yhDj4/XXhsG95bEQxPgZqj+KaMEhAGllZE3xBzYfTGdcuUJDAWhgwfOFIK%0A7jiMPlaRmwfruN2/M3lPGRKTNebO5bKAHizLjDm0Ff58AaU4vXylaY+eBWA0lNQBjBHK6xQ8Le2H%0Aq2xm1EoZjYIhOysd39ZRXmLuZnjMItHc2jvzbChRfj+9D7rV7LcHWyrk1A+IgeM0z2gtMJ4pOCHP%0AtcojbgRtMD5gD6omXVFSYmjDvq7Mp0XgE72htMPOZ6ZJ6LtDS9pEWXmOpnoV+MvRUw/ey3lLSWJB%0A6eNgrRT3LWF9QPfC/b4TwoR1J9pIhDCL+y0Feh/sNVL2SIoJaZkU3sODZZ5xxnBfV+hDHHO1s1xm%0AXHBQGudPn5i0R6HwPmCdpQ8DR3+yZ9li2uVMW98Z2pJzI5XGY9u4PnbyOJx+rXKeA31AWAJb3Gg1%0A8e3zJ/YS+X674d2ZfZ7oo6DviWmasEvAqU4tmXA5UbbI6fzM7f1GrZX8WLneVloZaDPoTcmFvWaR%0APK93rJ/5eHtjeZ5JW0ZbK4AOB6Nk4kPIy8bKBSVF6dOu68513fj9404she/H+6PURqwFqw30irIW%0ArTqP6zufvn3l43rj89MJ7QPb9UM64qcTe23odpxRJoufPJcvn7n/+it+OtFKZbtFulH07YM/fn2V%0AZ3qSVMo9V2iN2iWt1Rm8X1fsZNB1Y02VoTpYj6UwhQtKNfb7zuU8o/oxqCvieI1FEge6VbAB6Nxj%0A5p4K5/MJRhWQ0N+71/x/dWH6f+tndPBqgLI8ffrE7frKx+3O//m/f4Nlpu2Z1AulKH77/isvpwU9%0ADE7P5DXRjjV0qxU9KmlvjLTyP379G3XtrI/KW71jDaT1v3JyM2ssWAf/7fdXMoOLHfx2XQlzZ9wi%0AX78snJ8mfn17o+fGL9c7XR8iTlN5zxVrA6VW0hjMRjE7+XB+bCtP5/NR9q44F+jA+2Pny/MJnTvv%0Atwefv32BVjg9ndHW0QGMxTmHunyi7Rvu6cRznqiboLpnC+9vD+q2ysRyz9xjYrJyyNg3ZAreEyo1%0AptNC6wqMRWnpd6AbMRZ62Xn7+GBLhV05Xj/eSbkc/hlxy+RSCVYuUDnLunsgE25r5JAnHS9B337c%0Adr6vG/92mhk0Pt7vfPn2CW9EAtl7p7eBmRq2O5ZzxqAlepd28pawvlFywM3QS5Mi/0Py3e4iE8ll%0ACRRAKc0yB+w8oYMh54K2UPaNLUv/4Z4GKXfebg/e9pVSG6kU4M8Yk8JZL76qIgdt+YIUWhhjHKCB%0AwX1PzGHntkWmNXM5HdHO40tPpppd8MgxklMlaE3OjWANdevk7cFA4hytVsqemSfLrTUui8MtC9rA%0A5eVJpKVWBIjaiIcG5xhjcLttgCHnSMqRLRdiitI3GtInclbwztZovPOYA0jRe2c4K32fWjBe8/16%0AZ16cQB2MQbXK2FcwUtAteWeaJx73VaI+KUm0cEvY4Nm3KlPb1LFOY7F4BV04wvSm0FZzChPKiRA8%0AeJk86yFdl9ya/PeHQSlD7ztDa97vt6O3IwQ6pbQAWNRA28AyKUat7LtIkH9evGxSJkfp4IZwwHOV%0ADV3LmXle5DAYG34JjFTQDVQZ3PfItm1MzlLzIJUih3ml8dbSaqHVTD5cJUMBrR00T3F8KW0otQlQ%0AQinWGOkNSpWYpDWGPWdSkShVLEWodkN6lBKD0ijVJQ49Gs+LO16Dhvczyjli3BjWy7CgDbwxeC+A%0AidIy5+XEY88o5UQinzZyF0BN3DKlVol7HNQ93wd/3Fa8ld9db4rp6DnqVtHGsG2RKXjJv68S5awV%0AYpHtqLGaYCyZdpD3RBIcU2Z4x/rYsBrKvpKSDLgmq9Agl5mUUE1el14rWoPrDec0Gn3IneVL3usB%0ARfH8/EyJCSbN+8f6I/JS68BZj24KNTSKjh7gJ6FqKgzUxDQ5WhchdbAWY61svmzAWEdXGkZlmgKp%0ART5dZnIXsqFs0wROMk0S1x1+IT2uaIXQJWOBP2NhWradDHFviRqgHbHNeEiUO600npYL1+uHfJ6V%0AoQ1RgJzCRCxVNuLW8fpYmawIgbOqXGZHrENkwSr8iCHTRWTtvGLyZ4mmGUsInto08zRRlSU4S7cT%0AGM1wTiJ3NWHnmewn6YE4Lz4052QbjBAkU6oSvTrcN61Xgg+0pkVay+Dr+Zlf/nhltpLUmOzEYxO/%0AVfCybaXJFs9ZfYBHZPBijGPEREkRf/6E0p24R15eLpQhOG0/nzHWCVzEe6wLDOUwajCsO4ZsBj0G%0Azgk4oLqZ0qQraazhvu70DhXx7eWUD6l2Qw1N700Oy95zfey02lBN0fMgxSReyzZ4WwtNdb6czlTT%0AWJxHaaH3lTVhJ9nwBwt7kouTURrdO2Ga6b2hvfTLzs+fsNOCao1R0/H3NwJFaPWIYYrfDg3jAGMZ%0A5BK4lsrcBTo2UNjeOQV3bNEUk9bknOV3ZyTeGB8bIzfcMNwPmmXNlfdHodO5LDPVNU5LEKjNDHkU%0A2DJP3z6hlEQg58uCDZOAeLr0sLUPyBFXSKx6NNr6QM9PRy++cDkv/Pohw/OhFV5DQWKlW6mcnGbN%0AladlZk0FbiutZK4h8JJn9l1Lb1MlbNWoKn3kkRJ13xlVQQU7BipXhq3sj4w7BVzTuOO7SjWN1YEw%0AiWLBTQ5lLgdu3qKGFtCUhh4HblnYt5WSswzJh9A5c+7seyRY0S6gNAP53riuG1+fX1AKkX9rTUVT%0Aa+Pt9crnT7A8nSUd1SXe33Sn9Z1RKtYF5skT1yqy6gB7i4RgxfHVnQCq0orWE2OPLGFmsRemKTNM%0ApwXp203zCeeF3NmVoo+KNoqaB4+YuH7c8dbw/SOS+yCVxvW+EuZA7RDCIoN3gOC5b5Fz8Hzcbzw9%0AX+has8aNp2XGMEjrHVrFuWe5qKbMsI6879RcBLKmFPcsg46eGyXt9FQFRNXAqUCOift2p3ehhbdS%0AMN1QqThbAcO+Xfny0xceVci41hqSsaRDgL7XzvWR0Fbx/sc7//LtK2PdcXNA24mCpBn+3s8//MXL%0AGIN+/glbH6y7SHP/7edvfH/9G/92+TfGly+kIgf2r0+f2PaId5ryeKBbo+RCTYPLbDldXnCukS3o%0AvfK32x0zw7/rZ/772xs/nWberpHn84KqGz89zQw01/cPvB48jcZtND4eR+l5wGO/YUYj1cZ+f/DI%0AcvDbamSyhvN0gpGk+FgPemDLnN2Fp/MTsRfxX3k5aG95x3GsobvBRMV08fQGqRfUKBgbhAazH0LO%0A4DBo2ofj55fP9MsXSnqgls7H9R09NHGvBK3wi2XfEzjDfruz/PM3psWhtWVrG1tsfP/jldvtznVb%0A+fX1xtv9g79+/y7l62Oa2ulYbbCSXGEKEuXoozMZiw2OFHembkhV8/5Y+d/+8lWKsOtOqwP/OTDw%0AlNIxVi4EHUF19z74/OUTvTZsN+SbJdWIMRozifB3SwmjJpmALoGUK6fFYZVimU+4TxPTEVnTWmAS%0AKC09rSFr8dfv3/n97ZXf36/sWTLJrcPkzeGikj7BnwVp7QWlK5JdIcG13kgZxiyF1//6118PKqJl%0AmU8Eb47OjIYqnpzzaeE8BUhimo/7jp01qjnJZSsth3IXaKMRrMNOcvBmcpyWQFMD5RytFrQO1Nqp%0AvfK43qmlsMWVj8fGbYvct0iqUpjXDKidPuqP13qMITGenLFaU2qjKvjj485PfdCc+LdePz7IpfJF%0AfcZbi9OafUsYpch75rzMjKnT7jJ4OOlAqYnzJy+xNl9BKUbLoIU4lmoRd1EfzC8LwRriaBilsLNM%0Aw/eSpbs3FLUXUk5sMVOrYONzHXAUmP+EBhgtPi1rDbeYqb3hneO6ZyYP42PD0nh+uZB7lyKxkgls%0AThmUdC9zqpzmBTN2cq88hYnn4LlfHyjdMd6jgvQ50r7TqhAWP50XWimkVvBPi5C5RmN2nqGgVMVQ%0Ag5QLvcGedmKTTlTMmVIHuXTmyWKNxDKdM7TR0X7CGEPJO2VIpHHLMt2dtXj4tuOyzKg87hufPr+g%0AlFDXeu88X844N8NQfGxX9HA8TRP3LTKiRNfG0SUppVFHIdXG8xTwR/Tk+TzTtOJJueNQqklF4otD%0AS48w7hGUwVlHK4VchGxVamOe5fBpNCJLB5QVQt7oMt02WpGGxhrDtkf0kOePCRJZKWkwB/kzjSHd%0AtHmecXtmXzcBluxZLlJdMXuLQmNU5z5AM2i18TLLRaLkwrfPzxKp9JbSZMBzj5vIu7NsJa2xQMMZ%0AR+6d82nm7ZFQ2lJbxfiFvVTmMX50Qa2XL+/Rds5zQDVFa433R0T3Ss2dYAVmEeM4It2a0yxT+NMS%0AqEWhJ0WMiceWeToFale4prBGQCkN8FqxOM197fzlcmYohJSrFioKYyrOyvMTZQUepTvOeYxSLJNH%0AW8f8tFCHIlwutFLAWGqX7RbD4oxjOS2s20bedrwW3UVtHYDrkSh5WgTasT6iRPuMUG29D+S0M5pm%0ADp6072y3G5fg2BQsbmJPGT3545krF4K1NE6TRStHZsMOGcaF4JieTkyzF5/XfGb4BAzmaeZyuaC1%0A5vxyYTo9S2cFhTEIMXE06ZEZLfFupcVx1zbitgkwqRVaaWgDLWdeLoskPprg3I3uGKsZQy5QrTSh%0AD2rDebJMemKPlVk7hkpCuKNT1sJDRZzRzM9n2RT1Rk+J2hyfny4o745KhSNtK+eXJ/GBuonRB8rI%0AlqVhRFi9rygbqKrjbCAXy56O56/39FLQqvOxd3SvmDkcKRQNXra7KWWeLif20ZisPENKFeS4s4Y0%0AEpOf+Pn5hNJOhLS947XHTQHjFA6FnmZOUyCcL9jJM3oheOnO+2kCrRg4lLa44DHzTMkFlCU/bgg1%0AyBDjRs8Jq+B12wiqUbVnuczsuQihUWm8gduW0Eqx7RvBOciVT5cTqMFvbzc+D83zk+U5KAH6GMXI%0AinmZOE+enBo6DwH2KI23Bv/ZM5rm9HLCaicOMtvRywW3TEe8X4EVamgfA+ule9bioQ8phZyyfC/T%0A+LjfqU2GdufZ87YWcssy2FWa8zyhciIf6pBUtOhTTGbzGuvlXKJVl17ttTKGxJSfTxNM8gyxNnB+%0AceT7jkZzmSasD7TcsU6R9xk+f2Lohq6dvifceaZYTdl3oYVadbzfu4CW9KDnRoyRdd1FZQNcr1dS%0AzeQcxdW4TIBGGem6LdOFUhLXjxs/f33m9scb7nzi+vpBOF3oqbK2G8/fvlKvVxn0dFFrgEEN8OeZ%0AtmrcnohpxfZyDHIqP/2n/4OyP0iPhywOHonTkzh9/TTxcX3jfHniyRn2x0YlMlzAmZn7uuEnS82F%0AqhRlS5SaGMpijAwf0I4vTzOv13dyVZyU4fJcSdsqVZW/8/OPf/HShn//dOZ2Lcx+YsTCtiUe18x/%0A/Pc3wvOFFzt4vK38R458++e/sARLTJprTNIB6okRZmIp1Lyy18w4Wf7pn76wvt8YdfDz0ycWq8nl%0Ag+v1zvPLhUlX7vlO9BZrPWuNGN1/FMj/8tMnHuvGmq+kPtj2ImACJ6j659OJR6ycvCeNTlMZ7yZa%0AH0zBs+4bs3fUUmUCrxQdxclfWN9vPH/9jMsPlPqGajvOB4y1lJTQzjBdJgyKXi0tFtRi2beHXDr0%0AJAI97ak58TR34rXipwntHM5a+mRoNEpVuEkxuuL2cWXPO7F3Uuqs8c4vr1dSbcRSmIPHGMlNP82B%0AlBPaIAfvAZMyxwXJoJU8GFTPOG+5bYlvz4NHHngdKSnweNw4LwspRhQanDvQrWCGRYcg002nOP30%0AjGtV0MdD8Xw+k7Z0RKYdpVe8n2WrdWT9lTP0Nqglor2Trd5Q3O9vbHHlkQe/vt9YYyLlKpQ5LfHC%0AH+VIbQ7qXRFhKgOhbUnJ0hrF6CLefSShFH2skZ+/vLBvO70awsnhLHQLWgvuuSXp1+E8Q3VCHdjl%0AJPEIA2u8o4cSNLCTSFPVAy+wKtw0UdpxmaxJnBkpMbTgpfctElPhsSVq+X/4ug7/0p+eHyFdWdZd%0AfCFFWaw2XGZH6Z09Z56ev0pXw0pGfX2sVO84sRwHjIF2GuMnasyYk8VkTdKK0DR0BAk7IWSuNGiq%0AHdGLgXIab5R4TrT4fUot6AGaSt53UJpcC1tqcvnvmsf9QUdTe5dLmNKoobBGUdrgFCRGqEajKYd1%0AHrog31utQrnsBeNPKCUx2rhHjFYoIzAN4zTaehZr0ax0KxSqc+7kuKOMw3lHdpmIXKZiztQhE8mX%0A+UTVA4bCKS3byaFQRmAj/YBxxK5prTIatCYTQmMt5SjzehekP6YUJSaW5wt5lwtyboZPs3h9Htcr%0Ak5b+wMWfaLUzTU4+Y8Giuv5f8IR9w1rHy/MTOQmQIySB0jjV8R26HgQV5H2jM71rJuvo2kjEyc9Y%0APSitCKJaK1rpjNLYa0djyLVT0aTcMcayl53aOqErnAtMIUjB3Xv0ENLjGI3c5NJvrJLD4hDcTWqV%0AsUs3cTkZWqvkgkiOW0dT0c4xzzNxF0qdVkcEujcCg+A9ph2XG6/pqv+gpvYimw1nDaUWUq1SvlcS%0AUznNM9ctcbL2iLxKZ60qSz3Q6M5OXILFmUGqA600k7Pcs7jRWuvELfH08oyzVyiVLe4YvZBLQ4/G%0AQNN7JWb5nRllaIwjNqrorUoB/pCeqtZY5gkdFHWvpFqYvRMQ0ehMRjx5ITjsQVvz3ouo1WiWZSEP%0A8XlpZ8ldM1WFCdJjmKeA0oFugnQYWqRrzUAzLzP7Y0Vrx+NxwxqNsjM+dEbeyR1UFz1F6f2HgkE0%0AJApt7A8yXTwOalZbeuvMwWNVwVmDU4bbtuLMoDUB+yzOCiDEKIJThMlTEfhPbYco3gYwDq0RwFHq%0A7P2Gmi4/EN0djbIO1cT72BGFglIa1SE4x9vtzpfPn3g8NqxqmGUiFkGBeycKj1w7uWkM0LsWWEce%0AlNQFfmAMsw/ULFFLozRTcIT5xNCdNSYmDVYhvcEi3VilOt5b8eeFCW0VrWvcchIcdgiyqejixhxj%0AYCcZrmAmlBr0lqgDzBBYkdaG0WSDeJpnaoehOh3YS2E8Bi+XSeoUNJISYqTGoY3C9UGfJ/Y987TM%0ALGGml4E26hjCBoKfGKqhnSG4gDVaBijOMYxFqyr9J2MEd+6sbJErWDeR44PaxVPmXCDFla4VVjvm%0A02f2lKnbesTo5dmGVpRWpKKBMIfs7GQ7tG7MRjN5g3aap9myF8OesnTy+8A7z75uqDHoVjEFh9f+%0Ax9+hVxka+BAYCCjJBSfeTSMkVx8caBkCjgEMie/mNcpzqUTe395Q1jOUo5ZN4BPGSKSwO6yVZ8/H%0A+6tIjc9nTs4Qtx1QWL/wiJnP4cIeCzkW5qDZWsIlR493jPqC9wHjZtw0GLVhJ0/PlT4yxiryujOU%0AIUziXlUqkNrGcEbOFUMuSzYEat3RQf+vqDcC49i2wh47j0di23bpN1eIZSCEGiF6/gC9aYMROD+P%0AXQbMwU/E6xvOiGO2jEy8bkzzQrk/SDmh/MwoO5mOqRkfFP7bV/i1sY4NXRunLxdG22lxI6mGMgrn%0AEFqskc+Bs5aX5xP3deV88lxTI6cdlgmnNTEVxtEpL13RzcT1450yOtp7IfI6AW28nAPDBFqqxHao%0ASv7Ozz/8xau2xvvrO2Zk7E9f8esH37//wn/+1/9MV5rzOXBdE08/feHZewKGx7YTnKYrQ0wrxos/%0AqQfpie3xlbPRlItEtv749RX7GPKFFk4sJfIREx8lspwmzsYSc6VPFuNmrrdXTvOF3C2PLGvxLWZa%0AP/w1NVNKY7FGvkQGWBpae87LmW17HAhNEZ4+XS7kEllH49PXz/z2+oYxnWXxlMuFfP2OsZbT5Ymc%0Ao2DEnUe3SOsSCTDzQhkJWxyPdWP2mnW7MRnD0IPWDctnz54SYV7AdzgKkrUkai9831bu9xtr6vzt%0A+wd5j/zP71ceMbPFhLOGNSZxcYzCdZPYA0MztCUYRXCabRexp0ZwglYhU8MhMa3THHhLncsyUVvh%0AsW2c/m/m3mRJkitNszt3VlUzHyICyKHYFEq3tHBBbsj3f5MWsllDZiWAiHB3M9PhzpeLXwPFBZOr%0Aokj5CgIgBjNTU73/8J0z+1PO2wjTREkRtCKfKFX1rIm3B10NtJMbQ6dhvXhPKoVwnWl6QNAE5/BB%0AVhqVNsSYcb0RU5IVwy1yv6881ju3PbHnLIAALXSr1AZOn2tfrWPsIHXJ+FgtDwCrEPkqEvB+HInr%0A5Pm27oRv37AG5mC5Di+HthBEAmllN954J7SudaNbw9AQywqto5QFZRhuMFrDukBzAzvATjPDSMg0%0AlcRo4pHJOXOUQtx3AG6PnccRSSWzlUJrldL6SeqSqdakDdpoUhVM5Riaxcsh70iVebasdbCsG78a%0AxR8/XUm14LxIjEot5NoJzjPNkxDntGZaHNVKA2J0g+qaIyasEjdIVZXGoKoOE/RW0G6iloxeAr1m%0AIR/1TsxRDu41CRq8ZDqadOaSUhGYRe1CqMu9E9B4q1DG4qyDLq4cZxTbUfBBgtgqFbSRrrM3Cuuk%0AYeCMPqmWGu8t4wQDLEvg2BK6ddTF4sMzuVa8FbdbjlB7o6uOdobFemLKaOUwQTqDR5TvrTYyGcqt%0Ay7S4dz62g3463bQZ2N4pdWAY5/93PuxodGV4en4Woh6DkiJX67BTIO6RxV/49hHxqnFdAkMpOWBy%0A+rC05ulpIu2RSiN4A7Hx9BSIR8ZaCM8ztWRurfB0DTzikEPdpBhd04yllkzSctZJVZDBpWTagMUp%0APg7JsOUGsRRa72jAWEdqDUaRgniAV/KZDeBo8On1mbhHEd1aS5yu1O2BMhOxRjnMKIUzCoMmZ3Er%0AGedIe2LQcVYxzuLjUInjUbksF6yCSGeeHKlmMObMnBr2krHWyoHXGY4toowl/ViZa4XZW1IflCGr%0AWV0pehZPjA2LNEe8Z4zONBm8s2xRYBQ6OGlm5Ya63THTRMyF6/LKlg56K3y6SPd+9kKgc9rSa5W8%0A37YyAKf1iXJupCHv6zxPaDPYWscpDW3gnCI1AVAoq/HBSlHRK60VzCkfzl0AFWqaKLXhfGCNmcVq%0AGIrl8sKwEu4/DpnUxBLpHbwzFO/pLdM4ixc1GDaQj0zZK94r5mUR8u859UJpgtF0o+lJNCW6N7xS%0ABAdrrdA1IQTcKXCdJy/TkS7ZnRQzJgja3YYJ7aQxOJDrsvdB1wJE6towT4GqNE9TQAdZxUUZIUH+%0AkMMbwfQbK8+2XDXaLExLQTknOoKEQA1GI3hZf8qlMl8CdShaHxhO/88YWKeZmyN4KSit9oTgGb1x%0ACYHtOJiD5zoF3GSlydIbPoiDzPjAFJysmYxCVwEzz5JXPWmsnYH1QahsKeHDTNca62RyDYo5eHFJ%0AtspRCl7JutqWK5aKMY58bhgsn0WcXrcDv3hqFBqxU5WB4OyNVgRjxaNWI9O0QKroINdscQlnrBAJ%0AdaVpyXsN59AUBopaG86L37D2ijcz2p3+KycY99KVrBsOxbbuaDfh/ERl0KrHOcf0wynXFYyG1RbG%0AQFvDtm+EMLGuBx8h8CU4WpUtA9YdFyZaEn0LyuK8JVyE1myMpadKcB6lB8NASQc57yiluX56JrYi%0ApOEh/lK0ZMMuz1dqFXJqjoUyQAfP/dhRRvDk6x5RykhUYb4wzQ4zBcwmr/mmNCCuvxqu+HNb5ett%0ART15icvExPNlwgQHxlBzFohVKfTWuQBFiQtUe0cahfC0kNcdEwxGaUoXF1frUnRWpchFPHe1S8xE%0ADaFW91ppSsAnW8ysMfKx7ey9kVvltu08joTRWhpD2pwgrcq0zL+v3lunyS1hNdzevvLlD3/mdnvw%0AdNGEMPG4bzxu78xe492Fuj8Il8CTeSaljBmdEgv2svDkNPH9QRnns8hqTBeglZ0CJUYuwbI1uFwc%0ApcqaZ7WSiy3I69PBoFOl90o5ItU4tlJFI6EGtSuel4ncO8vliWma+PaxolzgebnIeuPf+fkPX3gp%0ABtUMlJ7o8eCBRaP55e0X7OUF8yR+qI/3bzz/6U/8X//6C396CuhlRnuNnq/oEXj7/sbl5Yl8VA5V%0A2HMiDMPtbWXoAz8NKoNv395I40DhUF7xPe44bfn05cpQg//zbxLa++2xM/ZCsIqvKXEcieA8R454%0A5/np5TOoQU5ZbPXO8em6UFsndiVUqA5GaXLJXC4XSu+8fX9n9orcGrEO3J4ZpfD5D//A403ILmG5%0A0pVCTRda3GlToMaImTVJLSh7UNLAfJoY1aC9HPCSVqhwQXnNsOISK7qCgvv9zm/fPrivB798e+dj%0A3fiXr+/887cPjpTordORLlAuFeUdkxN0qBqd0Qq5SeZEq04ughK3YxCNwdfOtm3cg8NPgdfZo7Rn%0AfRSui4FJxL4ojX2eoDf60DgnKzXzyxUmw8iduK9oNMFdqLWSmjiWrFVSZFuNnz3aO/FRDMX8dKXG%0ALOuce+Sv377z3//2nb99feNISUSrVZh6ct3JAdcbmX7V1nBGk+BEsfffcby9dWLOTN6RW2XyTrr8%0A4x094E8/f6YNy1Up9BDhLkpLEDRXzMtMmB3r9zvdy3ShayjjPJxYRxmN6XIVCtkcCPNEbR3fpbA8%0AjpVSRbCdhuG+7zxi4n3buR2ZlEUmOrqsAWmaFBpaXkstWbr03pEb5Jpk57wo5lBxWrr1X2untA4d%0Aau1cF1nvQytySaih0F6Tc8QEJ3b6WNi2laGaHMxHJ9FAK8zFMmrHBU9YAtpblNYCzUDEtvJ7F9oY%0AHLGSu+Jj23m7CwFq9NOv1ofg4H+AQ4wBBDLzPDmOXOSBkTN7duJYspYqdZXfAAAgAElEQVRpVNZb%0AZblMXIwgsEup9AH+6jjRUShtRSh88ZTSxMmkKq0UYlXs8WAbidwq1htZI6wVFyxdDWKOaGPQzkIf%0ArPtOK509J1LpmDFw2nBPmSMWUqvEIuj/2Vg50LiANRbjArd1Y2oZvMVYR+iddMIrsOL3Gr2jvLz2%0A4OW7K5CwxsvTlVGLeNKUY5SCnQwlgZskd6SNrA9rB3vNGKdQ5sRvj4ax4oqxWvH+OCS/WAu9Q2ly%0AiFZjUErn44i/e938FFBd8p9OSx7FGM9ojTUnyv3BoLM7g+4y+Ymt4JwlOcft453ZauaLOVccA6VI%0AdsVOgbQf0rXXBhNgtpLXU1rz/PKEUQOlwC+OWArKKbrAzMhV8n8C10EAA8aIsBTNESvGyTVprUAZ%0AmhkMLH1Eah3Mk8ZMM60XjHL0PoitEawnzIHSMhW4TAE7TbRjZXl+5vH+jVYq1Ep0B6MrEnIJ7kW8%0AZbpnhtZorZmuMEqndUttmWAdfRTaUAw9sJOnxB1lhHqJlmlvKvn0MRVCCFjvGG2gtPgFh9Zcl2ea%0ANXg70UcnTNIoG25Gjcrn1898u91lzWpZaPvKdZ55JIWxBacdKW+44LH6ifvtO2UtqFmTWschOGyH%0AohmDaZXUKw2FC7AsE72BrV0kvFJDynXNYLSCtYbJOobqeCeKglILqEbMkeenK8pYLs8vksW5POPn%0AZ5QS0bAKT3Rt8FocYnXAZBTWeVEPeMfxeBDmiWE80zxzPB7kXKkYjNfsaRd8f+tCldGK25FQfaCV%0AwDMGnarEeRcWK3qCoSBoumoQFO9pAwUtHpTReA2SQzMGnHfMlyfQg1oLxll8mHHhAkA7J1fOBHIu%0AYB1KOzQK7TxdWXKKTGFhXUUX8cOb93y5ivpFb9QueVeF4rEfPD0vslUwWcmDxizXyrbDZZFcoerY%0ASabt1E6YZwHsLBOPfghC/UjYIQCGy2UidPHBP/uAXxaUk2JFMTB+woZZmsolchzxbGRY+iiUYagd%0Ari+fqB3K2XAz50ZArpU2FN6JR7G0hlZQYmbylu2x8bIE9mPnEgz//MtOr5nPn5547h0uVxbnAYUz%0AQdqU1klG68lTUGir6E4TexMZcu+sx4adZBr4/LygpyDbRU2gKq2eGg3rsGS+/vqd3Dq9afk+DthL%0A4/nlE6M1MJ6Xy4X3jxU7BUIQvdD7Fgm5c319YnbwsUWGMsQz25RL4u3jnKSiuQZHSYcAdLyRhvK5%0Asjs9y7lIz4EUK1UDplO2TO6FUaD1Qi6Z0eT9U4hcvNcsrlatKEM0IbFk9mMj1c59jdQGW0yUDqMr%0ALouRab6xlDZ4mg0xNcqRKb3x8sc/UvLO28dXLovkrHtuXJ4v6KaxqsMwjFGopdJKJu4RHzw6eLyx%0AxI/M8vkLJa48Pla6anSjUa5xfBw0V8lJ8syTM/zy/RvWS4GXz+xiKgU15B4/lGZMi7jggKenmftW%0A6D2zxszz5YV5cmjj+fPPX9izRCf4+3XXf/zCq4/BZbmKPK1ULi8zKneeLpZ9jTz9dOWX92/QDr5+%0ALFyXwFEPjt1iq+XVZLodLM8XfFg41l9ZLoLiVHHHXQzfvhaUHsRtZ3aKjiePTmuDNXf++Mcv/Pbx%0ATq5ZOHcmsDwFYun8t3/8hSasY3Ku541ywhjH58Xz2/uNWISYtsaIcYHLNBNckFWR0x5/O3a+XBas%0AlnWw18ssmFE16GHi/fYg+M70cqEMi7fQWoJpwgwpEhQSzCVowYfi5ebvLC5llIE9Joy1dIV0k4og%0Am2/rQY6Jj9ud3x4727bx9thOVDLSpdaGciKt9eD0Zo3TFyJRwt71iaRtlFowmvNg3xnWEWPkfn+g%0A6szbxxvLcuHyNPE4di6XJ7yVkHA1BprCeYFuDDUwVta4lukF1Qa5CLUxhIXaC/4yM4bGeoeZHepE%0ApmMdqlZaq3QUt8fKP/3tO+/3B2sUsuAY8i0x2kiROSQIPnqjacPTshBzkr9fE4O7UTI5+DEdaa2h%0Ah+Zj3QnO8jomvt0fLMGiz4PD88uFIwvVx1iFn5x4ZRjMn57EQ4MUod4ZmXp4eX/nyxPKKaw7/Twl%0AY0+paxvib3lsMtk69oMYE7F2cQsp2S9XWqN/ZDSs/n2X32hBpcYSmdwZtEXW7UqtHDGSyowzFXpl%0AO3aMGeRifkdUOweUgfEeM0/i6KnSgdVVfC+jGXosTH6m9IY1munisE4eCmooShaXzOw9e8wcpaOc%0Ap+w7oEjlpEE6d670SDFsnSDJnbf0IZ9JcI4pLGz7ymWxeD0ozsrnrRQ+BNYY8cqIFwRLyQXrNMbP%0AxCSHO9VlAioZA83kHDFFcJpmz9WvZlFFC5rfqPMGLhSm0Qao8Tv2up9OmMexM5TBGMXb9qANeYjV%0ALoWePcEVpY1zDVNRemXbd16fX2nq1DG0gg6Bdd1BKYIT1HxKhV4Tz9dAx+H0iU02klFVp+bCeEvX%0AGlXaOZGy7OmgKUU3iumyoPLpiUChtWZPTTx+GlISSp3kehR1NEof7FFkpspotJ8EDa4UsSppACgN%0AdqKCdBJpOKD5iTEqx7bx+fNnUow441nXN8Hie0fLmfu+8fp0kYOe0XQM234IZXA/mC8z+7pJJsY0%0AjFcyyToOjNZMl4kRERGx1VKMacORDhiKnDPKGVpp9NqJKaG1Zd0iYZqwzrFmxTQHtvVOagrjAl0Z%0ARu1CNZwUuWbcOU23VlDewQya8szTTNoe5CrwA6FvNWpVuDDhvaWUDr3gpul3z9ZQIlRXxkKtzDoI%0AeMSAUYbgNNZoClkEtEYT0yG4aiMXgvVBpNYxCbSiyWdljWMrDecmLEIZ9NpTh8EpTdPS3AneUvGY%0A1Bneo9Vg0ppoJZM42sCqziOmc92rUQrnfchQoqwgTsGB8+KKqw3nHR0pYiYlz4BW27meNOTPHerM%0AenRK6djzGWE65NZZ5omO+BPtKfG28yKi5KFRGlpNDBNgmRjaQu8cMUsh5cwpHR5c55ltfRC3h8BC%0AWufiHd8/7rxeJ+oRuW8HL9eFoSWvlVJh8oatNhwCixg2oLW45kKp5DIoLWO6pdSC0godHEErTJCm%0AgtFCSexUcUJdZoaWFcjpajHOo304pe8d5yQ710rBzk/iFhtFdDLtwDAIzvKxHzwFR07SjDNGMPZj%0AdIZSUpinROwOBfRx4K0m9IFGCaVxiAamW4s9sf7KaWpu9CGTamuN5OWs+NvU5LHzCdVxHmUVxgrq%0Avg+FGp1aCzZMlNaZnl7lM3QK3ML9451WC7F2keHmQpivPOKNZjooyTe2Wk/CrwBShKAqOfs9Jm5K%0Arscv1wtrKqj7g5I7n5U+C3or573gsNoLYARQ9LOBaRhOnp2MhrvMArqylqYlyz3GACXQnNaB0akd%0A7rcbuRTWLeJswBpFG53744FSmnme2b+9yYqsGtASqSRmZ3ldAsFJNMAMxzLNmCEKnN/eb1wvM59e%0ALtRaiM3THg9mNzEtV2rKuItl8gttDILxuFAoOeMVZwNWScHoPKNVbAVrZrRGYi7WoehMxqGMnHfS%0AkdhT5bGuPPbI48iUNsg1471DdUVM0jztfdB7xmvNIw4hsrbCT19e+fbtG8syEWbPEhZKzFSj+fj1%0AGz///IyZrrR8gJVCyGqFcRO1JKwVsfP19ZW8RZR+4tlaHreV3golJsJloZRM6gmPpSnFMnu61pRc%0AsR5SSWjvOWJhmWbWmCktse+Rj8eOQTGsI3gHdmK6BO7rwXyxmAFTmPFOnZtF/+8//+ELL8XgouWg%0Ap4zjsWlGrYTpZy5z4p//6Z9Y7MzWgdudj7fK//6//S9sGWzfoV/xVhDJtAg4qAnvHbktjL5TlMIY%0ARTeGYSEsM31NKFP46ecvfP3tbwzrJQNAQxvNP//tF6l0Q2CtB5PT5NJlp7tm4r7xvR00NZiXhVJl%0AolC7YtYSglS94oxlslbC6q3SiuRkfvn+wR+uM1E5Ko1l1lg70Wqnt50RI+HlC0bJIUmpBVqiD0U+%0ANF0b1EltKaUSvKHTeHpa6Eei9U4rB3tsvH39jVYjtyOx1crX7x98rA8+Hhu1VUptDBBqUK9n4Sbv%0Al9eDVDJhmvHawSjnDWrwNAvwYnSZ8vQBa8porWi18efPT6Sc+f7tjT/9+Y/sR0KjyMZinZU1FK2Y%0AL09oZ+lFcOPOWBE1x11w0arhzSL/3npGy+dNo2GdoRvHsT6431febzfWx8rt/uDjsfI4ZF2pnCJK%0AY8T5EayVNZEflCxOYbIZWG1JRZxBWgsUQg6g4qIxWvxl49vgf/j0zPd5wU8RY4Ro6GwFP+GCdJCd%0Am8Ebghca5OiNkiVjYIIDrTHqLCSWmRwznSKkxTEYqZNi4jgivVY+1hu3LfK2bjySeJMYXSZAowsF%0ASyHBXDdhNYwhTrHZO1rtkg04BbtT8MSc+fV2o9YJnOYPz0K0Gsi6YesFrQLWeProjK4Yp2RQOZiu%0AF3opjJyZ5hmskNussad+oAj9riSUVkwhsB2RfBIDVW9wHrrqmen4vm4cKaOUwGlEZ1CIQ+Nk5CUH%0AXjtwquP0mW/xjporecDjdpO1Sac4cmOsmYtX1GEwtZ7fd5H05lLxwZOPSDfgZsloDKVk3ddbPk1P%0AZ4PFy6HEJCmWav5d/NgREuJ9PYRK2BUVKfZTaTLtG3JwUMYyOUXriqoUMdcTimE4SuJipGgwDGpO%0A7DExewd20IqInW1w7Hkwq4INQi+zwcnnNDodJe/JgFwaQyvoXTxZtUgxMIbsxls5hOVcMEZANTDE%0Ae6Uhts79sdEHUjSO/jtOfpydzilIIRmsrIm2nHDThNGaebmgnUOPTuqwTBMf37/hnEOiQIa0r0zW%0AUnpjjRHnKs5ottSZwsw0WdKx0brGtioFRSn4WUA1bXQqMpFvTWiIQwu5L57EtnreD9CyvtY6outA%0A4DrKGIy3xFZxxlOOnXrCLVotXMOV27FjfBAVQen4KfDt2zsXZyjKYIr8Wbl4jixrgk5rktL4y5Xa%0AG65VYqp4N6P0oJT8u17AWaFKKjNwSiTQDfDWnAfSRq6N+bJglBIvnHXQ2uldMyK6Hx3j5LU7P2Gs%0ArKXZeZaNBm0YpbA9PpjCz7JinQsNxVFEcJ5y5vPseCTxb9WUuCwTt2hoaMzosk7qAyULvazXg9r4%0AvYiMOVIreMuZbZNnbe+VgaZpud8ubmbfozTYDNSuZSU1RqGbasNsDUMrOnB9utJ6Y3l6ld9TD4yf%0ApQBuoPWPa6ES5gutJGobtKZBW3zwpHigtGK/bSzBSx7WObzR4vaynnu8EXxFj8Y0z6igqC3jjZYt%0ACa3FSyVHd8q5lpaGloarHQQvE+02pGHlnMVNk4jqT5pjVwqjOsrOGKN+X7dtNePmJ5wL5HJ6icY4%0AM+GeoAcxbuLWa/1sSjnW0ggaauqUkqhKAD3PT1eMMbxvu+xrjsz8NJFyY5k8wbvTwQWmVSrw+fUT%0ApTVoXfJPPpCSnLeM9djJM8/+hGkETAi03s7cuJfV1zpwXRpTrVSUtmiDZAvjzhjQagYdJKumoaw3%0AVEtUPAqDMiIrvwTPkTMxprO5KM5AzWDPlXw+4723PC1f2GPi8xi0XDhKZ5o8aiA+1nmh1oa3TkjQ%0AiMzXnLlh6zVd+k74y4UxQDmLqp2mDLUetCKkx8ftRi3SjFuPiJywTrjHMAxkKpyPFasVqUs0JZdG%0AcAZvDc55WV+sB9parBmUAY/HLtAUL76p5+uMCgbjRBkxWpcsMdKEssZLE9J7Utpx/kKKD1SXM0+r%0AkuWrTZ4b1jrJzGpFzInWGkfOlJy475E9ZrZUKK1x5EbuAuxxfRCswxjL6JUBQhScAlpJrta7QFOO%0AXA21VLQ3DKV4en7BnhsRKBhkwNKqRBe0DuS4YZxsUmAlS6bdwl4r9ZGpashq+exwo2Gm83xAoHfN%0AVleW6UoX3i7TZAXmUapsDxjFyzyzl8J6RDLw8uQ44sE8TzwtgW8fN356/SwQov+Pn//whVdtgz69%0AorvCB8/t44P/8g9/Ynt85+nzC3b5A6+qEHJgBM9xVP7xL//EZBxfPr2Q80EqhWAMSgc+f5759teV%0AUovsurbKf/2f/xP/8o//Ql1mXsPM0RpfPmnG9w9Kq4w//JH7uhL3QR2F3769UWLie/5++noqPYMP%0AHu8Co0HpidfpM+SDP/30E29bJpadfVtBK45w7rdbJaJLI5TAtVXm3tlz5Zc9YUbGXRbaOJgvC61U%0ArFcnYUd+bUOhVCUsV+J2pw3wy4xpEu5HOVLVgpMtEjJMR2E/Nn759Tdu953tOPjtY+Mv3z/47fbg%0Atm3kE4erjT6pgB1v7TlJsIyaUWEG3cWqbhqvT1duD5nWpCqHM6M1sYhd/OUycUsV5z3f7gchV5aU%0A+fxyIcwX1nXls39htA7eEuYFrQetSFfeG6FGDQyX8MQYCm1l1aq3chYDTg4oKVKV4Xh7o5bM2/cb%0A//1ff+UvX9/47b5y2yK5VdqJIQ/OEksRgWJrKG1PMs25AmFkLI6Sjq0ag9qQzpEVWEXusJXGVWu2%0AI3FcKn/9269MznC/Q4yJP/7xj3jkQW+1po7CZV5kB9nK59r7AAWlFMIkk4I2Buk4xHPTuozBSyHv%0AUXag143f7ndu7yt7beJVKVKMaGPJJbNYR1NCWAtWUWrBekfpgzBZWbRsXWAbUehavRYOLAtwOzJP%0AT43vjx09OnkoPl8XtIa1K54uTnIl5ocM1Al+301os1BPX0brAz+pMw9ZpEhrnYERD1GVdSvVoGXx%0AcBzrQSqNj/vKQFNzoquBQUAa8zRT2qA2cfpYNUAbtm2VaU4ekjesjVorWnUedTCNcPp0DOu6418W%0AHIpSK8Fq4pHxQZD72hh8cNQ+UKNzeVqYlpn9seL8lX3f+XxmWOIeJTdTG2PAnjJaa1prkh3RmtIG%0AZXRy7uTa2FJhcpaY5dcOBV1ZtFXYgVArj0NgCa2SOlR1PpyWmYAlxgclbZJvC4FcizQ91hv/8PlK%0AN4a2S+d7eXpBW8G6a2fQwzFrQ+2Zy+njO2Kh1sT16YmUK/uxy4qJkg5jTPn37FOvFdBSCALWOG57%0AkpzGD0dU63Q0ZWiM91yWmWN7UI1lbp6UIqUJYXQ9Bkqda1U18/H9JhN2o3/vvt62iKkJ6704nT4a%0AT09PzIusixmtUVY6msrI9PLpeqHWTh8Jaz2jyaSjA/uRZM3UKGLtqHPSIlNSgaOooTiOSm4V7cC6%0AgBsd7xfuKXFLiuVyQY1OihELrI87L5dJyLvesJ15ppGKSFd7ZViLmbxkPraNL7MhOMfedmkkoXDB%0Ao0KQ+7zTv8MpjNG8fHqm1ybTnN7w08K2y33ucUTmeZLveJW8qkJR62AYyTSZyTOw7EdlIeJeAlob%0AvvzxzwKxUYG+74TlQjsOLKKfCJeFuK1c5sDePdPTM1UZ+vhAKyfIcmN4v91Ro9NqwfUqRZ613O8b%0A8zSxLEEACV0OmK11ltmTuyZoyScOKq/hmVIrtTTu+8rr8xPaGvSQCYsLXu6lPpCH4uVyxYRZfFEF%0Agq2gJpwzmPlCzJUQJuKxn6TFiZYLT9cLWSGghWMlXJ+4bTu1FjnwGTnQrtvO9SIy3ZqSTDhGlWum%0AS348BCkU1OgMrfEhkHNivizQB1+er2ehIfLdnAuz1SgM2ihogzBPKJCVeu/BOMw0Q4ehLXXf6YuV%0A12UvdEAbi1EQc8MtFzjEvWgVlAZOweXpiW/lXQAkoxCcI5V0ruV5yQYyyFXyP1samNHw3oNReDsz%0AxmCLh6w8WhFRh2WSLSCn0Mphg5e87eWKP+XpakBJ0qyy1lNSlAxvqbSuqVtkWq7kfeXIFadhvjzx%0AiIXgAnvt6AWCnejrQ9YJj8YyTeQc8c5RlGwSWW3YY8bozp4yz9rzsR5cg+fb+wcvLy983DdSSrx8%0AeqEOh9OK3BWzVXjjMd7jwiyaGG9p533FOEU4ow4CtOvUJOt4cdvY9o2BYn2s1CJQH7pMke6pcJQk%0AMCnduD1WnJ/Zx+BRREn0+voJOxp5KGIpDDJ/+PyCQvPL3/7K588/8fo8k1Xn4/2NMi9MXqaQ8/WV%0AbdupzvLkFxQdpx1HKixLwBvRGs2Thw7avkge7RAdjLMGNALp6o3tsZFrZt8yx37wftvJJZNz5ciN%0AlDJ7qpRSeX155r5unHwpjli4XK6kWvmf/vwnvr99xy8XlNPMXmFdwKrBfTt4XaRg78ayrTshKPJe%0ACG4nDcvrHFDO0kpkvj6zbRvL5Up5VNY9YVRjXiaMUbhU6e8faO/OhlZimme8D3w8Nl5fntlSofbG%0AUQYti5OsG01MjdQ6Rym83TPOwpcvn/hYIzZXvE24aebTpy88tpU///k/ySbQ3/n5+9iN/yA/WmtK%0AXnn/9pXeC7MBWuflOqN7ZeTC6+sT89OENYrrFDjWxFYN6jKzxh0/PfNYM+u28X47uPz8M59/+sRi%0ADfP1Smvw6R/+Ez//+c+EoPn85ZlHN3z6wx/4w59+Ro/Cuj7Y4sb92Hk8HqzxkGyAkinCGEM6rKgT%0ANW749eODhmVPmZYTI8kal3VBXpwavAbH87JwmR1z8CzeiWuiiehytp2UE2MIhKJ1ifyjBvnY0G4G%0AbcRk3qp4i56e8daj/AVlJ4aWSVVrhdQSR8rEuFGK/PNtX/nt/ca3242Px4O3dWVNmXHmmob4g5m9%0AExmg0fJaXUApeb30DlpTchPaX2+CD9FaAs5KDgZbEsrWqJXv9xv7vvN0vXCkSiqCy2Z0apMHRmuV%0A0WW1yFkrZJ6zW2nDhAsO6xyjZ5kwWMG/Dy37+vvtThuVj7cbf/n1N76+f/CXX7+KWHJIXskqjVay%0AFqaNZWAw1p7rc/LnxtJkwqXAnPv0KCV0JiVdzNYH5uyc1t45cuW+R2JtJ2BBfDP32yokwN5RRkLr%0AvVRcmDA2UEpFDXk/tVYycdBCBKq1UX+IFVPmdn+wZslrPI6Dfds5auFxHJKvwVI79N7RWoouzkPz%0A5E9K21As3qN6x6C4zBPenQJMZWS1UWlaybTeuK0HanT2VFC9ccTM/bGz3x+kGBlqSDjVOLRWaKNx%0A00wrHRtEsF1rQel+/reARtHglIwOYjqIVTppSmuO7WCrlY89gnPsScLOsqYp5MfSRM48OcscPAzF%0AOAvU53mBJlQ8F2QapRA0rWlFbrK1obSEtgfAGJRxIoBLRTZKhEqllMF5h1KadCTC5SKQh3mitSo0%0AxCB+l+AMZSi0ls/iiInYGv0MFR2pcDsSDSFUxCLruyDfgaMUWVtQinkKOGM4koTktdbM1jL/gMz0%0ADk1x2zKjVnSvxCPx2ISAtZdOzUVen7Fs9zvaKErKjNoYJ9HMWCcrNNoQgj9dQKDUYFkmjLWncFeI%0AhUcuPPZDIDWlkQcce2bLQmw8zmJrS5nLFJhDQBmBuCg1CFPAOIvzE9smBdUyL1glncvW6kmYmsQz%0AmBNx3Ukx0To8suLjseO8w00LpXVqawKN6P305MCgn0j4ylDgp/mcCEueUBlFcAKcKQjVaouZmDI5%0AF0ppPNZIU4aGEgVDg8ce6V2m/8Y4YloFJd4lX9CA0sQVN19faLXw+vxKOEmr5nS/pJTpRyLHjDKW%0ARxw8Uj2VCR07TcSUYVRGaxxHYtsOIYBamZYPBaV0hjbnvbcTJi8S1pLB/oA2yD3LBi/fTTfh/Cwq%0ABqtRznC779SSedxuoj2oEasNmjM7mA5qrzINNFZ8WkpjtaHmCE2htRfI1LHRU8GHgHUz+7Dk0tmP%0AiAue3jtHTNCqQHp+EOqsJdjzFqgGQ1lyrdRamYPl0+cXjJbJFkaKrly73Fe04fnyhLUzQ1uZ+BnJ%0AOFkreZN4RIwalHjgneRyUsmkHCm1kVunIZ/lGHJ9TNOCt3JYvd3vqFoZbRDmC6Vb1vP73Bl0pail%0AUqrQi9sQAevQijAF/LmiV2qX9TsNhs58mQWUYhVhvtB7oaPRztK0xZqADJcU1k+0cjC0TFxzShz7%0AQckZrQZpFyhXiomuRHKcaxXRrnOk3HAKcopoZcT7WAW68vGIrDEzMLyvB6VDPjUHexTZbi6CcC8d%0AjPXML0+iW1CasARGl3XcaQ7M18vZLJUMrlaQDsm35VYxyjKGlu/ADxhD3im14KxMD9uQdcJaC7RC%0AyQU1Go/HjTEGyzQJ6t4LjZV+JjbHIJ3N1uC8nDO0IilLbnBbd1IpbKmSk9B0P94/QFtGUxhnRXNi%0ADW4Ogs6fPGF20iT+IanXg15lgphjIjV5jsV14ziibLQoweLHWoRgWjt+umCMQyEbAZcQuHpDVYMc%0AD5lMWcM0BbT15Fz5eNz5/OlVck7O0XLj/Z547AdbVtQ2eP+4iVezFHI62G53to83Sk7kXASYdnrZ%0ARpfmsvOBMAcuzxe5N9uADQGlNa1Fjj0L3GtATgfvj411i+RzYyPXirGGdTsotdPO81bvjVYTF+f5%0A9vGBtpZgDbOfSEeEUShd1BLf7ze2/c4Wd6wPxDTItTK85JNzr9RcWF5eKE0m9/v7O0c8CPMFraw8%0AA1olGFhmh7eK69Mzl6cLR+ncHwfBOoZReOfoymCNpQxZlawlQyv4YZj8zOvi0Vazbge1CEm7doUZ%0Ag/XY+OnLFx4fb7Te/35d8+9fKv37/lhrSHXgl1e+vt3QxlMGfOyZrBeWyxe+HYp1aN4/3qnp4PX1%0Amc/ecr/vuOWV2+0rKnjqkEPZcTTZ0X554k//+b/y6aefCMsisjprqa3w/PzEt29v/OWf/yqrPPOV%0An15fMSiOeEjuqDVSlzGy90JHaaOQ2qC0SsqV44h8+3in1YhygdIEQ+6cxRhN7JpYGo89Y6wjd/EL%0A1GEZxuGvTxJobp1jfVBipg1LwpJqJ8ZDDrutEbcdukw4lAsMJIhbu5K/75Aw++N+8HZ78Nv3O7+8%0A3dmKjN3/9v7BLx83epc9cWX/zWHzb9LXzByCHGLp9D6YrGOaF7l41ZCCwQhFzJ5Yee1EAm2spw/o%0Axkr2Zwzevn7jtu68vX9wO2mDqEF63FFKk49Vsj8l05WS/fPeqY546OUAACAASURBVKXyI8HYBiht%0AZDQ+tOSBfuTnHge/rStfb3e+P3aGVqTayL3RWqMOGVcLfWLQT/pfq01wtEqhtayHoCXTpJD3sg9B%0ADNcTnzWUdHaVkhWQb4+Njz3zy9uddT9Yj4Madz7ePljXB3EVmeNRCuk45EbGoA5Z12EM4h7lJt4l%0A3N/iQcmRFCOpd76+3fh25tUKQm9SCtLZ+bbm33JhIBRM1TupNckyaDDWYn3AGMP9yGcuTOGshE69%0Ad+ylc+TGYzt4XzdiKTzWnZgKvXemeaIlIXq2H9fbEEdSbZVhRTo9kHUoWdWUlbfaxtntE8fXOIv2%0APRdyH+SWcdYyL4GWGrFkYju7w0YEvKIB0KQmuHznLFor/HyhoYhtUNtgPxLzHMQ+bxRbEjLasSdy%0AznysB99++05XmnhEQTdrTdwztVdZAdTqLLY0ZpJc4lAKC0zTREdjlCGdh0fVm8iZWxOPVhscvXOP%0ACaUk49K75FtQIt4d2qJ64xq8POitQtlToj4Gzjr8NJH64H2NrOvB7IXE9fL6wlCa1GCaZpxG3suY%0Afgd29Daw1hHXg1zy70WynWfBZ1tD7bKWtswTajRBT3dpAJQGx74LOfBcAzMDhjVUBLs+6NhzElGb%0A4MiP0mTiqRXBKLzWOO95uizEnJmdY15mMI7j/LtqBDCwTJM8uNvAzTP6RDS3UrBac6QipNZcOB4H%0Aj3WnnOLYZrRMj1uja35vXujR5Rocil4bQxuOmGU98cxJqTEoJ6hkGHM22hqtK1IpWGdRxjG0Y7Ga%0AL09XRm+4aWFZJgYwOcs0zfJnKXs2H0TazICSC9dlwc8ztVZ6SeRS8NpQ60AbRymVmhuP+8G6roxW%0ApXljzClgHkLFBKxWJ+VOk1NhoOVgjEhfvTEYpJmgvAUrx4HjOMilUbtkyLS12LAQrGXyntIqrQ1y%0AO/UNymC70Fe19wI4CZ55kmfQcch0FWVZLhfysctzpQuyXCmD1o5SOzlJk+oyOfmctcLKnhn6zGaO%0AJteUc06gEm0Amloaxsi61mUK5D0SnEM5KwCH/iPzY7m8fCYeiY44HtUQqmtrAoappYg6IydxNY7B%0AdZ6YgsUvMylFWW3Mgh93PuCtOBmds9LaHwNtPPsh+cfRBlNwzEbe/zl4gUJ5L5m2PuTAPQWGNpjR%0ABYHuPLU1tPOM0aixYFAoDW6epXlWC9gfEI2EcZMcnK2RhuQ5pTHWMDBolGhuqnxfGBXlZH11nJPr%0A0TpjGJ6WCW8U2hoYmvUH4fiQ1VWlLVrBZA3O23NjZLBcFpTSxJSZ5kUceT+k8qcDylhP63JgTtuD%0AGjO1JnqLtFJkOto7tSswgT4UYb6iutCO/bwQvIiVH+v2+726M07IT6OPRuuNWsRvV4t8xs7Iyt4a%0AM700fnm7y3r2UCjt2GMinhsnYxSBPWmNmxeME7iEdPA06lzL7v2HO1ZeZ82VnHZqzMT1zrGvjJYp%0AtbDuB8N5oageic+vr5RaiNtObZ2fPr8Q9w2srFmXXpmmC8vlKs9CJ7L02cI8LxgF+ViZvKf2KpAZ%0AGqUUapIpbe+yeVHy+XpGp7VCOXZ6r2g9cFNAKagN/LLAEDF1LplWM7Vm4hZ5HDvbtvL1405ulZIO%0AUmscpf1+T1q8/7251pH1+Z8+vWLo5NGYp4kQHGmP/PWXd3JF7mNDMq2fXz6jh2d7PDBKmsJKNfZt%0AQ2nFEQvGW+4fqwDShuRJ53km5judBkMTLh6cuOFq0+LZUwZ9Sp/j6EiU7jihGpEwBVzwPGJiLx2c%0AY8uZrBTPlyvHETF0UjoYwH1dsaNQauLLl59P+vDfqWv+/Uqk/39+xoDFGHI/cEPhbRckrdZYM+gt%0Asj/uvO2d//W//AO//Pad3gulDsqxCkmHzvdfv6KcZpk+o9GUolkmz/v33yhVscXGHjPu8oW3243v%0A77/w6XnmL3ElDkctD76/3/j17Z3JB/Z9x/uJfr+jemNPA2cMe6qoUyppRqLUTHCeUjK2Q1DShfRh%0AQvXGYhVrBXlENV4mLYdgNfCjsW3iu4nrhgsTaftv/PTlleefv3BZJsp+CFJ7fZOu12OQc5Zs15HA%0AOUbt3O4PtvWOspbb/cb7fWXdBP15X3f+j7/8jbfHTkMwoVoyoTjjUFqfHhjF5AJqyBSmd/BWoa3G%0A1Ab+BDfUjvbiKis5M3sJzr4s4mdRakJPFqUsH+uGd46vbx9craWlA/8Pf6a8fTAvF46vv3BdZsr9%0AhtGGUj5QSqYHJSWW64WcjzNXJAe6lhKtyqj7r//6G1+/v/F2W3nfDmISNPlxlLN76Yi1oZVMfXLO%0A0o0zDqUVo8vanTYGoxUauaFqrTD/z+/V6IwOaC1ZnVpRvWPtxPu64Q28rSv/488/8fE4+EMqfL5M%0APD89sywzU5B1JmcctbfTDQbKSog6lyKI1yrZr9++vglk4XHwtm089kSOhS0VjpiJFSGb1YbThtRl%0APXQ6c2Wl2/+bunfpkWxL07Sedd8XM3P3iDhxMrOqq6Gr1YhZC8QfQIKfyg9AjJCQYMyAWQtQV1dV%0AZuXlnIjwcDfbt3Vn8O1zmFDzIoapTGWEu9nea33f+z4PBuA8RPbeoUmp2VtFqULIM0rTto15GORS%0AROeIkWW3ctjwFaUWKek/HtgwsL5+5XaZMcZirUVriyNijSWlTSaPypBSpNdEyhGJZUSO3Hm/3wXS%0AoDXrflBS5shyLtz2TEJIisZaMCIDzfrcXhmNLvrcTgrgYtSWVhI1J5SXw0erMF8u2F6pRvxTpRTi%0AnpjGkaM0fvr5G+NgUXqWYrsxlD1hXcAYWL+/Y4zFO3FkGSVY/toqGMWxC80qF+mvPVb5nG6xEUul%0AlMqRhCy2blF6YtbirAyXBieQBK2MxMOUI2iItRKmgaYg7jsdTUo7l6scJscwsqdDYCnHzr7cMbqD%0AMnxbN4zSLNvG0/XGZbACZ8iZ2qHVSm+d3uVgEmPCeysSXGtY1pUjJhnkIL6yWEVavB7ljMAo0hmB%0ATrFSlEZbi+8Cr1Gqi0i+ydQ5d4WlkfaDjCbMA3l9nMJoy33buA0DqjVKzQzTREyHxJ97Z1sXnuYL%0AORZcaTzWg+fbRTqzsUoJ+6QVaqWxyp4HJliTXOhTrazHQTm9UL037nvGaMW6p3OIoShlQxlLrRLT%0A60rJZhBF6oZBQzeWfdnQN0/Zdmjl7AA6Sm/YXpjGkZJ2Ssw4rQjBY/RMjDvtl+eNMRyx8PNjZQ6W%0AI0bmccb+UnLvUDCMXrx9AnPwYCytFXlepkw3iphl2m30aSHUhlblUqaVRjiVGlrncrmxVolWPl9v%0A3NeVAYsJE3XbGG43cmvk5cE4jOwpMXqP2iPHtklv6YgM1vL8/EIukXVZePn0kcfbG4XA23YQDJRD%0A5L2l7AzeMo8DvTfe9oQ7D2xrlGly3CJ+cJhwSk17RSkBRRkDwxDIrRNjIQwDfprBGHJM5Jixg0iO%0AjbHU8/M+hlE8V3S0MqRSiNsmsbcw4MaR9e07k4KoLRA5HhsfPnySzUFvNAfpKMzzhe/byug8LRYM%0AivuyEEKQeHdMcpnVYK3isZ5wiHvGDAMuGHn+V4nlK+0wZwJEuXBCHBRmGDE+UEphMEHAScpgxxmF%0AwgUt4JFwRh/XDTtNtHScIDAtET+lsSXKxbxktu1gnG6o3lCqEZsinAAmP45UbbnOgsF/3w6expFY%0AK11roBPLzoz491z1lCIpDus9uWe0MtSaoVgyhaoRoIyRxIcZZnprIqjWA8ZZug2ywU6Rsu+Sqmkd%0Ae33BqkZLFWVnYq7Ml5v0lLI8o50LBG9RvZG11A9aE5pupbOefc6Pz1eOHPnx+cq3ZSMMD97Xjd99%0A+oC3nvfHRqmVYZKLVorSadcuoHXCdEfcNxn8bqtQVWOm5sh2f7Ad0oPd90iuitQdRWX8NPD6eFBz%0AoQKvb3d6mGCcufXOmhvjfCE+dkbnyVpz5J18gK6V8TqgnCeYC8ZWtmMX+qZSvDy/iOQYw7avvC+N%0A5Ug83668PL+QeqG2CUOGXSBTIRfGeRK4VW+UsgGWuC7QKrlV1vuDlAtLTiyPldf7g/vjzvsJnjiq%0A9F+VVlwHgaMo3YSFEAtDCFL9mW9C2o4Ho3Pc336C6cpvxifWZWeeAkuu9HVjvgSMaiSlOe4LKE/a%0Ad55fnugl8qc//pHb8wfafZfhZO+s9zeqMsQmZ7sSMzkf/2+cfNupuaOtp6fIHIKg4K2iH4mmLTXK%0AWeM6Tuy1s6cdd571Uq5c5pkcd4xR3G43RtMwww3fFcvjq2xj/5k///IvXq1Sy0FznudpoLbGse4o%0AZXj+OPD1y5/pzfPvfvuJP/58R+NYtww9MowX2r7gw5Xt2MkVhmBxbkRpy7puLPeNTsdOF8aa+f66%0A8/rtDR0sf/njX4jKMIQL7/tXUpeNw7FH6S68fcdazeA9MUtZMOaO0xGnDNFYSjqILlHzQQiGp8uE%0As4qYE7+5XXDe80FLqXqwTnyyyhDrBkUzUxm9oWsHXbPlyJfXbxjv2B4PNBJv0r2iQyUojXKOeCSO%0AdUUFzxAGTC+0rnl8+8Y//eUL35YFrR3/8JdXfnq//0qcMVpTSgENvRvBc2sjxLIcZZCHYQhiBldW%0AXDAhDDQaXsPgjLgslBwkjfVoVUlNolPBW1LpvIziAEutcl92+mAJl4m3729c5oneKwaFt7K56KZB%0AVwJ9WHesUyyPdygdZQ0pHZQqBfTl9Rv3I/H7P//E17c7cT/YYxHcbE4Eb8lHop0xSiV8dJnod9mo%0ATIMXSWyrp7OrUWqRn1GTmJzu58tDycuntM5ZDcdZQ2sN74QgNyjDkTOD19zvd3yvoKVHU2rHHRHj%0ApMhqjaOliB1G1sc7tXa6kf5ALYVv73daa6QU+X7fzrLwRkwCCklFHnL3fccay2CEEJpyRmbiSuhe%0ATYicxsi/KbeOpsvvrwmRUp+uLG8N65H48fmCVvD2WJiMgurQR2T4+EI9drpzbFpjjMeYzOADOUVQ%0ABg3kFIUmeH9QS6GeZWmjNd/eHqzbecg/IsdRqTVhTklyLgIB6Uqxl47r8rM3ulOVxpnOoxgGIxN9%0AayQOk2MU8WOHum6E+Ua537nN468lbu8HhsFLBKZ1YozQqsBVasI4j7GOfd/x3tO1pfXG2+MhfiXl%0AyTFKXKpLDKzRSKlALWzxoDfYUjqJgNLz2qNE/6SXrUhNYnmCFpJtbvCaNXcKBm8Uy7Lyw6ePpNRR%0ASjFNI8eyoLSjHhuDFamtNk62W62jVGMePD1HrLLUVlj3IgLaYWCPG2MYwFh6LbwtK7lWeoJSJD4b%0AUxFctVLsxyHxxlokhoYit/7rXrWURlOCZM9FAAldO7lkWE86dnKXAVkdRry1WKXYt5XSFaWB957g%0ADPuyyRaAdl5CDUeU2NPoAyVnFJ3WCu4ESaRjY5omli3irfSzYkzMA6zHeeFKmVqquNWKAAl+/T73%0AxrLL98N7R26QS8b/AjQ5h0+9g3ayLWpaOiHFOAbErTUMI77Lc8kYw1qBEnFAcJrSFHF9Q6tOyVli%0ASNpSchTlR+vsh0h3cxFXzjyNlCpR5Zw6tUHwTqTDVraqR5SuWikSw845kZUmtyieKm3OjXRinEZq%0AkX7GOA+QGzke3B8P0ZoMhlYLxg1CaTt2rh8/8f3nn7jMp0R9msjLzjyMmCrdD61B1SwOs/UQ+iia%0AwWricVByJJzb+AZs64pxFqU0a5MhwOgDwWpSbXglv+t8boZbTgLRqKCTbLCb0vKsjgkTRlwIKGUI%0A40TfNnqO5GipaOK+k88YXAMGL87FEg9aOuTfbDTNe7x1xP0uLkIFLR3M08CyrYBm2w5+mCdqrbzv%0AnT1GtJHebMlJkOYdYozYajGI+0uhMHRq7ZQsaZoweOSwvlLqwKQUtcLT8wvKWlKKuDBRY8Rfn2SI%0A8/6d6XajZIOznaIMw+SofpD3XIdhnrl//SreLe94HJUpDNQEWQmJj1I4UmYcJG68HonrbFC1EJWW%0ALiJadBG5UGOEeRKdTixoDJUNd72wbzujNnireXx/xwVLd6Ibqb3TG1gvHcvRDzIANB7dmgClamZ5%0A/YZSHeOGE4tuCaMjpU5D8OZ6GLg5y+trRmnLniO9SUy5d+i10moR11kXP+zgHFY5vBZy7J9f33HO%0A8bYevFxGvnx9pX1oPD090ZRie6x4bXDXC/HYsV3R953h+kzeD0kyec/3n38CLLVmllX6sGjLdmRy%0AKdAhlszrz68YI85G50fpNeUD1TpKi5OM3vnh88SXr29YP3BfHszThY8fn1G9nGezxhEzgxswuuHO%0ALvpTGGg1c6RGVZC1Y90jpr/S6czzgbYDznuoDXt17MsioJYc5TnYlQwVjWZ5vJFKJ8bMt1fRDK3b%0AxnJk7o+dvUgkP9aKqfZUc4jIu7TOGOSy74xBdRm+ldq4H5kfP39iyY1l37k+XQVKEps819uNaYZ6%0ALGj9C1zN8Pj6FTdOjNONbz99YQyOXDXewv1dIDK/1EKOZUPpRs2VPUu087ElBm8oXRH3KLWg+zsF%0AjdadR86U0hiD/C4v48Rreid3ITHqWqVfiSD1j24ZuqLWgzU1oVj+M3/+xV+8lNZ8+vjC448/Y5Wm%0AKE0shs8vA/u6o+cLOnd+/7rwm8831tfvfPp44+tffuZrBm4jFxJOuoGUNnB8f6CNwDp0z7ztie39%0AlbRL2dE5+MNf/sJLsOSq+D9///eYepBywhjLVjuUgjWGcRgYjeHb253cG53KNIxsJaGtR1lHTOlX%0ABGcrhe+x8e+en3BWmi0v8w2lLS0ncusMXjEMN2oruHHEectxHKS44aeJ728Lsf3E0+wZxxGfMtP1%0ASs2VWFZS7fKBMIZ9W9kf7/zpT18wVvNYN356u0OrrHmD8+DtrWGLCnVG5YxROOtpuZ19JonUKSMe%0AleAHauuoWmUjBFymC/V8yWotnqfBy8PDO8nWGm2E8hh3EoqneSDlijEafx5qB6/59rrz8XrDDiPb%0AtkN8A63wYfq1R5NrQ3dFjEmK/s6y3ReOkjli4m1Z2Y+DlAvfto09VpaTrPY4dgByLQxWYo8oUIjM%0A0BlLLBWhLhust2hVsMHLQbbLj64jh5xfDjIghyCUdL+cEwqc1ZoEsuFTkI7MdRyZcuGR7+JGMxrv%0AnHyugmHfC31dpPezH7KFihI7fFs2qJk1JpHVIj2i3AvWOeoRoTdeLjOp9zM7Lb2uJUnp9RZEVqtU%0Al22eMpwaF9ngKU5Pm/xsapNe1bofoEZus2dLmYw8RNdtozW4zBecLfRS2RukoeKs/FyDlbjJuu/n%0A9LWfZMJO2Q+OlEk5y0GkyBbCWE3Togb4ZftaUiEES/uFRqk11gjBajjx+01JvE2uL4aYEmqaBBtO%0AIQSPDYF1Wai5EJwcpOhafl5GIoL7upCN5nbzpCbS2G2XzsSxy+WDJhjmWKt0P5GLbu2dVCoxRmI6%0A5btNoi97kpeSC45ygOsVZa2g1Vs/IxqKhmJJlSFMsvG0lufnG7lUjj2SS2G6zNAraE1tZ1/SGt7e%0A3onxwJ8H15YixhoK4q6j/TI0kM/oY9vRWnOkDK1SqkRG10NexJx0tmXbJcPeJdKazoOw957vjxVn%0AJQLqnOOx7HI5HDx7beRcMW6QYr6CvTSuXbobGA1Kkw65pK45QssyPTdCy6yt02pnO3ZqyRQj1DwF%0Agg1Xinp/0Hsn1UOw7VXTlGx5jvuKtSJ23c6OWO8isI65yqRSCco7lkqwmj0WrHWU2hB4qiNX2PaF%0Ay/VGb4UlVz7fbuzHzjxNUvrXcvDLZ98kpgIFjhgJH5/Zvu/0qlDKogxoXcRheIqBf/FVFS0QoRgz%0AFkEzoxX7fkhPreRf6bO2dVRK1No4UqNViZMdR5aoqhZZcNfiIBzHiXJ2dvx8pRqHNlXIta1JZMkZ%0AXh8rT9OISppmHOyH+Hhao3RDOqTTtedKmGaWtwdDcJgwo/uGViKaz9VQk0RbnbFCqg2Bfd1wRmOU%0AJadVYkWntHqNjWkMrLtI1HNRIkY+XXHTPMllq8jhd7CG0mWz2YpAUPL7qxzqu8LURqWx7iuDD+h1%0AFTppb/hhwFvLliLNeobZcWwHa40M4w3dYK8NEyamQSKCcX9gnSV3AMVtCuznMFN1ZENqNfFYMYAf%0AJmrOrHvkehUvZy1FiLJK0fZEozIMDnJlM3Le2OKOygU/BHrfZWi0C/nWh5GYCloj6Z2Lp8RI2jfc%0AOMr7OkaUUgzTBTdd6fc31mVhnEbGqwiTdQiMx0rwnu/3O9fBM0zTCXcpKOOJOUsSJ+48X0YwmmVf%0Audye2WPEacN6DhL3GMlHJRaFK5mmCkbDnhapMVQZQLIuGDeR9zu3D5/QIbAtC8P8zLot6CrP3IbE%0AhHs8cC7w7ft3tA1SG8iR6+3GkZL0GZXChsBRduwwssedIUg3PZeC9V5UC9ZIlFpJl/br9zs/PN94%0A7JFcvgm4BejvD4SxY7G1oWoiF01tsilnT6Qj0upGVYrliBjVqVX6UClXrLVsKUkn34+iQhgcx7rg%0AL1fyYwFdKVsSMbcemIJhWzrjdAUN275DbwTfuXx4wfXK/X7n5eWFwRhe3x9oZ9m3xGjl/Zi2HWUU%0A+7qjrFQnJt8Zpplt38gpSV2ga0o6qLmIBDwfNBzburOtC2/LLsPMLsPD+3agncZ1TXEepwTmlHNh%0AcA5tjVQlUhNYzPlMCUqGRVY1vr6tjLfLr67P58lzf9tRNrDcv+Onkev1xvdv31Fj5/t9F72LTdSs%0AsNbz+vaO1Z3BS0dr8J7723eCH6lUjl3OAl3BGhuoxh4Lj8fGMHhSjOTS2UrkOjpaNcxjYI8r1ni+%0A3R9y4QoeQ+cArBW1xLbtfHh+BjolN5SxogH45+41Qm37l/tnGsb+n//VX6F1Z92yiBK9Q9fKyxQI%0AlysNxecf/4q/vlmUDXz8+JmPgxQ8P3+48Pnzb4hHws83LtOFPe60Vrl9/kTZN3ptbI+d1DLXS2B5%0AbDw/P7G8v3M83kRgOliOZvgPf/d77t/+InnVngn2wh9//3e8p8bf/eMfaDGydAs1cb+v1FbwRrNX%0AaEoRrEFZw3/xN39DjgnrDMchBcVCIx+RS9DctwjakFrH0bhNgYLF0KB1nq4jo3M8XS9M3pJj48PL%0ACz/++IHSK7fbC9PgcFYwndeXC04bpssFbSxaC+HHzTOP+8p4fQYK+X7n9fUrFX8e2Cpf3xP7/Qvf%0A3hb++JdXHstCb523xx1nPV+3SKyFp8skFLDWOHLGWcPjsVJ6k+lwTngn1L7SO5fg0U0OwNp5bqNM%0AvH68jWjj+N3nj7yMgWl+wjiN9R4FPH/4QEeijNZ6+vkC9+NIjjveC+405YIdLqzrgsmR6Xbl9//x%0AHyTa5OD9sfHzzz+zbTu//8srb+vGciRqSqRaOKrGBcd1GujK8Pa4k2LGWk06caFKKXKMXKeR0RmG%0A4Pnx0wsfx8B18jx9+hFnFNfrjYuHcL3JYbsrWtzQ4xU/OEo8GIaJmDOgCd6wbBFnteTFa5GuX2vi%0AOymJ5cgsjwev317pFY5S+cfvd0xL1NL5w5dvFKT8b42VGEcTgbcg2D3ee4zRvL+/nZQ0g9FO+ilG%0AtniDc7zMgTE4PtyufLpOuGnm6TbRmuISLM401HDFa0PQHes8VSloGautTNqcp5eDFEUkGY+INYb7%0A/Z2OQB/WVNgeC0dt5CSXld41X49EKQXVCn98vTN6x/suQt3WpSuIMhy1o1Rn8FICnscgVDlnz/ic%0A5sN1Flx5bfz2+cKeEpdp4MM4crnNAjMxjuenG+QNOoTgaUmk02sujKNH1cYRE3aYaTVT1gftdG/t%0AW2SYBr58/cbgRMiYU+K+RbSCVBrfvr1jp5GsDOvjLih3OltR56WhiIcLyF1DrwIU0Zr/+r/691xM%0A5/39wTh4epfLZD23I5/mQFeySb/druhWibUyek8YJ7zp7PvGOM1QKp4GxhBrxpydtKPJxnr5/o1h%0Amikl0QqEYNkOgQ8YI9PiEhOPJE7Addm5TCPJWB6H/L6dtTz2HWMCSxRogVaCTNZahPHBDYzB8d/+%0A9/8djz/9AR88y2NhGhz3LRKPQySwVjqn8+2Z0AtdyyYqN82H24zrEukaXMBbSyuZroWm2HMCO1A7%0ApHzQY0QZI6qB3kAplnXHGU3plWA877s4vdZto7eOdo7X/ZRTo8i1gPb03thypteO954tyyHYGhGM%0AT9cbviV676hWue8Ho3fE0tC9QGtcxoDxA05rvGpAwxqPtYrr4Fj2yNNlYnlsDNZwvU28bZHBGIxq%0ALFH6apSMG+R52Bpc54GYC0qZM9KseGyRMA7cl41Bpk68VaHY1lQoZ3RbaccSj3OQFKiA6pUwXSk5%0Ac51n/sN/+jso9ewwOokPK43m9BsqhaUzzFdUTaRWsUrjtCaXLGJWLf2cYC3XMfC6rGhj+Dh6lixb%0A7skohiGw7BuTH6n9l+RBRymhcX54emY5Do6YGYNH987WZKM2ek9K0lvMFcYxyO+9Ki7PL3QKwzig%0AKgyXK//j//K/4bpIyYNz7EkGWP6sD6jzwuS9p5WC947WmnR/rRB9c8lM/oTVKMVl9DRlTlhSoaG5%0AjgHVO43GYC21K3FPtcZ1nFnTLkOFJlF27z2DVsRSaFZgDKYp6b0aT22iUvl4vdG04+XDE3tJPN+e%0AqKnwP/xP/zNGCXFTw6+RzE7HnsMtAU+BMQLvib8K0U9YllZoJc8qb8yZSrHyGVCgtfTnvLakdmo/%0AjCV4RweCNiItR2KtWhv5eyv5fjdj5PKf5LnnghEtxijUO5Tlentmebxye3niw+2Z7+8L/+v//n9Q%0A0i4pCTqtVmidEBw5yzujVol5eiNjOWsl1aNbJxWJGKPk95dyRhstPe4uFEhlNN6Iqsd6Tc4Vb2WI%0AqbuSyKiS3EIHjFLSra1V+rxK/drrbEr+v9YYeZ7HXztt0xg4UmQOAx3D+7pwX1eMOp1odFoqQMX5%0AQDp2nPfMwVNKPVfxQt7UTeLfwUr3SvUm/sVUzmEBqCYD1IJGbQAAIABJREFUVFAcMdHVGZFGotDb%0AdsiwW8tCpJYqw+7zPW6U4vglkVLlWaqNZotZ4E9dOvH2pGQH76hNMTjHxw8v+OA5tszeG2XbsCis%0A16cvrp50TkMridvlQsobw3BluW8Yo5nnIN+H8zO0xkiujVQbPYn42ypPyjupJYISt9sWN+TppDBa%0AAD/WGjrqhFVVjlrpTRQMWslAdDvPgOYElA1O6inQGcPIf/qnP7DH+P9Z9PoXv/GSuFpgOR7YYcQY%0AwYJq5fnt59/wH//4T/yX//ZveR7g+TLjxw/8zb/5W55Nw44j86R4/t3fEKN0Ano+eP78kW05UGVh%0AmCb2ZeH2JESa/e2V55cfWB5vUmatkSEEvv75L8zPf8OPduAwlv/r9//E4Bt1/ZleF/7uT9+5mMaf%0A0sH39SQJNfh0+8C3t29UJNKWcj63RdCV4zIFmhn4/v0brVWeQuB1WdBa8O9eG7SS/630UKJEcrzI%0AAEurvN0jn15m/KB5e3snjJ59fUXnAXt7ZhgCT5crNe5Sen2eTxda4P3rV3743b8ibZljfcOZs2Cb%0Ad+ryyu1v/5ZgVv54fOVpuuF/23nECz9/XVB64Cg7c4eyd9atoJ0mV0TwFxPKWlTO0BpPlwuPfae3%0AwtN1xnSRXKIMwRkM8kVOtfE8eRSaiqb2wm1+ojahQCmrCNYyzVehyjgtRK7BMwZPjgsZh/egWmN0%0Amobl8vTCp89vlFJ53TZu1yvb+yvvd5icwTzN5AbVWNp+SHm1NkrVoAXH2+mCS9eGnBO6w20axWPk%0AHZ+eLvSc0NeJ8XLj06cnlvc3rrPn9nTB2IAfBkwHb1+kiFoiepixY2CYA8ee0GhePnxgf7wJ4rk7%0A8lHpTRNVI6WdehyM3vJymwTAoSsfBsvXRxTn1DCQ1gOjILcmMukuW4HeO1ppShVpbFOGwUsRezl2%0AButOkIqEu6y1XJzhw21kmGfQ4Iyiqo51AoRxzooTRWkp2bdKiRKvuT5faCmTmicEQ04HVitqjTw9%0APfHl55+Yx4lt/8Lzbebr2x3rLcEIfW1OkVU3jty4TCP37RCoQq3Sh5B9NvUEdKTSMFaRqiIjsm+j%0Apa+wpcxgNeMgcdineWQMBjdYwhSYJ9kgOArD7cK+bhxx5zbJ8CJyiEC8d3Ek9ULTht14gjfiE6sJ%0A1RwhWGwtFArGKjbVWY6EMorr6MFp0ipx53kaWXNhIPO2RZwPHElK7lCJOTNoQ2uKEGaGy8gSC80a%0ABh+gJRRikDDWcLtdpHhuDNvjwfPziDVWvDD7zm0eWdeFMXiJndHJR0Ibw14rqjd0z2e0o6BbZdkP%0AhnADJVTOlBPecCLjE9o4nNUYp8j7TtCa7oXQOA8D6xGxWpHoopg4peZHaae/pvPj599Rj43Ze9ww%0As613Xj5MbMuDfVOM1jJNQkHssVB64TLKhbLnjDUGr5TEvKuhl0psFdX7SZ56F29RbsQYRahaK0XB%0AZZxJtUJJOKv46ftC09BKJbbO5CypZC5OU7WV+HIBh1xscykCTomJqs8OmBU66Y/TlVYeLHshpwTG%0Akc+Y57EtPM0zdvAijz3jZHMwGAejVny/P7gMnhoPLqMnxcT7tpNSwSqFGT3ruvA8BTIa3SveaN72%0AnesUKHRsTbRS2WoBZdmWd2LmVym1aQUw52VWDuHKashyKE77jjWarjUpFryzpCYHLR8GjvPdZayF%0ADrUWvBVX32X0HKVRe8VZTc2VQsNqxXYcXKYJZ2TLthy/bJKlaxdr5tP1wrod5JzlkFYySsF1CBJN%0Avi/88DLyvonoO5wH3JQFj26Nwc8jW7xzvV1pSgu+vCRiavLdzZXImc4YZwZjxL2lDHuSDQutUKsk%0ARWoVP1vJMhQrvVBLxZ9Jj9oa1ghy32iDOcXRGihJerUfbpP0Q2Pmehll69TlwvrydCFukds0UGtj%0AuF6Jx0ozFmc0w3yCcLz4BQcjIIZhnDDOM1iFsgM1RT7++BtBdRtFMI5aD4Yw8FgX/Enq00qL5LjJ%0A71ifVOOYI7lLAiJYLQqC083WmxxuZ2sxGkoTt+UcLEorDAJoMkYunkYZrEESTKVyu4x83wqtHDxd%0Ab2d6QnyOqWuUl875OATMINCqMAam6YI1DqMrbn4B6xgu83nolygkWoaMXYuaRWtFzNKr/aWLqg3o%0AbrD6FyCH0CV1F7DPEDy1FtECtE5T0peuVVIFxhi5DIVALYVSZGMdhkBpMHnpxvohSC+zNnTvJCW0%0AYnsCRuZBRPKtVmwYqSlBV+TWCCHQqmYeR1KplCbaDmtF81NywhkrndckVGyjG71brNEcKWK0JZYs%0AMu+usWhQoM9otRAKBawWrCY1ofIuR6QcSSiFWotrtXXkgiZwqE4/vaBOzn1KKiu6NdR5iTdKSW++%0AK3Kpv0adm3e8XEf2btC2MtDIwwAlkWqi03hsO9dpoqvG7BWpFa7zhVwzJlgGq+jIO/46jMRWGWrm%0AEgbu+4N8DhFpFVTnaZ7ZD6k0mCSeSWcl3u+CCNs5FSgueMiN/djIFTTtV9AaVTye8jlwElFcN9Y9%0A/v8brqGVYitFqEdpJymNpvFxGvnHn77wdLuS940aDOb2A58+fYL0TvIOnTTTp4+UQyaWSjWGy0it%0AhXHU+OmJsj0otQMH76tiNBNtu6Pyzobh6a//DY+f/oHx4yfWdOcPjzeu85X/5j/7Lf/33/0jH17+%0Amv/4mrlNIy1GLvON1l5Zq2Tbv7x/I9Z6oowVl2mUL2be8eMTX98Xem0M1vC+HSy9MU8j9EZuFq8V%0Ae61ULE5Xuu7c5pESE0EbtLJcnmamWYiCH5+vbKVynQam20eCdwxO3Cx2usqmphXZFNbCfJlZlzsa%0Ahb88c//6hYu13NeDTz/8li9/+sK3n/6CHa4Yv8jE891h/U7PRdbkCE1Q1wJuQqvKsotI+ZcOCHQe%0A+y6UJQzrunO7zBTjoVZmGt4PeD/wMgecdUzzRLBQtCYMkgd+erliXKDVJn//+QLn+rgXQRrPH/+K%0A/e0LtYk3yLkrb/tXHq8/01qnd8Xl+iOP95/x85XhPbNOO6VrzHJw5Cw/85TpWuPSjgkzo1UsEY7j%0AIBbZfoyjF9Q8HTM49lT43fMN5QJ2umIaPN2u1NrRXeMRmlyvFW0NToMZxxP9Dh1PGEVoSJYtkWqF%0A3sE/f+bt+xdmp4ha47WiIVhe4wO6FLCB2wSLWmUj5C2Vhi1QjeFImZYzgx9IJdOp1Gal+9VkyxKM%0ARqnG7TIxO8tlMFymwDyOKOMZL1d07XitCfOM95ppEAqd1gJlyCnhncOAbHViA6sYnSZuC85dWB4P%0AzOmY+fjpI/fXb4Kz3neuPpAUHCmhisR/erTovvM4MtcQeO+bXCCNkPZiKSLURmOtkPc0hcF5UhbA%0ARdCKyzTQSuNlGrhOA4MPeKMxwdJLR5XO7EaMVngUw+2J1ETv0LTmw2U+qXYFzC9C2s7l+Zl0PDDW%0AchkDQ3Ao88y23Dn2SIxRKH63J2LL6PHCl7c7SlueRsM9Suw1tsI8eN6Xndo6aEWv9XyZZYxRmJZY%0AHgWrOkZbrtPIcj/Q2tFTYbgOqCIxUKMKt+uF/b7x2x8GYiw8z5P0J59usoHpjboLUdBag9UDcV1x%0A3v/qsClVc+3Su7VdCtMlKX56fzAYDXpAW0Ftp5RRFkYN3nXuq7yIQrDkTTZStRU6MgCYnD3/LZpj%0AfSeoznJkQeIDwTrekwxR8nFg5oH1/mDwGqcMA52ybmilGS+D9BGBVjvVanzptC6C0cvgiPvK7ekm%0ApfEUcXagNfHLvVwu5H0l946zmnkc2I/EZQgCJEiCT9etsbXGzTtSzSeUQLx8zmla7RhluAbLkRvl%0AuNPoIt3VWiAvOVNSQatznB4jY3D0dDANDpsrukbWrhm9o5XK04eJZZXD+BIzV2vo1pIrfLrOMpFW%0AinnwLFvhh+vINXiMC+zLndvtwtfvd3Sv3C4XQpGfy20aubbOtq6ULpqCVAt7OlBVJMFWSTw25spz%0AkC5JNwKqMK3graPkfJIgOUE6oGpj3XfcCR86tsh1cLSzs+hPaXYqBdOgNks4xco+OEwVX9wwDBg6%0Ag3eklBiswXSoKTFNgdIMlyA01lwq3RjMPBB8kO1aKvzmw7OQGak43YkYrO3EYyfVzqwPhnlmf3+H%0Alqld4B7u/P6dJm/pupWCNDSl13scjadBtgZ7zMxTIBgBavXehQa4HmgFYRjQyrFsO9Y6rFJyYLaG%0AljKTdajSGMYgHjDvUVV+77FUlNWMuguuvUC93nh/vPPDxxc6mq12HkdmmgzTOEKFTz888f72gCog%0AGauEGplywSiJn7XWya3irSHWxHgi3I0CaiP389+iNbUWtJaNY8yVFhPOywAq5iJuxJi4qkDXil47%0AVlWcHUVpoAq1wXUciEch7jtaK4YgyoebNQzDzJbl+zD2xuvjQJsLoxfw1JEqLAvNf8Rq0SfI81lU%0AEk0JqEpEPIqWheaLkv9OV5Z6CL22n//5YBS1a3lPa8WRi0BGzm1ZrYVcKtfg6eez5Vg3rsNApBOp%0AUMrpPZPtTskZ4+V9fuSO6ZqMotfI7TLzdl/JSERuDJ51LXjnxXl1HAwOHrHjOsTa8FYJ4Mw59lJk%0AGw9wDjNa12gN9bwQSW2goozBd43qAkaxwUviQAXaGde0zmOQLpw3FnXGlatqsjkHjLYEJ+Rr+TlK%0Ah1x3oV27c8BrjSYXubCqLgsEpWWDaLWl98Y4X6n3ndgrplZCcNyLpJYMhts4YTR4BRZNLBl6wKtO%0Ad4ZaIz/cnngciVbkfPOaK89efIwFhaGCakxOfs8KQ03xJOzqk2otShWNkJ7JkSMJnVspQ84R5xxG%0Ai/g9FnnWSh+8UTtc54lhmLivyz97r/kXf/GqrfEyOL7fD17GgcexY4xjz4XUFB9ePGb8wL/+V7/l%0A89QJVTGHwMcfXwjuQjWeXjOYiuoj1o7UlnHecTwOXLjx8snxeP/G3DYa0PPB7cPMkBp9e2dLgZ53%0AQrrzb//md/z97/+BckQ+fpg48neeQuDv1zfc5LFNcfnwmfTlK/M08H1PQnMrlVSySGm1JeGox0ov%0AMjV8vS8YYE+JZd+5TBdiThRjpYdBY6+GMFi24+A2z3z6cKN3IX3VNlCTIDv/+uMLxstESPfGOAVi%0AvHN7+oBxWno9NdFjwYxP2JZpNYF1zC+f2L7+gfEykrsmeHj+4UKYbjzeAj99fyXEn0k583KdeL8/%0AeOQDrQ3WyhdXpgJgnJXVvhbB7ZEStQdmr+kuCHVsiRKFGW+CJDeK0hsfLxPz6Hmar4TLhHGGcfao%0AWmh2wo8eeqeTTwS3wvkZtGZ7/SLIbuS7ZMPA0+fP7I8H4zwL9W955XefXyjHA/Xjj+z/mFjvb1il%0A8AYuo2eLhVgbxgcG5/jznnBGY624vQxNogK9M41XOQCPI00rZm8Z+4FSF/w4ysPLBdwk+XKtBqbb%0Ahe3+JjERQLtAyYeUgXOiA8Mo0/CKIq8LvneWdHYRp4n7407rhiPtXOYry/YdExSlGAZriLuQ4faW%0AKEWmTs4HcYc4z9M08YtIVamOU4Khnr2XKOzgUcpjtZOYam+ocjBPM8NgxCfUB2LOTMYwO4/2Aeho%0ArQDHvq6Mw0xriu1+x3pBp99uEylnti3TmmK+XKnrSs2eSsYoRXCe2kTk7CeL1Y49Fpaj4I1DaViO%0AQiqFKQRah6N0cu+/UsCUloivU9KTakfk+nRDOdk8G+uYhl8kxAFrNdQDlERg47ZxnQeacsRWTiR3%0Al4iTamhvcSh6TjTnMb1hdWBPhWOLGGt5uk681UYYB6rSPL6uBGcZg2G0iu/bwfNoeV0ypmucVcyj%0AJ62H4KyLHE5LlxctrTI4g7s9sawPWkl8ut0kjvRyQR072juCUQxWsOLTy4XhMmH0jrKGvO3cnp+o%0A+0HpjWI13mhql03WPHpSKbR0oPwFozWjgqM0jnSQe+d5HvitVqxH5jrJQGTbD2iF59GRcub9feM6%0AT5QqLxylNEfewHkZoHQ4csF4JwOIdDCGgbYtYBUv0wdar3z+dMP2Ri9y0L95c0a9MvbpA3PLMpHO%0AETde8buoEpbWUdSzOxkwvXMJz6dzy6BCQKkO3RC3g5IbLniCkoNy7Y3pOrNtO0priScZxaM0Pj/N%0A7FmhUsLYRtsipUkHrMVErpUCosfIcqgZg6P3ileGYjSTd0In1Eq2J8fKGE6/1zwzB0PZd8YgQ7TH%0AsuFR5BJx1uJUp2vZrgxOokTBacZpwFpN65XlSATjUNcZQ+flOmK8p9fKxQgWfllXvDXM08j39eDl%0A6Yll27BuxNqNNUG3QZ5XqgvBTHe889AaWxSf02WaOI5Io/M0BdnuVKEGY0WB/DQFstLYkqlNyaVG%0AGZ6NoeouTh2D9E5748PkGcKNPe5Mg1zwX64jDai548KApsllIWfGKdBSI6Mw1qA1pJQY5wsqV67h%0Axvt6YClcvOFo4ir8/DzKNtcYnkIQmFeSLWHrjcFZSgdNPbH5ltY6xihi7gQNe6nolgjOUXOk6VE+%0Ao1qzJc1g5BJTTn/Tp6cPpJoYvACrgnPn71/6jE9XTzCK3rTAntLB8zgwXK8cMUIHEzy6N354eaGr%0AwOP+4MPHF44+Yqy4mEqK/PnPf2YeAgUYvOOxrJISEPo98EvEvJ7bSkM+4VNWaZTp58avoXGk0pmc%0Als94Ea2E16LNuAWP0ZbuO/Po5btjDbXD6/vCPA08j57eqrj8fCAfQqAcLgPde5TS5F5O8I7hyyPx%0A6XrFOst9OfA+iHfSe75/+yLbe2dIUfpdWkmnWCFaFaMUmUatCutk+2h7B2fRTUBSrXXWmJkHAeoU%0AGt7JtqTVijXgtEc79es5gyYewC1H9tREldcV5nS8LkvC2UA6n7UiRZS/0xQmejPQFKM14o3smtYb%0AqlfyLgPGozZijhLx07LR00oIpoNSHCfl01o4cme0GoxFdzk/eq3YMthe0V7x2DNWaYLVeDq5y2fP%0AGcvbtjE60YD84kWVM2zCWyPv4ZQpqomUvFW0hlwFEuO8Q3e5wAtI0kjsuIsyQfdK77Lx1Npz7DvG%0AGGKWGPbbdmB7x5wQM+sdL+OAd1CKYjAOTeGxJC7TxNP1ia/vD16eb8RUUKbx158/sry/M1iLmTU5%0AVkoXb1wphcEbln3HWyFlBqOoeKYm/faSM7kq6I3SZdCOklRPreKqtdqSU2YcArnIdvu+H3KHa/98%0AjetfvMcLOks8wDi+rivdeBSVrjrPF8tkPaFVuh4Iw8zHHwIvn36gxMT7ly8MRi4Pox2Yblcer995%0ArAsVyzjNxMdO3BdQlnlyWAVunPjTP/yRFGX1epkv+DDSLi9QFtpRePr0kWHy7LHyvu38+3/1t7wM%0AH/BhJD0Wvrwv3LOi5sRj2zG94bxHG0MsGau64K6t5UgZHya0kn/vNAZS3FC9YZWVD4411BaxSjFa%0A2SR8fXtnUJXWYd/TSQDz7Fkm5+Sdy2XGDoFPP/yIdZYwzoRhxIaR8faCNQo3jQzTDK2hFCTkSTxc%0AJm7zEy5ZXp5+kLhRPPjhx7/iNnge3xeeB8HZOm9IOdFyIWaZAcaYKK1jrZcHXqvMXlLP3misUgze%0AMQwWlGHyQsK5TROqV2pDIBnf36FJcbxrg64JpxTGiNz38vIRP4iU2lorAmclNEXr/P/D3Js0SbJk%0A6XVHZ7XB3SMy3lDVQHc1ALJJEWDBBf//L+CamyYBCLobb8yM8HC3SUcurlVhw8a6cvM2KZlPPMPN%0AVO/9vnOgZeiKdX3SlUK1wjROfP35K60YrrcJ7w1z8LxOASrUIlj+GD3bvrOckzih5O2Uc5qllSY4%0AizOd6GUCeB1nLoMghJ1zuFaYXl5wPoAN0BrWKvK+nWh86RSpltEoove4YSQOI0p1iQjWwr6tNCUY%0A+K7O+IoxpF4YxoFlX6U43DSqa/74MnGZIsEYcjtBJ2gp9SqF6o2P54OaEyEG6AJ0aChKkZiSc4bL%0A6JhHL+Q/5wjDQBgGhhjAKMYpMlyueCuT/FrL+eBpGGfxRi6p9chMt8sJoijidCkVq6V0r7RhGCIx%0ADrJd053SGlYp0nFAVTgtpM3r6AlOBhrmBL+0070mXk6JIeYTyKF6J2FOQbYiesPgGpcpEE6K5DwE%0ArreZyxjAiti5d8U4z4AmjkFgKUphvafkSi2VYxX6XK3CJnS6yaXKaYZBKFq5NuZ54uNzRfXC9Tqh%0AlGHwGrrm7TLhjOVtChytkrP8vButBUhzSoRphT0deO/x00SrhWacxL26iFatbsTLyCXKoaL1xuU6%0AcbnMlGOjn1GnME5Sou4y5Q7eg5YYkRL5D61WrpeJDmz7LqStkni7zbKVe6wC2dBKwAhGYtFfXiI1%0AJWIIXOcRoxXRW3KRw8sUZJvvtXRFvNXUXFCt0rSD3vj+j3/kUJYjySEWOnGKdBq2y1bldpt5fZGB%0AwH5uC6yXvlWqFeMM0ynSDc5xnJCa7ZCfu94BJW4oWmWMgctlFEDBkbDGkHNDIVGxyRumwXIbJ27j%0AgHeWyyAk0pwLTov2QLcKvRGdyOJ1bwTvGIZRolutU5XDaEtThuscUN6KXmE7xHNlNKYVSpL45+dz%0AZc8V6xy5d9m+WYtyjjGI1Lo72SREL16srjRTiAxOHEvenR0vq6mlyQa8dVrpzKNDNc5YT8SqxhwD%0AWktfKVrB/nMelMlFRKOHiF17bxhrqcrQtREKYMmsObMdB1ad21Itz5deCtUIMTW3xtslknvjMgZm%0A77jMMzF43i4jPgRq7YxBRNDmxKHPwXGbBoJVDIOT4UBw9Ao+BrwPUGX7UGvj837HWenpGAOtZiav%0AiaYTtIjbHx/vjNaQj11in1qiosZYCvJ5dqXkGV4ypWRqrrxOEWcttTQwVqh9HZw1XKcRZwzXYBiH%0AiPGO0TmGQTatU3DM3vJynem1cvWewRvebhPWaKzzeK/wugsp2AdKbvggbrNjWwle+sgl7+SyQ914%0AuU5cBpmvt5y5jSPDOFJyZt02IcwBe644Y05fVD2j6PylD2jNufVBczTp+BhreZtHvHM4JTRj7ZxU%0AKopAJMTvZQk+yDundWoufH+ZuA2e5UiE6HFW4lpxmiSl4y3BaK6XAdMq9Mq39zvbvnJ/fFDSjm2J%0AaQhYDdFqvrteqK2xrquAV1rlKFkigUbk9KlI3FAike3shopDsivNlots7JxcxAdnMcggD6XlO6c0%0ARnWsUmcHCjSd3jr5VGuoM2Y6ekstRVIZZyTNGvmv6pIu2fadbd+ARi0HTgs5MngvZwFrRSWUDk54%0AKq03UpbIawdarzJUUkLGdWd3TVXwxou4GE30TobATTE7i7GagmzH0AatFKlkxhhkG6aA1mhNhgWi%0AA9HUKih+pbXA1bTodjrys0LJp0BYnFy1phOaJVUAfcK8lHVCr3WKZXviT4/c2zQzBscQI5c48Ifb%0Ajcvtwpo72mq2Zcdrw5fblb3DUhKDDUQ/MFuLKrKB+pu37+nGcw1C0327zqA0gxFP3hwDwTiiM0Ir%0AR4AhRy5UxENmtSg3UpP4vepNPvMmFQCrJVkRnEMp8Mae3eV//Xr1V7/xAohWkXfBOZaSeKTMn76/%0AMg2e6j0//vGNZX/Q1IXsJ55qI+bG5e2VfXtIDth30scHw8sLaisyWWmN3Ap9k8PbY8/EYSTvie/+%0A8G9I6Ym2gZEV52/8t59/w/SBv/3T3/DLf/l/cF/+gHv+E4qR9f7Ea800Otp15o9H4r4lStc4Iwjp%0AaZioVMIQaSgiggP9PWegseaCKkUuPspgjWFLK8Eq1gLWR7TSbDXTCnxxI/cDXiahgdXj4P3+yZeX%0AF94/H3z/4w/kVBjmgaq00Ot6I20bYRxwRpFbhoaIRI3FpZ3x9QeOx4PSEkV7vvzN3/L719+4vs3c%0A3z/47ZefGS9fUI+VslVqkgtWbZVuNLa284HQ5bB4PgRehsh2HOeXU37voTTTNAjuFYPRndE5jIuM%0ATjOMHuMnVBhwfiDEAWUEoW1O6WnfFrQNeAPH/kRbS++JnMRQb8IgDzIXOGrHTxfW5wNjPS9vV/7f%0Af/y/GaMlpcBP395Pf1cml8z67Y7zDu9EXJvSJshbraj9LFErjZEaGFMIlLIxhBuXlxe2/Ym/vaDy%0AijKKY+1c50jaF7QbaBXsGCnLhh4CRp0Xkipl+33dxBpvDC56+rHzfH4Spot4qdAMdqTUhDYe6w6m%0AMWCU5uePd4ZgeX8evIwDjzXRWqY2IdHFEIRiOHhcg613jNHSO+xSqp6j4zoGVIfXFwG6eCW5+fUo%0A3C4zqmesijQd6F0ims6PKKPIKWFCpKnOeJ1Yn4t4zpYdYx2GRg8O3zXb8mTZD2rNrEehSvOa5555%0AuU0c+0E+ZKp0HOIt8kqxI3GGz2U7PU2OoxaCgzF46JVda96mCEajtCDV58uN6CzzFGkl4f1ASiJv%0AHlwU7Lqf4byw5XTQm8Zp6VcU4wiDJwTH8njSlMQsSzl/HoIl6IzT0nUpuXCZA0eqHEdF1YZ2Hhsy%0A7/dFDj5K3HIKEWDOQ2Q/EltKQkaTEwW5FFw62EomOAu9MlxfiU5hm0bXjNaGaRZql7VOpM7G0fcD%0AZY1IZXunmYJKOyk3iXNYj6WiVOX7H95Ylx1Nx5uRnCuXaeaohdE7aguUUhmjIefKfd0ZnSOlhguO%0A2qqAZLRiSwmDwjjLlmT6CYJmrw2ck4u7U5Wlw68//8wlRqZxhlQIWpPuH9Ch1cIYPeuycXu5cByJ%0AgEbVfrrv4Hq9ko5DvF7TeEa8G811Xl8ix5Hk3WA67x+VIVhMCDwfCx3Ny+2F49gYB89e4bvXmzih%0AWmavScrxR6aimL2nN9nqK2vJ6VRX1M5oBZrTS2bLDYPE3WraGaJj3w/Ubhmd4rkdUohXQprt1mGb%0A+Lkuw8CeC6OPNGPJDYLzWNXY9swP373IlJ/GthduXuibpVaGYUAbLToEl9mX57kVu6KMw7WO85qf%0A3p+84NEYvj5WBm+5xoHNKrTpfK4r3ns+1kPir6XfCgGoAAAgAElEQVQQplG2RGiC6eznxk5VSLni%0AlSTzqBUXAsGJ8sSiGLXCTSNNwes0cfjA5ZQCO2vZt5XXecZHL1CaVOin/9I52U57L127MESC0ez7%0ALu6oBq/jSC+VvSTG2kmpCKwmHdziwKKhNSWwEG9YK4KZz5WuNApAW1QvpJpkI2wU+7ajq6f1jtUK%0AbcR9aIxEmaMWeFHKRTxSuXOdRjqa6Bw1Ky7BE4bTNaUU3jpaTbgx4ryjt8Y8etbSCS7gnKY2Rds2%0ApsFjjGMcZJj3eb8zX2d+/1iYfMBdFc+tUNQd1RvD5cL15YWqBBevFNRuznitDAw60oPUWpNromkt%0AsnQtlwvnDbVkLt6fF0otvdPg8cZRWsMZLQAx5UDJRVkpLR3IklHaMA2RnHdqU3jjSXvCOUdBM3uh%0Ajy6PA+sU5MboPVVDLorvQ2BPOx2Benz95V94+/4HmtJofYI7GlRkE16VdJpLLVAERWycaCv66eKs%0AraEwaNUlao1CO4U3lpQKRjsGcyoEqvTQTe9EL/02oxRHaTI4dIrupedOkx6rNjL86a1xX4VmGEKk%0Adbk0yUVEyNE2xJMgW1EnVbhlAaVoOltWmK5IVZJUUCm5Y+nkujONI4pCaYWuHT5IFz06i1JGNtTG%0AcuR0QkBkKygiZi8VCqvO+D6UKikqo8AGB0k6at5ZWsvSL+wyJKJ2glWUXDlZVwQtndiuwChNaX8G%0AYYHWTcAd1vL7+0bZDiqZqh1L3ig582WIvAyRwzSOZedl9AQ/8YdXEdB/PB98N49QK/5mWJYHg5Yh%0AOud55PvZMc9f4PffacA8OEpqVOPxaKxOKO2YomNPMlB31qJLYm8QjKEhixLbFXtNZ5RThC9VKblk%0A1oxWMgCyf8Gq/P//+qvfePXeeayZrhv7vrIfB2PwJ474wtg0rxR81dScud9/I22deYqM8wheinb7%0AsePGCzKwvdONRpPQuqE7IkVbV+pRWJYHtSQ6kfft4P3bO71lfvgyMF4GroPjaJavnxv7tkE3fHiP%0ArhtuF+P60Q0v10kQy84Rg6f0ImXCkvHOsObO57ailWRye2tgLTFOIq5NB6pVlu3AW413AgcIzmGU%0A5j3J9PtQFhss12tkiJ7H5wfrunN/v1OPJx+/fyMvG6YVulEM45VWYVmegrlXmq4NvWcylm3dJC9f%0AwUSPdnBxcP/2DTdNhHlC9U4cBqpC6EtG8tu9CRVrT2JnVwpaSufmwRLDwOg9s7c0FN4blGpo6/AG%0AovWsudJpPAsihnQQreRqazrOXPD5cDhO0EGSQqOzEeO8RDBKphlDqQf7vogzq3d6y2xF8ER5/+SH%0A775wX5/E2yjI6N65jAPzOAqI4izNWyMla200RzqE0nX2q0IY0dbRqfhxItdGyTt+nGhoSob9uVHT%0AIiheJEqEMtK1CQHVNXSF/DNb6EqiGZwI7VLZu2EYJznIK2iqU1rmvmz0XgSZrSDVxO0yS1RKdXJt%0AhOAFlIDE1o6UUYhYcU+Jcr5EemtcvMM4xzRMGOPpqlHR5KboSgSbzkfSkUj7iauviS0VmhLvRS9S%0APtb9pKQloappRIBsvaWiMB0en3fQhikO0sswQJdJpFadY08creGcJp5leusNBclilyzkvHmS+GKt%0AhVRls/jchTqprWG0hh/fXnFhpHUj/Thj0S6inMFHL8V6K5nulBqoypET3QSUEtCI6uJ2aimTjiL/%0Ar0qTcsM6KyjwnLAo0BZ7FtGVMfTaaEUiuL0IKWwePdoanvsuEkeNYKWr0Kmil2itVYraK+/v7+Ry%0AEIeRMIzM44gxhq3ANIz4GMF5jB+p2jPergzBYIwmDgPajSzrk1yLRKlQlJygyYas5oY1hnQIyj1V%0AxbImsJbaKkZporNM3qJR9FPyrFpn8tLXUmic1VxncT+NYyAMEpc8SiJqRev9/LkTn9RyYtKneeLt%0A7TtCCByPha1UQdwDNgRu1xf0MDO+XImDx2qJ9yml5fumEBl87/hg2feNIydCcNgTR66UHJjXvWK9%0AxK+WdceeZM6WDrQNxBhwWiSv1so0X4BFAectw+hRXotywlnUKWC21mO0ZlkedGMorRFsxwVPLg13%0ARlGqFgfhljPGeW63F7qxuCFgacyXUWTRKOZ5kAGd86fqoqDpTKN08tK2o7Q42o7SaU3hx1GIXtrQ%0ASsH2xvX2QhwGvDEEK32qb+93Bm+llxQsY7S46GiqklIm5UN6QF2DtgQrjpb12KlF/IDKeEZr0Wd+%0ALWiJGSptaJxQjlowTTYpwxAYxhHvLZyxLaMRSX3LzGNgz5W0LGj0X77/UxjQRv5+Yyzf30SG3jFg%0ALEYrxhDoFY60k7PEkaM3hHFivAz4weGtIwbNl3kk5co4XXi7XeUwbDTWOFSTjdwUAq8x0mvhMkRy%0APtDGEK3FGSuDBa2YguhJorPMY+AyRZwTp2Dw0tW7BEvXSqLbHYITiFGwjjkInv1lnhiCZzCa4LxQ%0AYalELZ0Z0zrbvnG/fzAGQ9OWcfQMt4npemWK0hW8vlzl9xtH8B6rNPLtlA290YbZe1JK+ODoJZ8d%0AGIR8rDWNjlPyfUUprrNIjf/sW0zlYBg80WqU1mcypWOMwXsD2uBOOt4UZAN2jV68ic6Ta+XmLak0%0AVKncRvFYtZbQVlG0Y75GhnlgHEbqsfEyBNlY20ivlSNljk16w4qGdYFgHT0Lkc5aGWajJAFBF8ed%0AN1qGxA2h+p1dpCUlUhWS9m0Ul5yxlqAU6tyCNhTrnplCkGiyMUJltAbvPdZqLkOEUgHDNXou84A2%0AiiEYjlLR3qGtxg8jOR+0nCUF4iL2z8qFckbclURejTb0kigpkWumq453J8K8a0bviV6jmuhWhhgw%0AqhON5qiZx7ajjaiDgu7EIETpwRiil60y2mK1ZjAaI6Qc6d/FiNMCywnn+dafaaDgnHTfvXTKKmcU%0AGXmPaySVopCzjRXAO5fLSIyG3jVfBnl+HOuCMYZhuuKU5W/fvnAbL+S8YFrFe8/3X94Yg+PlMkki%0A4TLSncKMIyihOL5eLpALb/PM6AzzMDAEx2QNkxLiZCmF3DXWWG5TICjpMGulgMYUHVYLJyLVjjYO%0AawNaSwLJqU7JldZFlL7sB/8zYvxf/cWL3nm5XelVEV2Q6EcqRBS3YcZeJv7L7x98f61snys6NUxt%0APJeDX376iXokLqPBmkavGyV3vNOUtLGvTz4+HxyPX3l+/ELXFlSG45MtFY6vv9LTxnC5oH0hLZ+k%0Axy/8/PWd73585e8uEz++vHBB+jKLjkzXV4528H/+xz8xW8XbdUb3ck6+OoZOapWyLudUwOM4i6jW%0AcYuDkKOs52gyDYnWUGtj9A5n5CA+jhOvc5DstOrY1nmuO80YtHGUkjjyxv25yAXLVPKxomohbU+c%0AtcQxiMulJIwRQaEZJl5f30B7nJYD9Nev7zQXZQKjE841aJnl/sGxb/Ra8VYeziUX0pHwLtBql40K%0AnYv3sqXIhedxoK3D0tCti+ROifjSek9tYrM3Rnw+j/udTmdZVkoWqWU/RyoSMcxoJNqQcxVimNIQ%0ABlorbOtOU1aQpDbQcIxDxMYolzdt+Yc//RGHTDoma9l2oWfR5eWhgGPbzv5lp1eJHlilCErhlKzP%0AMQ7fMv1IHIdcNIwx5CZeqa41ed3oVRwvMVpSLpS8YzQS2UFLr0+LVLesK/u2k2sn7ytbaeSjUHOm%0AN/i4f+KDZyuKbdklY2ztWYJtfDdFxuBoRWKgSsuBPngr5KrehVblHHv6sw+o8xLMeegulNZpKfN2%0AiRhtWI+ManKhU1aodd04dOs0rUjpkPJybXSKvKSqYIFFGqnEK6IUx17PCab4iZw2WOtRvXPfVlI/%0AqVhKM86TTJaV4hokHqjOorc6exN/Jk1pJTjQMUZyLniU5OdL4vvXC+WMDEiETMlBuDWci5ScME6i%0AhakIDVL1Rq6dkg/2XMh5Pzsmgu9XwHyZqbXSUkFry1EVn5+fQgRTmi+XGYBxiDRjUG6g5Mr1ckEp%0AxW2aULUxOcuXeUSd1Mbam8AV6Djn+Td//BFrPMZYbE6E81A3BkNVivvnk8sQcVphy05dF1oVqWw9%0Ap3dKKdbtIO2J3KChWFJm3xdSzaSU2dYdreQgG4cBpzXuJCsKiVDL4UppVJfn3VoKRzN4H7Ba4iRK%0AG4IGVQtawWQFHa60YvQymNJGYDNKG263F7ZlgX3jy9uNy+S5XEdKbzzev9FqIajKZESCWwuMYzzl%0AsieZ8bmyl9NDeIpsUyt0JZv1lDv7stPb2TtA442hKsMwXvEhEJQi5yaOwVpIWJoKlH1HG8Fip5RR%0AHZwG3YVY1lBYJR24IQ5Eo09RuAz6ehG89sttwlnQzvDrtzuWTrCaQStaqUxRoAMFocvlkmWrmgsu%0AnBCR3DhKYq2w58zH/YFVRqb5XaNbo5dKbUqExMMgJLOTTHa/f/ColTi/kPeDbd3ITXqfTsn2TStR%0ATaA1KR1cnUJbg7cSGS1ZxLCPZTnltDJQs076Vf3ckAYtkuJ5ksGWc6dcNUa01kRrxes2BJQxxHEk%0ADh4XomyGqiJoTTkPycEHgrF0wFrBjEdjKKWzbytrPrDDBd01FycR4eWxsC8LpRSMs/Je6ophmlB5%0AB6PpvTFZ+bwVEhe01vDYRAqde0EbBEKtRFD+Oo9ycTSG2zgIJlwb5hgJ3hF84DINBA3DNHK5jIRx%0A5MvLBW89unVCCGiteJ0nwjn4cEYTguXmPVOI/PDjDygDxRpqM8zeMM2ziIxzli32OVRwcZDJfG/U%0AetCo+CAbq9ZERquVJFKc0bRWQXfG6LFaMcZ4Qhnk3XQZBoITYMZ31xmtFbdh4HqZmb1jnkauk5xL%0AxnlgHgZ6aUQDcRi4DQFjrWwarGOOnmg0L+NEGKL8vUPAhhHVFLd54stlQuX0F+9Tt0q2b6cqY18f%0AHFWGIpfpQi4Zo43oL3oXN6nVp5cv01tFG0MFiY5rodldBlEldDpD9ETr0FZ0K63JlmeMjqY0MXiJ%0AoVuFD/IZXq8z6oSgfJkGlII5SBRzGEesM/gQiM5z9ZZxiMzBokqC3sm1Eoyg6sfgOY6Nz3UD1eSC%0AruT7e8J5sVqGwN7ZMw6rabWgncdYhzUCXZpjkGdrcPLz5x2XaWatTd4PzqF0R2tLVTI4bzlxDfKu%0AnoLDnomflzGezzlB5vsYJa5q5LJJ6yhjgEZQcrlvtRCt/kvCwVktcuWcQEEplXVbKGiU7ZSieWwb%0APgQ6hffnHecN8fWNy9sXXi8X6XAbTfSaMEzoYPnhNtNTptvA7A1zFKALaJQLPLL0xl2reGe4xche%0ADhn60Im6E4KnZNg67K1xmUaGYSSXinceY40MpbtEDKFJzLwKFdWcaQV9gkX+tV9//VFDpVjWJ1ta%0AUDowxoGL1VyHGW8P/u4P/561FW7X73mZIs5OjNHx9eM3fvjDD7QK//LP/510/8THK/G7Fz6/faMf%0AG8pMTBfHsm1gPdvnSv4UM/VkGv67N2iCF12+rbx+98b2nz9I+5NVOz5++YWeFXYa2f7xP/P97ZV/%0AeX/yj//8zk/3SjoyQRcqipd5kjy9MqiaceNI3TaCMbwf5VzZZikGe8taDl5erizPB7M1ROfYnxvz%0AHPEa9n3jxz/+iG6VITiu84VWM7oUig5YlUnLwedR8CHym/oFNzjcWnn94Ts4NtwQ4Siyjo8Tx+OD%0AozZ66xjjqX2j7k9exsheLeP8Ha+TJa6Vb7/9X/ynf/j3/ON//e8c6XeWKuLK3hopFemDacn36q7Y%0Ak7geSi1E7wXfqSVz3GrHnZPRf/r1d364vZDzN46jMPqBt7cL//Rf/xvf/+EHHp8JpQ3OesknH5Jv%0ANi7QSyanTJhG0vagHDsFTUmJYDM///KVcZp43les1zjVaFXKoR/3DathGDzPZ+PlduP9+fMpElb0%0AM9vcm2wgrLOo3mit0HDsx0FXgTE4jPNc3l45audYVnpKQjB0EbPLlBDMWb4W70SIkbo8qBU5jNSC%0A0dLHeO4HYHh8fiMfh7jRjOLIDVUz78uOWhOqNY6uaU1RS+IyDjjn+enrb2wpM0dLao79yAI/MRJn%0AUUZQ/jQYnCc6wYeLu0YQw/MYmafAkjLRT+hycKREKmJ3763j1gWlDeVbxhrEh3EW5I2XuGKvCeMd%0A0UrfJ+fMtj/JtWLorHmjlMaWRN5rXaCkxLIXGoZfvt0BEc7WnliPgzFGHusiufqzW9DOw0dtjV4r%0AY5jOQ4LDa+leBCM582Ahd4MaL6jeKLmypoZtO33bqKWIn6MryLsceIMn7RvGiB9sHOLZ14N5nklH%0A4vFcKeVAOStF45pYN+hatjJrbezLA6zj/bmI28h4LtPA7/dPoWxaiQa1AqX385IAz3Xj5csrKmeu%0A3/+ArTtOw/pY8KpxuVxoJaFjgBBJ3VO2J3vuqFIwKvNYVjmUaEP6+JThi5HOkEHExrYVtBXNwDBI%0Ar+2ZKrkkwRajONIBvXO0zl4029GwdAqN5y5ySquhY6l9J5zf+Z4TKjVK7WzbTnQO4yPVWu7v70zX%0AFzyF3jPrxwe6NywQQkT3igkT7/eF12kgu53f7yvHkURu+e0uYNAsQ6LSGtYI3Syj2PIDrzVNa4xu%0AqKZIqaCdY9me/L4njBPJ8p89O7V0jrRitCGjeW4rpTde5hfuyye9N9koaMXzvuCs5b5u0mvwAaMh%0ATBNpSwwxElXh67d3ghbS3R/fvqDPF7kyHoUMbJSVd1QwllQ1ujeMdXw+VjByQaooWs+AwfYERmAm%0AcbS00uhojrSxHJmhVFSvlBMDjnYsy0Z0hTULMtqbgvdBCHflkH4KiuN4cp1vpFLIx47xnvF6w1hF%0ArY3X641tubMkEWV7Z7HnYOY6RYDzMC9drCOJpkBVTSYzRIvCcJRCbp20rELC9Y73x1NgDxj8YNF0%0ADCIVDnGQ541TRB/Ytg0wOKVYH3eRnedGKxvOGoKLrDmJ88d5iWAXGMbIljM1HXz35W9JRd430UeO%0AYwEFqRS80lQb/vKdV13SHnOIWIX8mbXQSqFUx+AMQ7CyAbcKZSXmN4yGZd8JzjFdJhpNfFAduurE%0AYGnKsW4r3buzc7wyxEE2q0ZTVefz8xM7DkzTG89tITpDTpq3L1e2LTEPsnWu65PmPaoXiUd26U9t%0Ah2C7dZWBpoRvLGuSn7sxiBfQW4vWiouRvvUc5P1wG0Y6jRDls/datuu5ZEIMWC+fgVeG3irT64U9%0AyUF4vl2IzvDYdi7zJIqY4Hm5TtRS2HLixx++cGw7bowY1RmnG9u+MrqR35cnWIdKOy5GnNOk0yel%0AaiH3JjFDFOPZzyutEI2hVlBaIpG19TNyKch6a8RnFqxlHCSGp1vHBS20PWuZ4shAQyHOyOsgQ7ui%0ALC9aYpfWao5Tg/JcV5RyeGf4+HyeYma5JHprqc0TfOa5rEJgVo7t2FEodC8UDQpN2VeaNmjd0c3Q%0ArMKeHruLKqfSR84P1liJIqbCgsICPlhugyfXgnNWBspaoCMy/zW0rkTJ0GG2lloyTTuGrii6Eawk%0AcaoScEqplWk0bJtUZ5bc0CiqkgGdNmd6qDVMBx0CWxKvWnAON3l0jjzWjT/8+MaXECha8+oD1+uN%0AsS0sSeAdtRd6i1gK2+cd4wPt9UYIXoinW0Y7izaSholWE63Hmc7REq01eq98+e4Ln48nzsn2+7ns%0AGAMv1tG7YkuZPSdGZ1lzFgS+7ZRUoCSMku6eNqIRqWSSUny5Svz6X/v1V3/xUuoU9Fkn2eheyTja%0AAI+qCUrx9v0X7ssnL1++8O3bb2xp5b7cWfbEbZroNL4+dqJ+4D9+Y3kuXIaB0hMpB7yGsmZUU/SX%0ASLSRz19/Q88zwTaWxwPQtJ9Xvj0TqWu+/fwrn5+ffP32lbeXF57d8PjpJ5ba+Lsfv+Onj4dciHzg%0A45ffebteyK1htQGjeP9csTTuzwVvhPR0dEhpRYVILo11PbgMnnJUmlYEY/AKfnh749g3tiMxDJE9%0AVzGcW0McIloHVEFiV1UTnGbbdpozjKNcRFqtpH0BP2CV5nm/y1bnKOwfX5muI8pCzwrtA+39KzkX%0Anj8n3HUmhEDKnXEa+PHtyj99/RTZnHJsdWdPCa0NvTealmlT7k0+91RQSqYnIHSl4B2ldXlBoMit%0Ac388OezGdix89/rKx8cHo4/QGtpaIaLlAgqaAa0qxmi2zzvHcXDsmT1nVMksPrA9npRjFRowjoRI%0AFL89vpFyJrVOTjvzPLMflRA8tndS7aRdAC+titDWGyORO2sEi62lT5SLZH+//fY78XKlecNSxauh%0A9CrF+CRkM2Mdl2MGA/U4cDGIJ+rE3eYk7oxtOyjp4OdffkWpTuuKYzk4aj27MR5VEmtN1CovgNYM%0A78+FI1Wij1i1k0rFGUu2DXN+v2rJeGPIZ3xMGynLNtUw3rJtK9//8D1BK2rv+CZR2VrS/7hMZxHJ%0APlc5UNIqLWtqV0yDE0re/sB5J4fZ3kn5oJ55llRke7fUQk0iV96WBWX9X/o8e+Hs2UnGP2vBqFst%0AkdZ6Fr5B4slKaWiVUk9pJNKZEbdOpVUhwl3HKJQy4zAlc5RMyTuldJ7PhegjtWW01qjeTuFro3Kc%0AVEUjEV4EKmKVoqlG6VCFdwUg37kmMAN1wiN6zadqQqGtBqN5piQdhSokvtI7WstEUWAVka461+sN%0A3RrjNMgEMotwOgaNbYIHj+PIeLui3j9IOdOqRDD3fac2ictqJZPu2kHlio+aaDRNW9L2iR9HEVcb%0ARy6Zx3KQgaI01miJljbpNxgjm3lrGvdlw1kZQpR2otyxMhHV4nY5cjun3wW6RC2tVsRWCbcLz89P%0A2X73KrFdDcoHYms0q+lZDk+f60Ypieeyiqh53bFWyt6ldRyd0qRsP0TReaS0SffQaXoVxPH9uaCc%0Aky0jneUpf14phTDMGNNIKVM6lIZIoreFr8uDcoImtIGDjj03pVZ1uUDXKnGxVpiiuM6eS0ErKZ6P%0AQ0Bp6UFYa6kpk1AYq8hZNnKPfScXibnVI0lHsol7aIyenDqqHygjJDcdIrVW1qPIZb9IEuDzuZwy%0A0471kZrFmbSmgxBGcjlY9p3o5N3SSuFljDy2TAiBXCu9Fax1rDkzK+nDdN1RXT6Hl3nisTxQHV4u%0AE6o3DI3oPcpY5tGzpyw9oaOxl4zrlnJSNb1CEg9ZdBDULp1WGym941pDAukyoU/HwZ53TDOUCvt6%0AsFfO+JNEho3qaKuwFkorss3zIpv92DZivKCU5hI0TCPNWEYfqb1Bk9RKcF4okyeC2mpN7wKmiF42%0APbVVci1EI3TEUsq5dc/nBcSxn9Llfc9/cZcNTg7hRshENAX12KlK3EPf9sRwZLpx1LwRgmhiKJ3b%0AywWlBYn/9vLCmjKDM/Reef3ygh+v3L/+jAsTSWm889TaOGpBK01FQDAokeoa49AGZi194YoiOonX%0AjV7AE71XjDaMQTYGCpEVhxiIxsLJFXYaxhiwVObo+TyJgebPoAjVSFXDudX13uKsxPrj6KBagjNY%0AM6MUjC83rPVMk0SphyXwWFeUsugYsF2RugBhjhMaAvLe7Fr9xadmEMLqEKWr56zBa407N9mXUZ5d%0AVmvoolEYvXj2grOU0kFrXs/+lrYGZQxJd3lP5SRUzlpOuJDh+ayEYUBRuF4vtF5pDVLxLPvB1TsO%0A3cnWiQuwZ5weqVpicPtxMARD0uI8NNoQgqVX2dX56CUJ5KTHPYwDvTaBZQVPKYXLEDiOQ973VkFr%0A8hk0AYppfXrmeufiDZ/bLukea+hiT0Z3ffplZWDadMedUC4UNM70Rause0PTCc7zrAWFgHjSceBc%0AQBlNOQpOR9YjoWgMzjLfZlRqxGHg9fXCr+9fCc7w7/7tj2zHwboVSlPsSpOeD7oVufLeIXqFtZ1v%0Az8SgO9U4xijdy1Jh7o2cEs/tIHiHUgIq01YgOhbY9oRSkjQrTbqzHUurHashFbm051Iwxooc22qa%0AMTwej//pveav/uLVm/QhQJwHf//2ysdjY70v/B9//+84WmX7/Sv/y5++Y1lXflsO/nSZ2VNjayvT%0A6Pn6852f378SgmUvhSMX/ublxiVc2DcN7cAboaV1dWMar+S6czMzCYvWnvtP/8J4RrZ+/ukXfv/2%0AoHSNUobf3h/4XvjpuXOdB1J78uPLyH2r/Mu3O8bAz+93vPeoKluWYDW6Vcx5oDVnb+g6T6haiUqI%0AO7uSLtN+JL6/XVHa8u3+4O06Ek4x3TQ6PpeNH26R5fHJdX7DhpFpHglV0fLCkQqhDqR0oJaKHy9Y%0Aa6h7otGkQOmdwDeqoj92SoP1fmd1kX3JKJWxXvPLL19RKvDr/XdKWklVNgKma8m5K1mLi2BQU0rC%0Aasn/qpqk+Ogsz5S5xoi1Mvn0TiJ9tZxODaXITaNz5vPzXTDfsTFfBmyRUn/w4S8m+j2fbrEqQs+e%0AE8v9QW2F2p48l5WQFNuRuF4m3DCRzmjNMAQojagtX7edLa8Ep3mmchZAHdvylDhlqXQn0TbVzheN%0ABt8LrWR6b+Smyc+V3ho1J4y31LrijMXqTquBkp/0krhdLyxNcbWGHgyqVol77Qf7kWllp5RDNjlK%0AUfeMUZpeMzEIJKAbQ1QOZRyqNZ6lUZtg8e/rQXCOZU20LmSeCqRDOgn6hGXkKj22LSW+mwWxfZln%0ATK84G2jKsudKT2ec1CiqUuR80HslOsVxFqXX5cnQK4ooD/JaUMaypyfeOZ6PVbwfJ3UKY7EYSj+o%0AR8Y6OYAcRjEOAypX6XEZzd4Fu/t5JMYQWZftjPtIqbcL/5IQAr13jHNyuWgF40eiVUzTC9FJP2Q7%0AEvMsm8DSGiWJI671xv3xYAzSDcynvHocJ8qWaM6ie8I6T95WnDWkJPLbdVvZjp1WO6mePRelUSh5%0AnmkF1hF8I9XCsReMOTG3xnIdAqU1Hms6PTLSlzySXBhbzXRl8N5RUsL7wBDAEMVvFyP3+4O9NsiZ%0AnAr7tpOyeFxykk2+1p1tL1gjiNy+Q/GOfFX2sOgAACAASURBVGx4Y9hTIbeCM5V9T5QqRekjF6z1%0AfCw7zoDtmj1tUil2HmtlmLLt0l3qSnEdDEQPdFKSDlnVhn3faSh6lfiTmWbqLhujx+fKJRqu8wza%0A0T4/0C7QWmY7AStKK/b9ODUjmT0XXJdpq1KGZV8ZYmAvBeOyeHcwPI+MLpVcKgpY9o22b/QOqQpC%0Au7WONpbn84F1ni1VOYCqzvv9U/ogqnMdBjSNj/WglMYQI8fnA7QmKHHVGG9oqVBa5ZkULzEwOs3j%0Afsc7xzxOlJQASA0ug2c5NpQy58BeY4xQcDsaXeTibI10dnLOMlxQcjFQSTp7qWRKkw1yiANbrnIJ%0AQXMch/R5lGU/MsG0898nse2F729XNt1Z9kRvjWm+8FhWjuMgjp6rk86T85aWEket+DDIthotMeQu%0AwyGaCM4vVpNLAcA4x2gdOSW6UdAEw5youC4UxloLOQvEYs+dwSCdrZxF6WAMuTZ67eQGOe0cWYhr%0AGMNaOqZXmoLP+4INcpmI0cs7NjdiGPCXGXWs4EZaLZALhUa0gu72fpAokXYMVvjr2mhUlQgcdNb9%0AwFtD9I5piCcpWOGMxDKhyWejIBhOv5TIqvej4A3S3W1gjGhYglcctRGCI+ciZwilKP3P56Od3387%0AuL5c+PYpWyOjFO+PFesst+sX9vXBdH3DB8+67SfptXGNjmeSTZe1Ti4Yw4CzEqP35wAjONmOaC0d%0A4jF6dO+EGNCtYe0Jt7Aa5z3eGJZtxzuPVoopOLTylFOe/f5YsFazpyb9HmuxCpoSEizKSoKlKCyd%0ALTcuIdC04rGs/PjjBbSAOCodpS0lJwY9sdXC4AylO2yXi0/0kkywWmOd4RokpfJnxL3REg0bB+mL%0A/fnfboqWjni9OC8dWQtGvpdOjIZgHaVJtLwhcTWnxG8VnQMsvUEzjtfbFWvks9hTonTFlkXPoLQh%0A0SlK4aPnucpWq7RKyYWmNB0RkP+5W2SsOempHhscr2Mkl8LoLY89Y0G0IkMQ71j0dKWYjUWrTsPL%0AexwthEUnQJFKY9JCOhxCJDrDmg6s9qSsiGdvXBn5DsdmOFIlVRlC1yaCdqUMMQhU7SjiwCqloI0Q%0AAA2dlgtVG6ZRk3rk0gcqletlhr1ivKabxv/6d/8W7w0f9zvfTzP//N9/RSnNy+1KTSPaQi+GOXqO%0AnLAdrl6hTeCo/0NzMA2O9+chvUMtiHzTgdyYvaW2RvBWopy5Uo6dOASWVci0W0qygTyJrNbIBpXe%0AMTbijVz8jVL/6r3mr/7ihZLi9jg6Xq8Ty7bzb3985cc//j2XP3yHbZn/9L//g6yBqfzHP/wHHo9P%0A/vT3f2LJnRgbW/rA2MhjPbhE2NeFd+P4+vnEu8D3Ly+gB1T0aG35/dtvGF356bdfOdYFpwzVBP75%0A53c+nitrlY3L8/ng47nxt3/4gc9H4n/72z+x1cw/f32w7YtsGLzmNr3w9ePJsUv865kr1mq+3RNd%0ACeVFofhyvVC6Ys070Vleo5dJWgiULjn4Vg7meGMcZwZnqFkADbcgHYuuHZ/bJzORdbe0qphe3ph1%0Aw/tAmMKJAH5i1AQlo+xA25+8//RBzokdTepVXpbd0NeDnhIZy+PxQRyvfPSfWY6dz8+VI1V0qWzH%0AhnWe9RB/g+pyoPc+MPpzAqQN3Rpu0aCVYz4dHLfo5YdRewavhdAXDAYYosNbyeJbZ3guK8demK5X%0ArO20daOUQledfOys205eFz6fK4/HE20E96xaZ9k7uhf2PfN5/xXdFV+uLyhl+Pj5V0x0jFRyD+xl%0AoZUmWOAikZJtb9QuEyTrLcMwywtLKZ4p8W+uE9M0Ys6p974lStoxOeC8vEiTAldB90I+HI/7HR0H%0AnDmnQD5Sz8vjGCMpreQG0zRSjv+Puvdaku3KsuzG1ke5e4grgERmVVsro9GMH8D//4qmGasLXahM%0AAFeEcD9iaz4sT/CF9Z7E4zUDcCM84py915pzjANj4eiap9OJWCp28PKALgmtLG/vN+qROA+BmBvB%0ASAZ8GCz7WoVslrIg1xFjvTGG0oQu93EesW7gNE603gXLrhUfl5F927C6osJIXG+c3EjXhdaNXEi1%0AHPCN1VAbt9uKuZfUc9vx3rDvCWsdR9zhfkFUGmLcJeJadqZpoaYDpb2IF3VCj4Ev3984BU+sjXkY%0AeF93IYClTXoLveO0vIxrLczTRO+NNUY+nB94fnz6Y2JljSb2xsfnixCnXl8Ig4BRjiNLF603UrX0%0ALpPhhmJbd7RqbMdOCAO2dJSGpLh7w6psfLHknqFX8l3guaZynzZXvDFE3TmFgffbjlPw8TLx7fUd%0A5wdaPDBOk6P8v5VCLkfq790SzXa7oVFM4xk7LHgq69t3tA7M5xFvNH/9+kU6NNaT9it1r4TBc9sP%0AnGpoY3lbN8YQqEckaI3SUEuh1EpvlaPK5UmhqbnRu0SkJm+JpbHHiBtmahIaFaqT70hkqzSVzpGq%0AeF4AjGYKlu1tkyJ+k+uy1TBozdu+s66R/fqK7mdGP/Dyt39nOU2kO9I3lUyMB8EPpJTvfULIRbDy%0ApRQaja7kQhyGwLpFSQ5YS0NogN7JgZYuE/ctxftADPaSwTac0iK31VB6oVUYh5FeC0cuvF5XwXxb%0Ai9eGsm7i2ukdpe9xtCSScu8HbIxCw3MDp7kSgpS43eCptTDNAzlLfDjViqYTk2zbRycXsJiziKuV%0ApjYRDbveQHW5wFmPUuLfUYgGYz0Szhr2WATuYAM5ikR0CI6jylZ3cIFhmXl5vbLME852hunE7fqO%0A0xozzQzDgNKKeQySYgBM7bSe0H5iOZ2wSoaLIThUFaJl8LJvz6XSkhDbAEZnockWdPZe+p7OCdgI%0A5D1YMvGQ3q3Wmt41OctmGwXbdQc6WEvPHd8apRRckO35OA6EYaCXwjxMHL0RJs0RE/V25XRa6MYx%0AhIXlfCbo++amKbzqoqEYAg5RFRhtGJ30h3OuPE4DqVRKV8jSRuLClo6zCq0cqnduRyJXmbI/LqNs%0Aw/cNM44CFjGWwQW2/Qpk2UqVQqNzHHLR1SljB4sLI7rLIO3xMrNvO26aOZ0XhmHh9bd/JywPTOcz%0AaU+cz6e7XF7SGT0l6OJTWvxIU53RWoZB1CelVkZvOGmL0hajzF2TUSWtIqUWBmd43yI1Z/bauIxB%0AorxKRL+1JWrvnE8XnJaL2WUZpQetO26eSLUyOC9QFwKnYSTGSGrIpjAVfvzxM1Y5juPK23rQtGJc%0AFtaXV9GONEVMheM+WFRaooPeapbBo7UiOEHdey2USeMMrcIQHN6NeGcIRi52o7US06yFXAqfH89C%0A9DSGI8kzgSIwFWUt+5HQqvEcFoYgZ4OCUAm1mikKeteoWui13t2tmaUEoHG77dySdI+UMSg03kLb%0ApJO17lkonMHRq5zTvJfLpFYwDh7V4eP5xOgUtStSKXx4WLjuO7MTUATaCN5fgddyiVsGT0G6+UMQ%0ArZEGUIY9j0JLbLK1jbWRW6eUjEFqCMZILL3ERKJTcyXVxlU3anXcUmT0VtJRGGrrWKu5DI7eG9v1%0AilsCj8vMdt34b//pM7pbQjA8Pp757cs3Pn/8JJH/v3zi9r6xxkxpWS6CtbKlhG+Z39YbwzBQozgz%0AjZZt1LFlZt+hKSbj2JKia4HjjFrIi3PwXI+Dy2li3ywve2SYJiyVj+eF933DlIrTohdYc8VYRcqR%0AVoRSWVr9D681//gXr94xWjMHy/eXF/7Ln3/kspyZ60b9/Vf08yN7q8TXGz/+859ABZ6eJ1AG1xXH%0A2+98+OFPzK9fycfK/DAxnz/jdMP1g9fbTtlvhNbo/eA9Bxod7tCDeZi57jJdfq8ahhN8+xlXFa42%0AHs4PlALLMpCcwaSd//N/+9/5H//zf/Dzly+gJ17eVubgKU5W05N3HMd2fzAb0n5gJifTXjpPo2NL%0AXTLQoybHyKdPz+huSErRrWbbVk4fP7GljRYT1QSyapweJKva8kbaDZflxNgr2njSvqGdQnmBHhy3%0AHWUtPV7R1jNfTrx8f8FWTY0b1Q5s65XTacLYmUFrtu3g66//ijUGZwyncWEvryQlVK9SKr1LadfR%0AOVJhvP8QO9Xu8TMpI4dg0IhVHWMZphFrLd5IHyQEEUfOQSAQ1lishu32znk+odNG6h0JSjT6farr%0AXWDLN7TSTONMOg6aUQzDhKkFozzNWEbVeN8ipmWUMjxcJmLP/K/fvtKKrMS10hTEPdTuUVF3L4Sq%0A4Miloo0Ibn94vOCDHJyG4AX57T3jOAiqXyQbrOshEYE7EEIZi+GOXvfSxWlN1vb5Hj0bppG2HlTl%0A0LbjGqgmhc7S7L0s3SlKiqNtdGThf6CtFaBLB2cUt5hlK6SFVuSMJcbMOAZmZ7jtGec8qRY0Bmfs%0A/dBfMM5jjaaVivOBLWUG7+glSQQyFoLp0DqlyXZQK6gkrIJyZErTKFWJpWC6bBZUlex6sIqeDa1k%0AmnGCzo0CNTliJPi/G+QTJUIYPHlveO/pObOlSqVJNw2J6fWqeDgFUoHbbecyerjHbY6S2LZN8P3W%0AUevdj9KFCNe7JsZdooTldo+tCObXGtjWlSEMONWIBcIQZDupDesRJZahHRDJqeC1QmIvQtWahiDC%0Ax/vn9L5tKGMkAuQsg5dJpe2No3TB4fdGt57T6QFoIkAvjba9kYYFFwa+f/nCME0UJRu/2irbKgOK%0AI1dizuIEK4WG+MHW7b6FWldUb6A1GpGOltoovVFbw2hNyvJM3I8EqDu4Y7tHkiy3kjmOyHmaOJpE%0AMaCxp0QIgYrEAK2B2QRe9wN7j1xtuVKUZZkUTj/QjyulW9y8cKRDfDBKsN8mBGrrxJg4SpeLdt3Y%0Atw20RSOdpduRuR4JpxrhtLClLCoDlFBGS7qLS0URkZNsPEtumFoZhuHee5EL5+g8276Ky+W+PYlF%0AwqUaRakZY0UgX1ph9oGo9N2zJJ3PUwhc37+hwsxkLWk/mKZAa5qYMt4ojiOJI22Y6DFjdGeNlSFk%0AgtMSDc8Fm6I8lyRHhzda3FnWoHtjz0k6qrVxRLkAUuo9qq2ZhiAHj+CwWpxtbYXH08jLunNaZpR1%0AvNZMTYUwBN63G5+eHygl0xEQg+pyAB1MJ9ZCu/u8aJXgHNY7ukKcbfcepkJhtabdI781Z7bY0MD7%0AuuEQ8fh6HPIOMEY2Nlr9AVIxSvoY2hhKShzHyjLP9wSCSFmdAqNgX1cezgulZSbnUeOAQbqGx37Q%0AXGOaA9pq6fd1xRAswYrTqecDxkkGIApSySzjiDOZ1CW668MgvqTeyC2TEcGdQn6+nBX5+mAMKSWs%0Ac398bdYaOvB2veHu/dCjJkzRlJywfpBIc5eo/WUasNqwxYjrDedgGRx7BmcVP/zwkf2olBRxzjCd%0AZ6xzbNvO4DQ+OFQzjAaUtfLs7ffnvVJMXjyi3hhJl7T/V3cgQA6Bp1Qnly+tOvSG1nLZUUaitbUH%0Aeq3cthUFXJaJI2d8cAKLUfeDrLdQG6dF3KbTFPCl08rB58/PlApZOfpemYNnOp/4dks0Jds08VtK%0AV7r3xuId1hqc83SNgLx642EeaEUuscELNMMpxeAc2iqCtnQtHS2h9I3sx85gNW70VBTjqKm5kmvF%0AOcN+RObBCQJ+9Gg0IQTerivnh5MAXWpHqyYCefnmMQbD2y0R7zCfojopi0/KW+7ACvEuB2sExW+t%0AkHEBfYdrLKMXHYhqOOepvULTnIJUdYxRDEqil8ZZ+T2qckEorbKcZVuttaGjcNaiWhEtiLOYHthL%0AJpfGMkjsNxZxcHaVcLaDtlyVYmwNPXa2JAODXDqlV+rdm1Z6RRsJqb5eV3wyDBbikWhhYHleBOdP%0A4U+ff2KZJ5bRE6sihBP27SqOuVvkfQPbNuzgKcqiVcJPAz03xsczR9xR2qFUJ+eItWdKTuScyEdh%0AsorgPVsrLM7SFFAzXXlMGJjuEeBUM3qXSoF1hqPKUMEoOes4a6FJh07r/59vvKy2bDEThhHQaOuZ%0A/Ig9jcznJ6IasI+er19e+fzDZ7S17NvGFit2eWKsK3FY+OnP/8RvX/7Kf/7zA7/87YVcKx/Phhpm%0AVJQYhNUe7wrb2wvowNv7je4WXq4vPJwH/teXF44MTjs+z4Z3pUk5soTA19s70zLyb7/8ldoaD/ec%0A+K/XK8FYQck3Yf03ZOJQa8N5WXtbY+D+8h+mBaNlQvx8XsixMk6G2U6CKM6ZX19e2a47fnByqWiF%0A2/vKEEQIZ7wjpki4Rwfc/IBRRSZdrWKnBdUrb+83hvnM7bZyWha+/vodN1841hu1Vb58eSEjm6tO%0AFTkiHVMyOWdM16Sc6KVQqmCc6TLtg0KwFtsaOVWePj4Rk9DgZuepreGVXK4HJypC5R0DSuIs80xp%0AHUNBdahRMVxONOTBNISM9QO9FW7vBzll8W0gk2YbBpT38uJ+uXJaZnKSw1DpmjF4aoN83GRyUyo/%0APpx4Xw9erpFmId2OP8S5zoh41BnZrlijaDkT5hPKBXHlmAGt5MUi4s9G3A9qFxrSqXYRGg+BI0Va%0AVyxA0wNb3fHGwh2dXDqo1NBKwKutS9SpNs91PyRCUxETrKwphGKlDN5qUiqc5pmHceR13XlNMj21%0ASIegNSGwDcFjlOGIkU9PEx8uJ/wdrDGME5fTDFgGKzEr56VsbxW8rzvcH+BihW+MQZNzoqaC1iO9%0AZbqXHoFzsjniuMNmALRCq07tmr3K9oOWSQ1SLAQn29PauG/24GGZ+de//obT+i5MbnhjhFZYFVlp%0ABquFTucto6mCNB+kpF5y5vnxzLEfjOOZY7/RewWj8NpAg9gavQixrQHcyUfbdtDu9MR0j1gN00gu%0A8rMdYxboBEaQ0z5QaiJVTdoFMJF7JWhNVfLyKUWiKde80UtjvQt8jTbUu5TSaY1WhkF3jtsVHwLO%0AJZwe6FqRa2IOHv/0xBE30J7ZV2KMKKvRzeJbY93zPcKVBFufEqd5Yt12hiHIRug+bFCtYa2j0ki5%0A4oz8+ZH/TquE2BWhS0ZqbwmjNPM48L4f8qI1UEvi4TTz/e2GUgrVO1YbXteDYLS4jMaJ4/UbJVf2%0A/Z2n00hsjq67AB40zCcpLq9bRCnNuko3y6oqkIQOvTZu8Sr5/CpC0w64aeC2i0uwN8EjO2fAGN73%0AqyD0UxEctHV/xKvWI+G8DFpU68T7NlAiZIIKz7lilaOogkYO1lpJp6SbwOIMx3oQBscyaV6vV6Yh%0AoJympsg0hnssaiSWRK8VOzhyk+GE956cIyknlOrEJr9PR8zoMZDv4J/eO8476aeWzLpGxkESAyiN%0AtppSG3SNM4YjF2o/7l6yRFYSuxqt5bqJlP04Doxt0uUaLLF2TvPEdU18+PQRcwceqS6X4liq4KON%0AQfdKr/D09MB1O0A3SbJojVZKemvTyPu2Y0xltIY9FaiNrgR4kZv8AhYqZdvwwdIq5JyY5/nuDhLC%0AoLIOU6tsMbWmtc7sZXBhuuLx6YFtP3h+eqL3Ttoi2li8UmxVesbWDWCFCtq7YQwCpIhJYmu5VUZE%0Aujs4wyl4UpXvqzJa9B9K4CKyuTrkEqIN+3rI17UMQl5t8hxGNUH2G03ODestzjhyKiKdv29uem/i%0Ai9Mao6yIX31gGEeBBi1nnLPkVpjniW3bWU4LqXY+/PADeyoYYPKBTpMKgdF474WEaDwaQWRP3uPu%0AnrHW5ev1Tj436xwdjbUSwepduqLTMjF7xxoz8zSyxyj/Xa3oTXOUIqLpXEGJI0xoerLR349DDsHv%0A74Rx5vRwpmw71i0o46hxoylNrYrT6cx1Syzesvzln9j3XaK3d6JccE66xUqGPE4LofJhCkLtnCc5%0AODuDqoppcCK+lcIlp8Hhp4keK9YpPp+eqR2cMhhnKDmxHRlXRaA+LxMGhRqk46u0AQrj6Kj37vE0%0A3H9OtLlHlRW5d0LqvL6tKDqTH3gzBdMVFQha+snqnnTAKCERe4e3mk8PC7V2HuaR0Xuaklil1Aw0%0AozOk2mRLnQvzEDDO00rHBAWmYhoo65iVRutOQQjOt1vF+CAb8S3hRk/rosmYpoF069ALwet7H07x%0AdJooORGLXII7EutcxpE1FmpLEkvvClB3HQSocWDNBRU8wQW8FqIsGqxq2NMD+fvvrNcuZ8Mt8nQ2%0A3I6VME1kV0gpYu1M85qcbpjaxCWn5JL84TTTuuFv640c5blra+eaEtMcWI+Mt415mkld0YrAo1qX%0As41xCpOEX1ByRaMZhpGcMsqITkQ1AY79R//8w1+8ZDqh6KXxTx8f+DTPBKOZn2esD/yXi+byMPH1%0At298+fod1TWv68anHx95/bKS2l9Zb6t0kKzliIr/+5ffSEcRo/h5hj1RqCzzAzmtWDPRlKOVhh+f%0AaKbh3xJlb9x+/0ois8dMtZ7t67/y4cMPfNl23o7Cz3/9ma/rwbScKCSO68ZPzx94P6QTYzXEVOm1%0AE6zjOA680czj3/0R0l2ZdaMby+DEnfGXh4U+ToxOE0vH7ZnaK/NlpKfKtkVy1TwtA6/XDWc0Rmk+%0APD/QahFJYC1oF6i1sFyehURWOuNyJsfM7X3lpjduXRN/+ResG1gzlJxI2w3nJorSnE4PpOvBD48X%0AGhv//u2dVhtHKjQ0FsWeEznD5A3BavaUuSwjNUWZUgVLa+Il2mOm0fitVawy5O+VZQo8nhZiiozT%0AhZIT0+Al5pcLl2UGDT7MHPfeC0rQoilGLg8L+1FJqbLtkS9fvmLDxHZdMapSi7gboKG1pRtDV4aq%0ANtb9kAe11lyPKLZ2BNUaS0W1hrOap3kiOCP4c2el56VEArkdEt95vW3iR+qGPWVCcMxDwKnObRMp%0A5eAstRZUkxI2XSbOxhgK4hfJKbGnTOuFt6OzH4l9ixQ623FgnUX3ym2X7kQtiSncs/a32/2iN+LW%0AjVgEJ34kOVRu+8F5GoQuZoRqqFslHpnlciYYhVGGczBcbxLtKHcQSUri5Uit4Z04X5zR3PYD75zE%0AijRyENWaPWZ0KsTeqalRSqK2zn5cZTORCjUllHVsUeI4lsYvLweDEr9WKyL7Po6N8+BJvaOOLr03%0AINUuEpoOIHQt7zyPl5HBKlRvBGcZ55GcCrPT1JpopaK0xZq/I/4L3jm2kqi1CpgiasZShAapukTa%0AagZtWfcD6Bw545SmKwFu9CL+Ka0hdEX14q+57gdbk4e3BUotlNYYraPUjHWWW4wEq9kOQZa3KpTN%0AWBSn2THbhhtOMhWNh4iGnx9Yrwc1FubR8vt1o/UGTTL1eyos48Dfvn6l3imJKTdu3185TyMvb29M%0A48gy+Dv10qKtZr0dWKW4HRIfy0W2OkprTtpwyw1/lwCfh8DXPXFschDa94PLaeE4IoN3vO0R7zTb%0AIVPx3GSzFrcd60eCWrnVwJ4FGrRvO6ZkhiHwt9++ikPGS9RUa08whdt1Z+tSig7eMPrAbT9QSrNM%0AMomUroQMTYx1guzOldsRGcMgrqcxUItMgS9joKO5pkgrhdk7mvWoUgQ93yTeWKJ0MFM5ZKs/Bd6/%0A31iC/B10Shgb8EG2hq07rNPUCiXuLJfhTsbr9FYxKKoyGKNoaecWJUrTu0TESqnEVGW45MTPVVon%0A5122SocSoItRDIPnfT/w94tjKVW+xlTZ/uiFaYIXv1Lcd6wRz2AIgWANG0qGC0Ngfd/wuhPXiJ8G%0Ajtc3rOnknLDWEJaJnjOtdp6WAK2iOuypMDhDwXDkjKWidSf3zm8vbwzO0LXh5bYzDzIsy6mwxYym%0ASySxGbxWHLlitCY3RG1hNFY7Yq1MQQBNvReCd/IZuZHnk1wobBdpvdOdqh3BNtwwsu+ZUBIpVtxx%0AMM8iuO298b4dfH6SXrRGQAmnwZFTxvuBdT8oXTp079eV4ASsscfEaQyi5dDQSmaaPKU0kYw7w3rs%0AXJZFCGytkVoRwqzSbLncQSaeprWg8w1YJeeZh8cnzstML4VaC+M0MgZLmCe0d7jTmYdxpKGZtaNk%0AhXMCkzBGUaokHrQRcueRKh/OA6p2Op29dkyTQeZ2JKzOzGPglgonRpZR4ERD16heJFrXFC/XnYfz%0AxPu2Mg4z1Erqol0ZggAgSofFerrRDDrQjcVq6cgaazgvT+JrVJrHacCfzuzrjWFeaG5knAdyqvy4%0AjNyq4+X9jcEPOGvvhEZRIOScUc5LV8sHnFKkKls7Vf6elqigNLc9MQyOp2XEBsvgHbUUqurYbqlV%0AczoNHDGKbqaJdy6VRphGjFYYP9BSYnSO1jqxNObFUlKmqc5yfpDet5LvWfZCV/R0jta4rhpq5jwG%0A3rd4hw4JAbrf4V66a6zqzEG0C/M48uHygKZSsmwOtYbHaQajSSkzeOl+Wh/wo0MrSzcFZxxaBaxV%0AArMZPTVXTK/csrjvlDU0rfCD0A5ThWmSqkOtmdPg2Uul3H+mTW8YIxetX7+/8DgNvNzuOp4mcuje%0AxEM4WstpufDt9RvbXrgMmkVBK5Xl/MxPP/0zwZt7f24C5Vhvr4wFfnu5Ylth2yPdeoqqjFPAtc5v%0A153FOlzwqAQYy14yBsP325VgOnby5NTYakZrRa2dYDTWj5S0o2rGGsXYDdd40EsjBEngXY/I4xik%0AS9caymqJhWvZWPMfL7z+8S9e3jsu84BnpDrH+fkZlCYmxX/6y4+8rAl3fRWje1Js2xuejvOWPf3O%0Ay/XgX37+K85qpvFXHh4uvLxdeT6diaVRU+J8HpmGESiQK29l408/febrL1/59csby2xZ14OcN7LK%0A/PLz7wyXBwqRly2Tvr/z6/fvaCQjrN5vpGOjNcGSdyUiyfd9YxoGvHfYe8nQaSmOFsXdY+IIpoK2%0AjM6xBIfzQSYD6cAvT6xlRXmN0ZZRa8Ki2bYdGPjr1688XSZqyqyHZ9x25odHcYEMk5RAjaPGSqaT%0AjwPtAtohnoXU+Pb7d/F57Df2Anl7o1U4j4rz44l1S1TVObonxjdqkxiZtYZSMlVr2bZkiSvJIcuS%0Ai+CgF7eAhliaFFpdg6TY95XeG904T0zwYAAAIABJREFUjlZxzmGUofHKaZ4oIDSl1qmtYcNI6415%0AHNhTZlgWjtsukGHnUSXz9v13ttzY1oP95SYbNqc4Lw9s+yaTEJ2Zx0k+s7QThoHbNVLvIIrSCoNz%0AFG3wttNKJ1jLlgsNmM4TqmWZwlnPdd3YUsWmxHrdaFqGB7Fk9G740/MTOnhMq1z3SMuRh4cTWsvU%0AzBrBoFtraOkAZ1n3lSNmauvctp23NbGlxJ4SrWSWcaK2jDNOHFSSapSohjfoZeLnL99wxrGng04X%0A4mSXSaQ1UhZXraKtJiM+Eq/vGXalueUs2+RjY193WlfsuVJbY4uRwVtxbXlHU43ruvGwTMxWHvi6%0ASFeplESthWbuW6VYUCZQWmU/dkqDuCdSiiIlrHIAss5x226CPy9Srp+Dx+TIajzVZI5aUa0S73HX%0AMDl0E2Ry6wXjRIpdUyLWiJ8WqpKImzYCG9BNZIhozR4Pvry8skwzOVV6PYjFoFvj+enCdd+Yg5fL%0AS8k4I0X7bdvlEJuKTMWt9IeMt2wvm/RqSqP1SrCWdd3ITVHuL6UjJh6XkbfbilYGbRS6QawF7zTT%0AaWKZ5QVve8UoQ1hmtDIc+0rNmem8kNNBmCbB1pcsgIymONaNPSURxGqN15ruPNftYBoD2sAtJs6z%0AHH5zbjjVuR6JwcoBrSH+rpgr+e7IO3Km5ka0sn05DY6Ui0ilu8iHjbqXs4t0LSqKGiN7KRIFXDz5%0APXNZDNf3F7KGwVu2kmmtclpmptlxbBLtWLed7683elfEXGl03rYIaEqWw/7X98hlmu4CbIdREk1G%0AGVoVSfRg7V1KDKVrKI2tRJTxhOBJR2JPFefAKfUHPr7UzhwGci0CfVl30OLpqbmC0WgaPmjoEinv%0ANTEOQfq9weGdlZiud8SScNaTj5239x1rDUeppJxlo6MUKWZ0a7yvWT5771BGokE55/v21NJ6pZaC%0A19yfm+LR2raDWrtIwGslliTghW3FacUUHNdcoMDDaUGZjN4j3VjmcWCLGeMUyzShmny+Rlu87pRD%0AYDeDM9Qqhf7aOt52NIZt3ykps5XKNARSkR5IB1SFXhq37WCLEY3BB0VDfF81b+ADo7Vse2YevPzO%0AtM6tdqDRayOVLijsJs9e6ZDK5bM3RW+KeTnJtlRp4ia/J3GF83wCjUTUWxaAk9HkJMQ1e3df/R3u%0ANI2OfavYLtCa4JxEl7XEo2OV4QG5SwdJKwEi3bcd8zhyHDu7TlymwGAtqfzd62RZY8c5JZTWJpun%0A4D3pEEBOqZmchSh7pIN5OQsV89iJR2K6nDFhIB2VMShyyhglKgFnDWK4E9/S4zSSUuFhGiUqbxWl%0ASjw5OEeq7b75UuQGX16veO+YfeDI4E2/6zcq3247o1akdDCNA5PVdO1QCMgjGI0yltu+S4f1TiN0%0AJTJNI8PkKbVJx89KWoR+prXM+/pO7Q03Lfz11xd+/PFPJH0lNunPCw3TUbt0D0/BMo4yRNBKY4xg%0A1fdcUNqCAm9lu6S64vt15dInghYvau8Jay1r3MFqrFYYBdkYvLmf+0yQeH5v5C5O01IKBsPXl3dO%0AYUBbQ8mReZ6prVETTMGSotQyHk6d/baCt/QtE6wjGHXfIAMKnNYEq+/JosaH04nT4Mk5cRr9nbqs%0AZcjSxaW15UzAYZRC907vEulUWjqeqjW0sxhn8UqTvUbhOFv7x4BgO+T3/5ayDNpLp7ZOMALmQSnZ%0AxNfKYCzLbKilcplm3vaDh7nxuh0YrYhZ/u6jD2At//b1G0EX5kFikLF1/nyahAJeDlJVKNPYe0fd%0AoSq/ff+GQvF9lRi/U1p6oSfpGk5ekY7CvAxYL5f2QuPY5HxkwkiLB9Y7dC4YLzHf7SjkI/G2Z1EO%0ANVBddAvdKNmI9sbsHbl2TmPguu2c55Gv7xvBWh5OC7/8/vU/vNf8w1+8AObBUWLieRn48v0bP54v%0A/LgY2nXl8eMnSo58/vRMSolfvv5GOTJ98lyPzN++vPHf//QXfnu7cnTFy/UNPZ35+rahrGWtB+u+%0A8X/893/m7fsrH//8E/W28tef/0bUE3/+yye+v76i0Vg/cL2+MVyeiSXyr79/QaFIfeXj4xP//utv%0AvOVI7ZKjB03ZNkqXByitcds2jHF8eDxLPKVqrO/M3nIcEUUWw7vV/PBwQlmF1Y6wzPKSqvAwz9Tu%0A8VRsCCznC9f1ja4MxCKxLlVYltMfgtNpOaP9QN1vsj5OG08//sjL32RS+/b2xsvbSi6dqgHjub5c%0AGcaR4XSBItuHL9+vvK47xhkm71Cm8nHyfL1Fbq1TlZWDdUcKwFqJXLQVTkO4P3AVs7d8L/F+yMzc%0AWhbyEIbvr+/UaeT54ZnRaY5cmOxEV5rSG+MQsC6gjBPJXtf44In7KjQdrXm/HrTW2fadn//2O9c9%0A4b0l1YLVite3DegEZ7jMI6VVhnGhXK+M3tEXCK+N5i17qdxiBAW1NUprOJAcu+oMuuCMFM1HA7cj%0Acqwr3VjWPXPdN8Yw8batjEFe/I+nE4PpnB8fUcaCkYK6H0T2OgWJDoawcH15kbgJnT1m0I7edl5v%0AN+kpNSAdgmm/HixjEMkqDdOlQH906UJo07hMA9/ebxgjJsZ6F2gGH6THdheSemsEh6tkI9dTYj8k%0A/78fQtlLVbGvO6kljmSwxnAckXEQ/0ftmm0XkqVIr4VwZlwg9cZRoHMInevvU0jkwNKUZk2H/GHt%0AfNmvXOaB/ThQWjp77R5HNKrL1LYIqpzG3csiGXvvPEbLRN/cnTqCalcMxrCmSolFPB29klKkdSOu%0Atq44YhRsvqyHBPbwtvKwjLTWMU58L6V1VFd45yQOpDpWSV+zdhD2GeTSiCUTa6fmyOQcKR3i8EtC%0AxbtF6dwcuTGGQO+Rco8ZLUNgnibsNPH2/SvGOew407Yb8zwRxpmWD+oBwRi2plBYjngjVsWxx7uY%0AudJqwjsLueCsiEF7V39g5rtS1AapdMYgSYDWZHNT7i8hqzX7HZ7jnRSU9yPRvCF30FKconWFvXdn%0AlOrsKaKUdAiple4sg5WYdD2yeNmmQVwyJ+m3jdpSjh1rHbfbhtGiKIipkJtE19ZYhLrmHV0rfJWB%0ATeudwSHdASedvlhgDIG3LdFKZBhGSha4SjCGROM4DpwxGCMDqo6g31NMzIOXWJvREh8dBo5UmMeR%0A97oyWelLGETYmvdNyupHwjpLUGC9xzhPigenaeb9utGaHDa3IxJrp5XCNYmIOMaMd5qz87SG9I+M%0AjFi7ufvHOmyxMnhDVwJDHp10gfIRpVtTi3QTjL7/O4rYIR+J0ck2Ph2FRMOPI+sRhZrnMs0oTE3k%0ALp7K9/WQg9IdAFfRTIPHGIMLBotcgsBgdWXv0olKVT6XLVVaiQRnGbzFaktMiZqE5ibBnY6tlesu%0ABx4XJupxw96jbDELMbA6w7rvjD7QNWzrQbCKDIzBcpoCx3qgrfSSAdIROZ1mwjBItLnDZZ5wfqTk%0AiFHS7VSIkNc5wzwOmNaZhoEjCQjF6A7KUhHZeO6KXDo06brU2jBKE7P87LRSOYDBKmo3FCxDsIyD%0AITV49tKrqqVgBkuslX3fOZ1P7Eckx8jl4URMlXEcUF1hnWfUio5BaYuqGb+cOD0/crx9YxwCY7tf%0ANGoWQfvg0UZjTWeaPKoLkEQIkV3qCUY2VV3pe3870HLhy/dXpjFg7EBX0Ivi4TzQqxBmvZP4/OA9%0A8zxxxINmJC4sQ63IOE1s+5VluQCatGfCPGBdwFmD0Y5lCnQDyqz4aeH2fuXznz6RS2J6WNDXG4M1%0AdDytVqzSjON962EUkzNgNLMLoBShyNC71nvs0Rjava+YY2Y3BqcL4a5m0Gh0lS2Z6uK7HKcLe0o4%0A67BVnn0uN0nR1MaWMsEqwjD84fBUpaPu8I5hHKEXni4aVCU/PciQ9cHw+r4Sm3TXdG9M4yzD6Vq5%0AnAamMTBPgXkaZIg9jdgi2yZbO9f3KwrHMIyYLlqQ3hqldIwqjJMjjEI6nV1gLwm6ZbId5R17zAxB%0A4DHKmDsdG2IvIhu/x2S19RJTd4FUIlvOGDXIoNsYRmewJnDdIpO30hlucJTM2Qd++vCB2hNp2xkH%0Ax6fHC8ZqmlUc+8rlwzOqK45ju2/ONSwTv60vpCYu2tsW8Vbz5eWdP3/8wPf3K8Y5UlJ4B/NyYdCK%0ALXTKHeRRfWDQHcvE6+2gGoX3Qq9tJXOgOI6DeZwoOdOod8KqDN6dNRwpcplHtjsdWPfGazzudOX/%0A73/+4S9eBpgcPH3+ibStuHDGzjOxOyYPD3/5zHoU6JYtbnx6OpHWg7pG/vz5R65r55e3V3KtnJaR%0AWUtBeziP/Nv//Jnl8YH/+uMH3vfCbgKPDxcRzD0/EOML++3K83lh3268v7xy/vCZ/vU78YhM1tCw%0AVGP4cn2T2I4byFvE64axhnlY+Pr2Rr3HNFIuWNW5OMMeM8pb4n2SuswTrWSG0XG5LIynmWUcmYPj%0A9HBhWk6MJqCdI5bObX2Xl4xSPD58wORIdBHTLGGa+fzjByyOlDu1w7HeOJ3O5LIyzxeJMATP2+s3%0Avv/+O6Ub3rYrNR2gBEF6lMK2HRRlxDmTIj0f/PvvN5TqpJy45cbaZHtVU5SJitZooJYmIl/VydJS%0AwntLV53FW3wYCGGg1EoRKQulFk73KaBzM4MNd5+JZpkm/HJCa4vTDjsMlNxg26X8GTzWON6+fuP3%0A91de32/U3im18fL9jZwL//zxkZd1o6WIwqA/a1yYWQb48fkD/9e//IxqVYh6tgARf0cYqy7Em8GK%0AZPI0DXQUYbAso+d623h9u1KVZnQdGzyuNG45sR2JlDOnMHK9rYTzSQAtD4GWMvPD5S7fzWxJsPTx%0AKOhcmcaBmLNQMfcD5y3LHRHrtGZbDx5PC6eTZz8O1i3jh8BlGQHFaRxw/ZGff/siuFrvuMVM6xVv%0ADaoJQn0MAzFlluC5zAOtd8JgyTkxaLBaemDDaREk+XpQlKC7U0wY51CDoPlPy4xulWle0K2ijSMe%0AB8oKIGPUGjsMpBSptdF6w3lL6Yp58Owp83Q6cdt2Pj4vvG+7xCG1ZXSGo0mO/TSO1Fw5kvw9ulKC%0AYi4Z2yuuK+bpjFUN0xvncaQpTauRWiupdWqW71cpiZg7TTvidmVPlZobexKIweM0MA8jncIQwh8x%0Axla7oHMnoXOmZCW2bPlD5Hxdd0KplJi5HYk5OEYjLx9vHVZLdMVaS2+FKYyojjin7hedv4s7KQet%0AePYUOV0unOcg3RMm1nWFkgjjSEqJ7+8HvRbxLNmArkLGbJsm58gQPDVL78M7GI3GjhI9fVoWXt6u%0ANK24zBOtVH67iaPEGkXpjVQqb0k2kK3f+4JaIBuqNbwWHLdTARXAUolK03TnNIzcYpKI5TgwBi9y%0A2HSwZs35dGKwinEZ2W4b76/f8D5w1EreI2+3FaPh+fmZX7++ovYbrUIw0n1QdKgd6730/bxHq87y%0AcMEgYvchOPbtYPGOqEQE7KwgvGNp9zhNY5oG2iE+rml00Bq9iRPPBc+RDibvaV22Eu9bROtOVYaY%0AEs554u0rSimstZynifMyAYqYDxydwXuu7zf2XNH3DelsHMfLd4x1jFXTW+M0BGIp3LbEPAWBVRiH%0AsVagPVam12NwlNzwYWSLsmmex5Hft4MeG9djxfpAr5GUG8MgaYjeK48fHhm9p/aO642cMs5aifVQ%0ASanRxgEHvN82gTNozeQszmrOy3gfiilakSHVce8XmWB5eHzk9XrFj55tT5RemLxH0dljYxk14zDg%0AvKWWSjMGlTOD84yDgHdGC/P5gfXYgIZxAzEe5FpBiS/LoGim0/GU7Yo9N/wy4oMll8gyThylk6tE%0ARlUr+McPxCwX3nR9Zxocp2HCWhlIlSLva0oRgu892zw4LQS7Dq53crf0plCqoVqhdMW6Rqw3nOeF%0AWCRad/EeeuPT84V8JJYxsFweuO4HPe1oN7GuG/q+nekhcV03Hh881hpu71cu5xOjF3jGdJq5Xa+k%0AopnnWbD0S+C4vmHu788jR0Zr6FrxMI6yNdUKpwfC3bHlrHSTKJ3zeaY2Ud/sqUATSNZ5mcgl0buh%0Aac05WPRkKMZyXjxKGT6cF7Qz2A6nxwsNw/X6jtE3lB24T3g4nz+R68HsAmHwWGVQXTYo4zRiQ6CU%0AA+sCsVQ5EwVHcJ7rbef95ZUGmN5oWjF5j7WK4A1eW6ZllJ8HYHaONUrUbRpFtdO0wSmHNobzeWGy%0AiozCKcPj04VeCqkWmobztDCPI2gkmtzFnVg6vH37RsUS940H48i5kRGCqqgxDDVtPJ1m6eQPIyla%0AMGCciJbj11eCV8zuxJEifg/se8RouJxmLqeBeQh4b1hO8tkPXjbqSlli6nx4/sC+vpMRX2G+kx5N%0AK5zPC4Oz5Np5WAxYD9EwDZaH8zOaxtEadd+Zz2dizLy+v1OL+ChjTHx9v7Le0fRBQTea0AR+M6jC%0AMJw5SiH1TDwQ3VLtZNY7ZdwzBksqK6ZpxmnA98zl4YRzilOY+em//mdub2+0ErFac54mynIhHBvf%0Avr9wvpwpe2EZPCklzmUF4IeHMylHrHcE0ySG+PSZYb1ybZ0xyOZ+UAo7FFJ/5XWPnKxhQ855e21M%0Ao6e1iPGGWkT/tIxByMmtoq0DNKfRQQRtAz89P/Nvv/ztP7zX/MNfvJRSpGa5vW88PM4MRGbTCX6m%0AN3kA5+sVUzQfHkawmjelCX7AGXicPD//nli84e3tjeXzj5RaiPvBp58+MaiCD4HzZcLXzu3tnXxs%0AeH9C+0fGh8a3r99xfuLTo4a3d+LjE9/XlZ+eRt5LFudP3anBsN4OTj5wi5FSE9Mw0nuX/H+td9Fa%0AwnovpdgO+T4l88pJ/tZZZmfRNFxrPF3O2DHw8enM/8PcmyxJcmRZlodnZhFRUTXzAY4IRGZkJlVR%0AUxNVEfWu+///oQeirB4yhgwgAu42qKqI8NiLp0BtKvdhezjcTc1EmN+79xwXz4ySKa2iTANtWFNk%0AO3aMWVBKE51CI+4lZxQ2RsKyslih6Dk7sd0OejsYvVH2LEQkF8hdUY7Kbb/x+fMFR8FMlm07CD7R%0AjeO1FlJK5NbI94Oux2NqOB5WeJmOmQcFKRiFQeG05fPTinEW0zundcL5wGmZqIgXw+rOfZ3Q3vM8%0AT9RWeX6+sEwJaw2nOZGsY17PaK0wxuODoVgrcIy4cHv7JltG67EuYHVmDnL4nZaF3BpLihSjuCyT%0A/L1bozeL0YPuAvnewGpalgJ+6x1tH+6PKnjnUwqM0kjzzGQcx56J3jBFcYsNZagoUnD4OhjxEcfx%0AvxDeDoY5cz8ql9OKUtAr0Btaa7GpG8c8B95vd27Xm6Bzg2cvjafFcL/fwVpKSoKPrxmlFNU5kjd0%0ADW509iobrzIUey0crf5KQxoPrLBSsETL7I04NrTG9I560Hq8UaAbR2tCZbL6ESWTOE2KCa2HeJS0%0AI3j5twbvMQ9gxhS9XHr6kBW/gnCzNDvQqnJ/9M5imNiPV5yznKfIVqVX1LuIPIfRJK0oTRxMzgfq%0AdQejHkJn+bf5OHHkg9No4uZwVjDu24FVg7RGgpIi7L4dWOv4NM+kt3dKsvzt7SqbiQd1c5RCZzw0%0ACEEueUoDGWulU4dSKK1JvUOTS7TRFmfdg8go3/ujdYKRCen9EGCI9ZbRB8chHbLSJQ52y/lBzhLI%0Ai00LcT6B04wuJNFpStxr4fm8UvLB+/s7cZq5oNi2Ips+vdGYedt23u8/EfwEdFRTMBrealIK1C4F%0A71KbbFB94H7f6Naynjq9VsZovNwPtizdzNxkgxZV4MgZY6XT0bs4mKrqmDEYDzDKUIp///ZK7vWx%0AISw4YxlK9AeqZbQBGwNOg9GGOUg07bye+Prtlac14Zzn28sbH0+BGi0/voviwlrZPuo+cFZEus4a%0AvA+oh24gOYd18rm93g8BaGQRCreheM9ZhMljsB0H0Ysg9zg60ToRcj9IdwIakc2QK4WjZjqKPWeS%0AE19cikm6RQ8H0jJF8n6Qm/QF8yMiKNEeAaV8e7+xTiJRVWRylR6Kr784iASC0LQIqJ3zGDXwzqNU%0A56aLxMa0UBKDlmji6EIgK1UgLnup9CGRS6sNX9+uXLQ8u/fa+PTxEz99/QbIZXuaZ0Zv8jwOjmgf%0AgJjkic5jGNTemV3iNW9srWG1QrmBt4Hr7cY5JiFrBoVzjuSlj2IHElsfjVrlM/OjY6PHactpnqQq%0AgGDGWzUUNTBNtA3bvotmI1dSnNAaRit4bTivF2xwlCIbZNM7Uwzc9kxuDRcXDI3JeS7Jo4d0HYMX%0AkXnylmo61I5WGmcNvTaM66CN/K7HyP22Q1Jse5Ut2API0QYEp/Fa0bWh50J3jstpwWmLPXkRcOfC%0AeU681Z0YLKV58n1DWU8Iivn8LM+yerCkmeenT6A7cZnFrYjm/PEDZbtxWp84EP+URWKgdojI/cOz%0AbGyil8+x5CqgGycRqqA186yZY+BeGnOIRN+pRYi23imOQ3qGT1NkckIDfLtvDO85P804FzitkTIM%0AYyi8szydJRLZAHOaCD5igkGphDfS85rnxLw+YbVhepahpDMJrMFrAR58e33nmm/UfeN8WglWyMN9%0AQAwWrTWXlLDGcE4Ro4R8qJVh9E5MkTZgXVdGFSG314opWpSx2A5pnjF0pnnhVhspKmJIpBglpjjP%0A5O0OQxFcIF/fQVuRGx+FMRmMnWVgbC0hRmqfZLFwmqRD9w77nnH2YEqeeQ7cq/T3ylExGk7Rsz+G%0AlEYrvNZM1nGek8Qdh5Bocx/EZPHWy3mjDlKyXF+veKMYvaJjYk4zpRTZbDeB5yyniPMeWmPqhbws%0AUk1As84Tx96wXiTLqzd8OF84NunLl1poDQHBtIJ1mjA0pzSj1IGz8OPLFWs01ipaH7Q68NYxaiXF%0ARDSC+jcopjnwlz//gXVe6TaQtyvKebxS6OD58vET1/uV6hyLM+jJ8LopotEcJvKUAmZZidZy3V7Q%0ABabLifa+8e2+4Z2h5karg8lbXq5X7DLhchaozJ4JIfKSD0wbYCWa/rYdJKO5dwE3Ra94P+RsoFTj%0A5f4m5OL/4Ovv/uJVe2fsO7c2iCfHd1OgVnC2s+0bt9cr3//u9zRl6D9H8lb48n3gf/8//i/248bv%0AP3xiCoJT/n//9Bf++fsnrtfCv/7hj/zLP/yev/7tZxxNLmkn/2vxMKXE68sbvQ6WYLneO7WJePcv%0Ar3/ihy+/5f/543/j4/kj+/7GnZlgK0/TynXfaG93vBlstzei1pyi53XPvF3fmaMgOb2VDcCUJiZd%0A0UOBgSk6DIpoPXGemc4nLh8+cprmR4RvxsaJT3Uj90Ywhj//+5/4MJ1gmpmS56e//JHPXz5y7AfL%0AeYYhq/QxGlS5mLUu2d9OI81JXEJj49oyp3Vlf31nXWdyKZzXE04rTFj4+vpVVucaXkfhaAY7ZDos%0AMndNb+IHssbQjoKJnnkKjCKRwu+/+4w2Mo0LztCVJsaJ1jtUKXF6A01pzvOEDRPndaH2TJgSg0Y8%0AXaA3BgptwNvA9te/oh+Y6dkGpnniNAXerlfmzdOU4uQCQ1darqznhTUmgtMo5biWO//4ceVf/+2d%0AUhvv94NS5RCskN6Q4MDBdNk2DcArJRdb4OmyUopQMkcpsha3gWgjMRieTgmjDfEx4V9+mXxb6bzY%0AOOGLHOq2bcNZj9aachSG6nx7P3jW4ufppygOGq2hD2LXQKe1QcmFOXm8tnQytSmW6EANco+MUQSh%0A3eUgCIq3+040iskKYv7DaSZZg4ueXiulSqzGWsN122kcPJ1OvF/vnJcAD0ri56eVkCJrTGQzsBZq%0AzqSTeGZ8cBjjyEeWyEw+GEPx8RLYs3RUWvEA7E2xRsdtr5SmcN4z0CzB837c2Uuj1DsxOvoOVldQ%0ARibn+cBpIz8nykM5GC2QUmSyECcpYzdtxa/VwUaREo/7hjOWL88r921j9MHz5yeRlnuHibLZ6bkw%0ALQveC6VUImMZPTrNWIxtmGHRk+O2ZYw1TNZyP3Ym49BaACkpeNkQx0Avjf3ITN7y9ci0NjDawAPx%0AO3phP3bImckpWj6gV8aAfRegxeXpwr6Ja6weP3E+n3lB0TYBt3xcJ5QSZPeH80oZjdPDdzIUxOgE%0An28Sxybf37e7TFyHVgxlMboyeQEvWKOwWHIpBC0y6LdScVogEbMXkewtH+z1QTvUmuQCb7cbc5xQ%0AdEL0/PjjxmgNHzynaNjvB6OJzHlaFkbrxHTgtAAqpnnmvu8MmlwCjGZ/HCim5EkxYNrAJoszj05P%0AjOz5YPRK5yGLVYoRHC/XK0ZBTJ5cG2UrWOOwNEYfvNwbk5WoyT1XTg8q6NEboQnJlS4C5nVaqOUg%0AOEXvXi7X9ytzMJRjJ+dGDI7aOx8/XPj2+o7OhSloEWb7gLWd930nOEXwiVErMUaMVcxWIr7aKhG0%0Aq4dgoxUZ4GhNiOIiUlZzu+3MyXG9H6zJs+XKFB2tHGxNhoTeys9lLo3neSaPg9vtxvNp5uW2kVuj%0AbjtVSS8ZrRnec5mE8jl7jUEGP9d8MC0Toza2RxzJGUOPmr12YhTwQa3Q22DyjqLg+QEAUeaXTaAg%0AuUsulCKxyNEqh9L4GDG10vbMPEmPutVBMYZLNBwD7kfmdx8+8na94qbAbK3IlL3HWstJw+v94Hj9%0ACu0JHyOjd/ahmEOgtMHT7Bg5y8+0M9K564NuwGvDGOL+u287l3Xh7X4legEYJauJyyz4eWtovfE0%0Aee7XjY+rPD+CM9LdaeKi01oxLzNjDOY5YhCPl9Wa8LiYuBY4x4nr+yuX5wvlOPDO8fT5g7wT1jN1%0ACESBMSj5oFXpoLUOe67yXKGTj0xn4MIi0KV5Rg2JCpZSsUoDinXytGZppdDq4LKeyEOiVjZ46fxZ%0AzeW0EqLnNE+SFpkT1IJ2Bkrj8nxhO3ZKbiQfZRBoNB8+XGgdQA7wyspA2GrDUFbo0M6zvb9ivUPd%0AM8Ma6aarQaVz8gGlDKegcA91v3efAAAgAElEQVR1i/WOl+udSSumKZJiYIqTpAGU4Wk9iSJGgVMQ%0A54W9FqI1RO9FfxEWeimkZcFoRZomahXZtrUebRXnj0/01rjedvyU0MpgoyeGRCubCIvRcgFCFgwa%0A2eq13lBDunKTsWQa1mjmlHi/XTFqkJzj89OFycKyzITgSNOC7plapDYwzzOajrntTMFjjOYUI6M2%0A0LA+PXP0iuqKYKH2wXHI8Mt7Tc6D4Dx9P9DDcLks9LLz7jIcjehW2fyMzj0clFKph6YbSz4Ognfo%0A6Mg6gxaVyW0bMuTYBMhx3WTYE6bEsd04e0tIE0Y30nKhU2gFyoBoFO680tpAOUveO+uUWIPBu4m/%0A/fUvHG0wzQveDaIKzOmEMYa/vb6zzh/I9ysosObOPMk29z2DHQdZDb7/uAKakiLRetYp875Xll45%0AaNQqqP3SC3XIcBxVhLbcOt45nLYYNRi9/4f3mr/7i5dG8d3Td/z89pWXH79x+sff8S+XmXBeYXvl%0AaZoZ9zsGxQ+fPpJHw4cz0Vuu25331ytf5kCaZn732++p1vHz2x/53/6X/8qWb6inC//4n37P6J3k%0AZBIxvMfEmTTNvPz8yjuK706d+N1H/vzySvzxKylo/tf/8l/5P//1X8lNsS4nQjmgDj58PLF8faUB%0A//f/9weW04mfX6/cjp3L6cSed7ZjkLcDZzTu2BhJKD1LcrTamafEl/XEaUqcY+QyBWwIXNYFhaaO%0AQWuOxUmf5T+tC01poo+0Xvjn8/9M3e8sTxeJyLSBsgaMY5QDoxTWJyyDIwQ6P2JUwBlPsq98/fZK%0AU523e2b0ijcKt565X698+e4j19udv317YRhL3t/E3+Mtde/c9wNnFLUcoD1uCjydZqKzfP5wYk0n%0A1mVmXRf6Y7sznVbMEEStUYr5LNu7lCLGAjjiHEAZdG/4SbZl2spmkDRRru8sT2eOvfMv//SPlNK5%0AbRuX88qxZ37+9sK2Z9YpseWD9byyb3fWOZCbXCjaXfGqXpnmhP32zhjy0OuPUnOtIiAdoxGnFest%0AXz498TwHUjpxPi20svPX9xtTiCJ+rk3w3KORQsBYTUqTxHKmiTRF4jSjSkFZjVWK+rDUL07oj8bA%0A5y/fweiclxulPYSOR+Z12xiPSfnbtgM88Lma1ht7LnwXP/Lnv30lBkcB2m2TSzgiHDZIeTwE6dLZ%0AIMj1afL400y0UV46AEMxWmdZJvItsefMd2fZUo7W0M4zRceUJjm870W6Ad6jGcQk20sbIkYr2Hdi%0AOlP8jVwVSwzcd9lIHbXy0TqOLOVdHTraKLzVHLUR8ZSeWaKT3PaRsVo/BI1KYqp5IxhDjIGiIJfM%0AHCI6PjpsXTGlRLWO+/uNkeXPcMbx6aIptXNeJoF5JI/WhjRLDJBaYZrE21YKMQjgIQRHmyOCEwjc%0Aj8pxH8TVM6fIcRxcZs+2Fc7LiREyFYhOXCNPa6SjeL1tcqFUcN13Bopt39Am0mpnMoq0rOgxKB3S%0A0zN+v7Hdd5w2xDRzu77z4eMHrq8vtLKTj4NoDecl0roiGM3pcqJlKeg751hKfmwIHxCgObEfmeCd%0ASISLRC+XaCllMDkrL/VWyH3IZNp6apdDW+sdowbGwlOIlCaXfM1gO3aCt9S8Y33g+nblMgXM8wV6%0A5/3tK2meCTbThiC6c9mYl4Xd7NxfrxgeigsnsvTtkEi3tk4OvNZggiYFOfQH55hT4uXtjTEGdQy8%0At4JTr43n08x+dGI5yMFySZ78wLUzFBR5LjRgMQrUwLjBSUv0SC5TIspW7RAARlwII+Osxs8fKK0z%0ArQk7wcvXn1mWhWMX6MaOoIuX4Mm907uQLsOS2O7HQ/IrHp8QA3JwHjin0cYxOUctoii5FRky9VaY%0AgkehMA9J6O0ozNGyl4oPHtvHI/bdmGMgGPXwXWm0tdyL0NFe3iqnp4nRoNaB94GTFYXID5ePNC0+%0Ar2OXS8DkLcorxkMr0igEq0WV8OiwWGvwConTtR2voDmNeUTG9DpI3rFOE8EbbodAF2aryX0wPV1I%0AL1egUZXmdrvjY+D9epX/bk4cx8Z8mjGjYH2gj8LISrxcrXNZTuAdQVvsdMKFhKexzhGvhGioYhQ9%0ARK2syVGOwpws9/sd5zRGGUYu3LcNp2Xj+7zO0AeJxuStbMq1otXG89OM95qYEsZZ9JCBkGmdeQqU%0AEai508tBWBK//eFC3nderzdGFyBLiI4pXTh/OOOMkJBNPxhh4XgAP9x0kSRIrljnKa0xBxHJrynS%0ARmGKiX2T/uTl5AjO0Wtmz4Xn84lS+68AnZAi1VpMr1APnh5nlGAd0DkvnpQsp/NCmlchobaOD/7R%0AvVy43zf8PdD8hp0mvI9s20YplXRemVMkzCv1kQrqdaD0wK2r6Cx8ZCqd9uEzvLwyTeKgHCBpDwUx%0ATiKa1o79aHw5n6X/OUUm/+h/DYPSSmTRc8SgcQ+Qwtl64hRQvdG6wqrO9LwQl5WWBUphteY8f0R1%0AhfOW0k8c9x1v3kmnM7VVtDG0OohhJc6JfEjEHgSAk6JjjMCWNyZ35sP7nXdz8JdvWVQS+4G2Fudk%0AKBY0fPh4wZiA0tKf9zaR5gXUwBlNPnYu7oxR0i32IQq+Ph84Z3HKUOuBbvL7OgVNawMXI8ZKfNIr%0A8Zn6YBlxofVXAonaBykIfOTnr99QLuA/nmili1uxZG7bzrpMmHvDolHec/z0E5+WxJ9eb3hj0MaS%0AvOU0rVjlcM7w8XLGT5Zp+sCS5CJ/v22oaSJqEUnrJfKuG62eKL3x8fMXhho4bSn7DRMt1EJYVhmq%0A1o24JL7+9DO9g3MRW+9UC+aysPZGOeC2bcQpkKaJUiywY1Tlc5x4uR+UfHA7FEpbXq7veC3Jg7vS%0AElnSmtFkGPYfff3dX7xQcPSD5iOf0wP92St/+Lc/8M///A8ceePptxeOQ1FVxquAVYPpvLA8P3FZ%0AX/nTH/8dH2dGlsPc777/zGwNoyXspKE1zh8+8O2nr5wvM3Uo6v1KywXvA+Z6J5yfsEZxPsGXT58w%0AdfDHn35iWS6444ZLiQ/+Qj42/tuff+Q0rUQ/+Pm0glYsU+K6H2zHDkY6M6VmwOODRalOUJ1aG957%0ALkvifImclhXvNWoMLsuCT+6xFg3Urmit0Ct43dDR41wkH5my30inM6M1Sq5YI1JC6wzHY8tBlY7C%0A6IN5mrG2sWeZ4vJY9Y6SyW1wHQdVvdCaQzPYa2cg4tJRM0dpDCVFe6PlfJKCdMS+c+JyWdKEQnFe%0AIpdTJE0TMVp006gYmRfxSqAs3lmscUTvcVMUj1BrIvxTQnTsveJUQBspEI80UUrDOUVXjtEzRgnh%0A8uX1nXWamZyidOkfOauxaWI5S4RBDyH7xTlR/u0PtGND9cHWKmpIb0igAiJUbL3iDby9v/P5acGY%0AwemUqH3CTxE1NMEmhqkCAbCB9fKE7h3nZMOHNUyTdHF0b2hlccExUGADyih6rWhjYS+UWphS4iiF%0AI1esS/iUHoV9cZep3jDOseUNpwOtwfX2DWUsjk4vBa9gH0I58wbaaFhjUQOMtTiroFW8M4w+iMGC%0Adczest022lBUPZiXhGtetlBNNhjW2F/BKtZa6cn1jrdWyInKoKxi1CLuGYS05UNA6c6eD0KwWLdg%0AFby+vhCXKCSnejCURis4iji2xgOSMRnNVcFrrWhthexoBilG8YkoTVwSkzeodqCYUaOibeT6+k5M%0AgWmaaENT646PJ1rv7NtOzY15ioQk0WFNpz3itFOK8vkN8ZIEawRI8Su8YWBGRRtx8Xgs3mqu71fO%0Ai1DxKg1lPfdDHDajS0et9EHQiqzkEFCqfP/0Ix6JftDVYiT4wH5/ox87vRS6jtA6zogI2thAUhKr%0AtSFwHDsheXYlEJJlPdFblUhUdHgXgM7QktlvfXDSmm0fbL0TMHgbud52htJCzEJzvLxhjSIGwxom%0AbrlymuLDryM9wfyQ/CpnWaLn5X7QhiCVnVVYorijlOZ0+UDfbtT9juqDsm145xjHnTKE/tmGZUmd%0A29GJQ+GtJ2eD9yJvdUZkr94bjLIsUxSZfYwo5EC/t8Fb7wRvuW4HzjzoX122QK5K3ND7IM9ta/De%0Ak7zhaIPFy4HtfmQmo+lz4mXL3LaCpkE90M6wH5nRLWmZ6bmiFZzSxGj1AS/ZaUoiMfu2SbRcKS5L%0AIuciEV6r8c6JS5CBMQarDfM8YTTS/QyRDqzes+sDhuV2yJT4vm1EIwS00ZooD4xhXibyvqMe0Vjv%0AHbkPnDHit9rvHF1xmiPaTfjJs+135uAw6nFQi4FSK/2xCayoXylgBINaFvK+k0tlCobSG7N2ItXO%0ARYZ2WrZgo3dOy8J9r6TgMdaLIP7Rs1BansnBKlRr+GAewznw60xvIrqvSiS96zKLe++olAjee6zx%0AJKPIIRCSvKfj+kQpB5c5wRBq67KeUAqi0SgexNvacNagRyEEz3mZefn2yjl5CganBxPQh8ZrpAum%0AgIcH7zzNhGipTT7DXuSZqJRiWheUgmA8c1J8+5pZlhUYaDU4TxFtPS5NWCuR7mPbsesJhqLVwXyZ%0A8L5KfNdbaJaGQSvFOiUcFecDSmt+sz6T24EbHm8ERqNbwXnHUEY63CWzxCgkVDMIVhP9wqgNZTTx%0Ascm/nBasd6R5RpnAqBUzzRgL8ZRQHaGero6aMvvmqLVhjOJ8PtEbQrwbirJn/JQE8OBEhdIf/k9i%0ApLvG0WA5rWzbhtcSCW1D4bzjMs8Ep6EXzvMJrUADlyVgbaIjsASrFMo5TkuilYKyjrrv1CbKjf4A%0AhjkXsD5SS2Nelv8uN24Z7bxcgGpDIxAWUMQ0QW8Yr1FojLFoVbEhsB83Qkpol8C8U1vlfojQ3adI%0Aum7Sn1ai6oFBjIl5XrE6sSTNMknM3wfPeY2UX2KwRjGGDH01mqHk3TjNkZ4rygINUQ9oj3aGkTPG%0AOjTiM/NTIG/vuBApe+by/IG3l1ehH1bRpUzJY7RHW41JitvbO+58xikY1lFrZjs6qjXWZeHr65Xk%0AAyYKwt6biEP+v8sy092ZcmxYM9j3OzZLfNR7UMqLIqkN9NAYZxkV/PRLv1KRpidqG+Rx4+Xllfl0%0ARhfNqAduDnxMgdfrRlOO3BUOsMrw4iqvP2+E4HH14MiZKRqUm/iwnhn9GzcDSg8qinOL3HPGGccc%0AGh2JT+ZWf3XJ/Y++/u4vXgN4bTtrsJiUiAlU06xecxoVPQ5yzvR8R5sZGyv1/sZ8+YHt5StdR/7p%0AP/9P1LzTv1y4v/yMiwv77UbMlfPzhdEGy7oyzSdaqYBM4LZ74+gFa+G2XVFhJoWZqBVPX55BDf70%0AcqPeNJQbl8vMX3vjv/zLP/JW4A8//RWlFT+/3YhGE3xAjcGaIiF60OC6+CPej51PPdHK4PPiiVOk%0A1IILjg+XZ4z39PzKWH7DtE7U3gm9otTDb5BOtHrQcsYFDzUzWqcV2WIYH+SytwmOu9mBaoWwntD7%0ATq8ZhWWOGqsudG15u79TDonUGOtotXHf3lFGHsJHU0wh8U3dyVWIYMY7zPDQCnutaCVlXK01Vlt+%0A8/kj51Miesd58mgbmdeEMoaUzvggBCcfLNoZFNI3+gUQY41GGYnLeRcxToP29LKjHxJh5w0qJeIi%0AZJpmHPGHifvtjrUfRXC7H/igcdbjUwSjef/6Qnig0kNa6OMF5zz3fBcMbJfexF4yW4beAzF4rPXM%0AzrGeV1repTP49IGXt3e0q8zLhcvTE9teWWaPcwEXLAz5vrTjzjSfGLWRi8j6XIpilByDXGSKV0tl%0ACUnQzL2TtgNlPV9fvjKvZ/Zj5xwnGINadny40NVAK0PrhcHG32zgnq8PupgmWnmZeCO+K/PYIEb7%0AkDMaK+Qqxq/F94ZC28HkHEZ53COeFKymK3DGooy4PGprROcZjw1eOQ68N5Qi3bnRKlprjNYoY+iq%0AMj8kjHvJgOL56YPQKI2jVdlE3Y6DRUlNeujMcRS+1YNcO9YIqhgtkcneGi7IdNt1izIONRStVA4U%0AYUi/aj8arWW8dfgwi8OndJZJUXzDO7ngm9Ex/CI0VQw1ZLplBeemevvvEnGlmbxnHxC0ZfKRvWRK%0Aqbgnx54POIrk/IeW7UN7QGoeOOyfjo61g96VUJMUmN4l7jMsMVrqfqVPDm0sygfMYyBS2xA8eu8M%0AGsY65imSK3z+9JHXt3eezjPn00KtnWAC1nustqAHx3FgdHtsbR3qIQoOXqFKFT/X5Ux+eOtqbzxd%0ALuw5U0rDe8vkBrN3KGfprdP7Y+qPRttBfr0xMFxmz9Aa9RCkns8Xbm8/s79dH7JQD6U8AA2Ke5HJ%0A7L7vEqnxAb29s5wv3O93knd4rfCT6DViSswpEJyTAwNwWhLvW8EMcK2SnOe2HUwhUWtDm8qEIreK%0A0VGcZoCxjlOwDCUAj9OU0AzZfCkN1qPKxhiKUxJQzGWZyPvGkiacBVMPwiQxcKs0PQsEJTeDT1ag%0AJIchxkh5fyelGW+ls2J646iVU0w4J5JwZyzSetKkaEFrSq7UskuR/HbjPAkwp3fEr5Um7CMp0UeT%0AHp1bBO4SDdY7ojIoPTiODeMioTfU+cLbdcP0QgiBT6fA17cbz+tM3jcuc+SosMyJlivX+40dg1tW%0A/Hj8qijpxY3cqW0wpfCIv3Uh+VotYA/r+PwUqb1jNaToqU3hTWcMjbIKpQ3WOpyP0pkuhVwr3nq0%0AcVil8Sk93F6W3uUZp7UipEAflpiMyKkx3N++op0nOnh7P7jME4PO85yIIXC731jnhevbKy54rFuY%0AvSFvmXVdybWwOkt9KFOsEiXC3jrROKwViqPTlug9xlnRGfiIUgIz8dbTW5HYoZ+4PH+iZsHsp3RC%0A9UFaPD4uKKMZo+H0QNWKUgO/XCjbjvGe0TKMiGpZBl7e4FRjO6RTa5yntCr0VyUQE2c0U5xYn0/0%0A3NlyIaUovgWtaVXcjdRKSp4QJrwROmKaZmLw+BAo+0b6/ntciKhH1QHk3OO9ZwyN8xpthG4bp5W4%0AJLSV/pT2jp53bBA/3DCKVjr5EI8g1rKkyPu3n6m1oNWgtsHzaSIGcTSGecYog+mdQeeH33wGL3AK%0A1WVgWZooRXqrzGlmMGhWi8Reyak/TIl5WehtYIKX7bcSDUWIUVD6veOmGW099sgwKrVmwrzQayMt%0ASaAnIVLyRrILvTSmCNtdE7z0oC9PZ3786wulVebouR1X5gcZ8fPlzDR7Pn9c6b3h1cC0QTSdXgYh%0Aerzx1O4YrVO7xYUoHipnpIvlBLXvnXm4B090ZADbW0PFRC0V0xsKh64i5K55Z1k/oKooWZpKRBvA%0AdoxfyPcb05fIkTM1nXj7+o1lXSkDSpdO3x4L75v4MZcU0Lqx58Y5Bf7p9z/QWuPzp99grCPfbjjv%0AMVpTUdT3V55++C3byzfuo5PzQUoRPSx2gAuWXjo2dJSZWS4X6JXXY5cO7rDsWnQxCi93hzhxlIwd%0AnR8+fkKpytshhFs9BqbLM+q7p5XtyNz6zNdvd6ZVo/fAfn2TqoA2lCqVFKP1f3iv+bu/eDE6/xAT%0A56eZP++Vrz/+hPsu8f0Pv+Pr7cqTTpQ+OC0zuYCenpnPn1Ea9HllvG30shOCo3bQ3WEHfPrN79jv%0A31BKk0cTJ9Txhp8uGAd1PyjNMu438lDso5P3TB2Ddb2gjOPD50+YsGDsF15ff+Lr6xu//+33/Pnf%0A/wxGEMk/v74SnEXHiDoOcq387VqZ58QaPHnLoBynaaLowLoEujMyIYpPTMlz7DemacGvF/r9iooB%0A1TvWR5QSr0bdBM2uleXYrvgpkrebTK1V5/72ipuiHG5zlh6ADyIX1IYYItbDZ/MdxyEvxKfTmfvt%0AZ96vV/b7jp8jwTu20rgemV4O9lFBIQQ5Iznw1hoOySjb4HA2MC+LeCJGx7rAcl5xIeCcx/qZ03mF%0A1vApoRCfkbUOF2bqvv96+eq9SH6/VJQ2tNoZbBITqBk9ClpL96bWznK+CDb7OPDBi7CzwHqSQ17b%0AM9SM6hbnPc4Zvvt44aev38hdABhKK8YY9D4YQ1b43kjfpnXDNEWUdQwFaT0RvThQPn/5InLYXNDG%0AEJ1HWY/3Chdn6UwdBzbOMoULDszADE0HynZnPFC3ujfSJIhbZw0g5XjvHM+XJ7Tu1BZoRQqtx+54%0Af32nI4ecWqUQr4zgwfvjG9o65FyYvEyYe204Be9bZj0p3DQRYiBNCfeACXz6vLBd3yUWsm9EPWhV%0ACGzeGrzzsolCQEmjCZ6d3nGPKX3vjdoEz+wY+GWmHgejG/GIdZiUozMophH6DKlQuuP2cmdKiftt%0Aw2n5LPro1DEkZpLv1C59kVIlyrrdr3z/9EUcYEdlXZOQx6JHGcNkF6iNgoHWGU0+g2A6lUB0XQAj%0AzpKP+kB3y89Cb42qFHsujCYiW61ky70dBwMlWyalZZhiFKMMrIPRDPPiGAZu73JQj9awt8qoEpWF%0AJp+dVrTWKL2LkLUJeGVKMypEWhZlwlF2ci0SE2ud9iBJzlOkdHjdpeSsbWBZFQbBwcclPjx5DRcE%0AfK9aYx9ga6NpRetSsk9dMMlWw14GBtks9zq4HTvrHOhFMXQVD9WeWZxl2w9xxhlHLRu3LL/nOleu%0A943gvVweVafnjdNy5m9vf+T0fKaWzn7rWKfBWWIp3L59lQOej7y9vzMvsuWwzuGNwozOHD0tRKbg%0AmJeZVgp9dLls7xWvBjYlWrtznieMMRzHRh0NS6d0zeQt23Fgg0UPcWkNrSTS6T2qVHKufHz+wL6/%0AMR6+o9YaudZfaYAxhF/l7L0Oau3QD87zxJ3yiEY/cVxv5FIkpqkEDw4DbTzODhSa52UiN5lsa2NY%0Al8T7fReSo5KfOaPgdH7ier0RU0QjQtcpSH/yduz0knFOY61jux24YDiyohSIyfL2fmdaBCbTR5ek%0AZak4o3m/76zWU4ZlmWcuS+Tl9Z3rUVmSp5Wd0sRDZYMR900RgfeRC00pQlCcQqJkGdzNVnPfM9o6%0A/AOqovUv/iVLa12m9wL3xoWA0ZpOo5YhIBYfMMCRC8ZpRh4in9WKVgAvBNp5iag9czpH+OU5Xw5s%0AjKzrhdwNONluKuB2NLQFQ4d6YAxUNZi8oWyHuPW6EuIZEJwVybVW+Oi5fn3FzpFeOilanNLoIP1Z%0AgNEyPkWCm+T96QOMRt42tDWkeQYlfVnrLChD2XbyaJzmmdYFrmBdQA0IUyIfG8Y5yrGB0nLJqp19%0AdLw1RCvv0TYUs9W83a8YFyijouyg3+X7djkt3PaNvTaC1vho8QaGNoBmjMwgoK0oPDqDUiX+28tB%0AVRrvLKN1VJAhXilVIA5LpBwKrTx9NLb9IAb92EbJuUZpRVcC8YhxxnlPqZWyH9RyxaWZ0+WZrT4c%0AmL3QakA0jh1lkb+D6XQ9uHgRRYfTLFTC3nDOo1sj552hpU/78AfIu806BpoyuqQJkkPpIdC0+ssy%0AUwBCxnmS0/RcsdbJedYYlA0EA/v9hgszbFdM9JScmZyn2UzfC2oMUgoY5wVQdb1z1MqTsbxdr3z/%0A4cLryxvny4rxHvqg0UnLzDgqw4DRHmURFQaKYeTnTLmHLP3+jvMCMxmj0upgaCND7FZk4H9rWP3o%0AcdLRJhCseDhtl475YQ3KepyzdOdwS2K83BhlE19h7tJpUx6js5xv2sOp6D3f/eY3vP31R57WiT/8%0A6a/87tNZzkelMMyE9wNtEq509Ky5v92gduIcCSqixyHvV8DZQLcZcOixkXuVoaXztP0u7AHrmJNi%0A3zUhJo5j5+gdhiJOiropzklonV1p2Vo3GF2hXcDsG0uw3PfCpynx9TF0rK1zlMZW+q8CjP/R19/9%0AxSs4x5cvH/nxeidoxcfLB/Cg6461gXJkVG2wJHTL9HLn2Ds2PIq5WuO9ZSuNct1QKRDmE9e/fmP+%0AeME6ReqDXu507bC9Y5Qj54qyJ479Rrleub+98vT8ieE0zkWu+Z3UO2/9hjog+oXLpxPDWpaQsGrw%0AohVTmgjG8NPrqwgYtZEXidLU3mjaEJyW6I3T6JJJk0M793CrNNIlkZKlHzfm0wdGrVgjkUsTEqpX%0AMIZRDupRUXUwisQLxigo44lpBq1QSlOVpu4bxohMrw2FcYZeBtpocQT9ww/87W9fifaZ+23jy5dP%0AbLcd4xTWWHJp/OXHn9FV5LROK277LofuIVhRY63k/EvGMDh58diATGhjTMR5xgeHRQ7uxji003gl%0AB99eM9pq2r7RcsHF8CDiBWrecHERVDaD0Q0unuARUbExUY9CiI4eEu4Qh1puhVEHrWamVbYKLWea%0ABucn9v0FpSxGS//lfhSM0uLgGB1jLFsp1AHQsaMKrjolnDH4NBPawVAd7yNBW4YxD4lsx6coE+fH%0AYdUaA0ow0VoZait0DFpbWiuEkMh3AQekMNFHpfdB8BLd8ilg6JjW2ZvEjEZvsjXdD4Y2OOuYfQQ0%0AVoknyxnLkaWArwCtRDS6dTgZSwwOq8AYceoMBkYpjIb5dIIh0uxeCirqR1xG02rFaXkBKS20SWuk%0ANN6GYpSKUiKhVMqgjaYdWabPznHsG95qhk7QCmo0lJPfyd7Ae0WuVWKhcSKPHWstk9PkAvZxgNJK%0AkOZ7PsQbVivl3vjy4YJWv8QsLX10lPZCW1MOtEHrjVYOGo6oNBiBhmgGzpnH1kQIkn0MsA7XoZQC%0Aqkssdig0UGvjdJpk+9AKJkwcD1G2NjKoaF36T8Z4tvsdqwzaG1II3EvFPuJJKIXRmuQsTg/2+52y%0ALIyumLyl5B26XDymlNC6iLjbyUui18w6J8pxMPqBf/zcLacZZ50weB6ST/rAhoTjELdaLrTe6P3h%0AvXnErFrJDO8otYExrPNMaRW8YSuPXhgSBzXaME+J632jM8QjleXP11amhN5oKSrHyLZnzh8u9NFp%0AtQhqXkE+MmPA6bJy3Q6uu0Q01cg477m/bwRvMC5ymhJjGFx4QGpaI3ovUlIULiWO45DI4gPIoXQg%0A50qICdcab9tO8o7kBVPyE5IAACAASURBVIKRa6PUivcWZw1zsBibyNud05R4P3bxHmmFTxM5Zz4/%0AP1HKLqLi61UIn/1AK8X1/YpSiqfTSi+NPsQn05XEcM+zRMvpHavFc7ZEz3EM5uCwMfC+iZyUX7ay%0AMVFbFyiQ1RjtBaDyECgrY3DaMIKSXmSrgqYfItj13pFLYZ0TKQVQWtD4paMPkak+P5/kEksnTZGv%0AbzdC9LRWKFWh6EzeUwpQKvmhe8gd5tNCzZtsWBT44FFK3kefnxdKrnLJQy66bnRiDLJlURpnrRwQ%0AERKd8Y6qMqUhl0+jUNGhNWhvqb2ihkBSjuPgNJ/Q1hCsxgVPrgMGkkZxgQ5M3hMM3HPh6SSR8P2A%0Ak3Ns2060TmKZY+DmiTE61jtcKRJH1EogTE4O3v/w3ceHDLbxnjNDaRYUOkais+gYRBswB/5/6t5k%0ASZIjy7I8PIuIqpk5HEBEZSRlE/X/f0+vq6uCKgfAJzNVEeHxcS2eANWLyl5HGREICwfI3NREmN9w%0A77mzKW3SLyumD2pX36q3Dr/p5tU7T2kn66IUQOkTKZkqKvMGSNtd5dz7E/EJg+W+rIrvT4q+bzJo%0AvdCHJVglEcfljp2a83jfFpU0B88ancr9gRA83jtcCDDVQ9nRjKYlRaxzrNuK9UqUNdaSUqC1phug%0AVujOaQBuSPRyktaNiaHXTFwTs+4Yk2hHx7qIsRbrLdbdKD9+aC01Ch8fO+XYkTF5vSf13gTDQH1Y%0AycLbPRLDxmgGF5Su64YgPrDgSNFjTKLnk7gu1xDI4FzAecsQmH3g0XPYeoePCWNQpUPVpt97y6id%0AKaqCsDKYcxK9p+eMX1ZitKpMCQGRCT7S/aGhxDEQXGCOHT87FFjCSnSaYWmdYdrJsulW1M1OXBIx%0AbkjLmKgALxP0zDAWjL0yGK/72JjJcvvElIGhM0S9qrN31tcXzvOBFcFEi9SGdUr3DNZAuGFkKMgp%0A/GEFMZg5WLfEyDvewZwBdwvUspNuK1vO1KpKmlvUWIZeCl9++8KaNFbi17+88WwV+/jOz69vDDpT%0AApOOTw5TDKMVZoh8etnoXX3Ysz0xuRCC43lakjdMb4kSOfrJ623h4BMSM+PjAX7ybBreHWPA9Q4m%0AQJM/syfv213zdQ1UDNEPXC50Y7Drwssa+X6cbMkx8eSPB7cU6LWpB/w/+fqHb7zaGDyyMPvgZQm8%0A/eWf8efO//Nf/5V/+adf+FveyfuNc6/8/Osbs+klM/OJc4HoKr0OlhBYf060umODJ9y9YsiPTNg2%0AvMB0Kj2wzmJtYNR3zOxU43hLb3z9+pVf//ZPzPLBKpZzLgRj9EM/1Rzs2pPl55/419+/sy2RT7eF%0Ax1Mn8y4uHDlfOt9B6V6xu0NIKbE5jwsWExLJWW7OYKbDhY2yF5ZlASuqBZ8VbyNSTkbr+G1FDAw6%0Afg3U4ySsK3N61c17cPHOKBlHR4LTUFyB2SouJZIb6s/C0fPOr59feHyb+L/9C91OfDqozwcf3z6w%0AdKIRfn8c6s/okyX8L5y5tRrUJ13YFkWWCnekN+xouD5w1uOcw0y9GI2BtC7Y6JlzUi8jo49eszmW%0AyOgVFxYMBhs80gvWWy02nNAH9FqI6w0GrC8vuJgYOTPjm17wrYJzjDMj3tJrofVCcHC8/yC3wm+/%0Af+Xrx5PaB2uIWkA6TykTmZ1b8AQMc0x6myQ7sVPJVqszDK8TS2cN8dPrRfsbLGG76FCGYWBaT5PB%0AlIazlpYzPmlwpYwKxlDzjmEwxMMsWBPwYeL8irOekk9C2jD5wCZHzZ1uHTIGOIPQNYF9VkrOyJjc%0At5WPx6mo/MtML9Nwx7BYx90HRhsEwFw+msV7Su1IF2JKaESqpyCXnwusVf011kDv6oMyhiITi6H0%0AipvzmkjCaCfnmOpznEp5iinhraWUos+DuQYJ1hH8ZB96YGMFO4ReC8eZKW1wVCVvWWvJvVGH5v7Y%0AicrNgqPuB6t7wXurOngDzM6eGyFOnWZ7ryHUUzDSGNMSsBjvSE5hEcEGpDecMUgr6l9yhtmnNjpn%0AJreiHr7cmEBtwmoqtyVp2DCT0idGOiN69V5ukeeeOY6qeS6lU9pgXRKldPrsxDVhnMPUQv7xXc29%0As5NuN0Lc2Kb6OLwIDaPbwRAw15kS7+p1qK2S4gvBa8bgsiyATsL3o2ANf8qdUlDp3rf8wV6KItqt%0ASmCncThjMc5ynoXFR+bQwYN3FpZILo118+R80lpl3zMuBJZtw+ZKqZ0ugvGO/HhqUS1dN78WvF1w%0AaehWF1idUbnzEtlSoHbwM2mhdU+8vf2kvsOYkK6Eqd6rUldlkNxELtBBGYPRG8ZCyZk5YUkB6wMz%0AC59vG1irRY5MkvNszhFi1IwpM3l/fvC6rJznwcRhYuIlLPz4/k6/3nFjHLUOUkj6XlmlwJnaFf5S%0AC46hIBLnqOVgCQmZCTFTh16jc7s8Js5M+oRRMrfVU0sjRatDNM2E4PF4YKY2uX5ZcNOwbZFSBz+9%0A3BQjL8KalOAYTGQmzWKstSFBCNaRW2HaqG/9dsNWLbyCd/z155/59vEkhAU7B7dVN0gWT+261Vz8%0A5QOMiXxmkndIWtVjxlR/jHMgkEumd9GNuIPRNAdz9VBKJa4blsmYwpw6dHIjEaPiv1sfzO2mUtkr%0AwNxbi3cL99vKJkJ1wm3ZEBHKUQjbSry/4Z2jNpWp39dIH5GYdCPysm2Y2TmaEsysDxrc3DvBWmiN%0A1hpvLy/049CYjW3DWABHbo3eGhB4uWnDH4Plvi2M1ljTBtIZVzNrPVjrSJuHUrDWc9s+s19Zeq2c%0AbLcNbx1GNBLCxkhY1a87yg4u4rc7bn2B3nHBMRn8+ukzH88PgvesV1xI7ZPXl/sFpUgYYF0c+TxZ%0AU9LGQ1Qq6KJKb401KklzhjY8zlndcEZ3BVvDuqk3zVg9I4JbkNEIy4abg5AaBk8xSkV2MejwJW1I%0A77igMtRSTlK6I5eVwnuLv/1E+/aV7eZw0rjfNx32BYO96LY5D+IW4IqJeFkWmEooPfcH988/M4Yh%0AWkMfnbTdicnR+ySkKzTbBEwQ0pIwxqqK4fJF1/MgrqtunqZg0aZnIkBgdqWKatiB0eYp3tSPPhq5%0APJlWke0pWp77qflR3w0//fyZ48jIvuPDSgqwBM2/bDkRX1amtSp3DAHrFpxVqqmzOggPDsYlQw5J%0AG8peC9YUhlFLx0QVG8ZcXvf1RUOEz4aPur1OacG5qOdoMCzLgo+OXhsYhQrNqZmd1jZ8qJw1E+JK%0AfexMY2hDVR8+RmxUm8HLyydWDz44Xu8byTh+/vmvYC41zrmT7n/VrWrZiduLZkhmpdJ6Y2k2siSw%0AMRLrSbpFzu8VJBOcSgDHGFiLYt+nYNPC8fiijaCP/LYX7ovjJTi8T/gJfo1M6/H5YGC53e/EPjjr%0AwY+jssREG8IzZ9aUmMbytQ3G/8/G6z8XIf6jfM3J+fjB//j337i9vvDjt9/xrXNPkS1EvFEqjMpt%0ALXZa6KIPQuv40RTxGVSe5sTgpLGlO70NfNQHsI6h24Ym/PiPL5oyPxrOqWTja31wvyd+/Nu/8bJF%0AZuvcbw5ao7bJP//lEyEINi7UM5PrwddvXxGf+NgPukzej4MY0yU5EnqrtFKpQ3W3+3Fo0HHOumnJ%0AB8YK49LRz9aR82QcO6ZXlUYMfYDK40MDgcdkdLnw41VDL5NOZEYpyBiMsyKjIb2p/MBBez5x1yQ/%0ALlEBDwN+/vUzt9WxBcNP942//O1vfHqNGOs4L2M4RlGkQxS16a3VIgadpOWSsdbB0E2HSKdJw/mp%0AF4UxULv6ZkpGu0GFRFjn6KVj50RqU6KeDNo1LVQZw+Vnq51RK8Y5xoWs/ePPwrqodyWGP/PFwhIw%0A0nBMlpgwwWFjog4BJinqZnJyyQcmLEGhDV1EEeXSaEMPgGABO3XTlQL3txeVQrYOo+smhokFWj7R%0AHC2gNW3MhjYXMibOTKQ3wDBlIuL+l+F1qj7ZWZXlKXBGmyPnPWmNhKieKyOdJXgEURKiKBSiNNXH%0Ai2hGUbykCKU1+micOTNRcMhoDWmZLp24KKygnAejdHrTbacPmlHG0DyPOZRiN3tTP2DO1AuBLTJA%0AJr0VrAsqE6qaxzWneg9rLURv9Dm6ADBL1GDWPy5zPydi5GrInJLz7NQcMxEFB8iglEJpmmVkufT8%0ArSmVrmf66AzpLMlTS6aWel0kBjc7c0zmlQ2GaP5TLwfSB6U0autYH1m3C7xh1XTsnV4q+Zkp+aS1%0Agp1D5Rpmam8qmpdmrdF/ZGBlkqLHOaMUvuBUnngRQJko3j16sCpFC8ui79bQQtRYLhmxBhoHi16q%0A04BTH9/oimdmqN/OMCnnQ4cebdCa6tpD0Ml1q+VCthuiU7yzNQotcdKxFkYrrFEz3Kw1LEvQTdIl%0AubN9KGbYeZZLbiTj2qRNUXNyL4Rl4eydLhDiQgxJpVVTQNSUbkB/PzIoZ1UQhVOa1Mt243juzAv/%0AzuxIL8x+yTRrozZhGnOdX3JBZXQ7bABnDVbUD+O9ZUuB6FTW55wlJa+NcW84ET7dNuqEIbqhWRxY%0A5KIfGmKKLEvABkebwmidOQ1WtMmbl8fKO6VkTdFA7VYH0+km0BmDN7qd8t7pMz51uro/D3prnGdF%0AAVsdGdrQYTWGwYyphehxqh/IGtYlcEvqoTBzEmJA0AykfmVP5Vp0ez0Gr2vktuh2KjqPWE+IkJLH%0ARQ2rnWPq0MZohpudA1AowvP5wNtJyZXnkXEOxhC8gdE6uRbFb3uHNRpzkS6JGnOSktdzE4P3VjMT%0AVdfJFMWPh2CRXritiVGvbLLgCMGRa6b0im9Np9k+YFDp6cttxQfHEj1jGrw3WDuIQSNLRtMGgakQ%0Altk7o+kWobd20eScbhSjZ/GO3rsOeIJOxY1PCswauj3wl19qWRNmjj+Jh35JmmlmHbU2lYrJIB9P%0A0qJerBQ80gfGGaZUfHQk66A3XPAgXJlVhrhccKDeuW0bve/atHrNODNXfp5MTW3qbdCKDq6NNchQ%0A36YxVrfYZmK4LAExwVRFiMHQasWOQboiIqxV0IW1Ssf0UbPKpgykDaYIx/t3jJm4oL8zhw4fXQgY%0Aq0qTFKJ65tKC1KJhwdaStptGDIyBGQ0BVRTJwFo9P61z2gRGr/7e81RbxJpgdJy3CAYzLX00pqhP%0AOB+NWvVzZwgjH/yhqplzYI3eOWpEn8ic9HIwZSgzQAbSig69TFAk/hw6TK0nk0FwkRQUUiWt/0lR%0Afnm5qfpF1CuNVJ5nxXndNsZlYb3AHROtm1rZGV2uTTRqzZgGyQVz3V9/3BNt6Jk9RetIg27sRDrS%0A9O62c8IUfPCq7nD8CcmyxjCngA2Y6RVF752GNEfLaJPZNMYoBo9gebndAa07rDFYA29pEq/6s9bC%0A8vYKViNUYorYuFCOd/17Oo/MzuyZflZkTB4/nvR6gA2apyaTj6/f4KrdpHVt1K5nZk6rOW698xID%0APlge+eDtlhhYaJPFG+IS1MI09e/3Ej0u6IJGCKwx0oZSQ2OMmrmZi6pNtGL43379wzdeQyYf3XC7%0A3fn65XfeEsRPr9Qx6bnRcQzRcLn+PJk5U/PJtHrAdbNgZGKHId1fcSmq72FOnLe0vFP2g/3LBz1X%0AWim8/vIL4hwueKQ2TEr8fL9BOdlC5LfvP5imUN8/mMbgneHLx5PkI7NX0nYjTAsucOyZz68vV9Fk%0AsD7Spr6oS4rarIBK2EJgi4qjxUXielOpxfOEJhqwCxgXwSX6cWKu5klapTzf6aXQyq7FZX6CTFrR%0AF9kATINY9Tz1JrqyR/Mtgve6qagq3VpfNsyysd5f2LY7SwyM0nhNK6UM+tCNjoxBF7mCIbXgcsYQ%0ArE6K+tRDQC7q28TRqyKOg/WYoUVoWPTwnMMgrdPKiZVBKwf1zFciuzBawfqokhxRYtSojWkNrRXy%0AxwflfDLyiQ0BRAtpnaDrNkO6Ag6YDkQYpYAYeq18//7OfirkYjIVEnIBRepQkpUzCpJoQ5tH5z21%0A9qtR06yk2TT81lqLsQ4R/V6MoR6RIZzPQydhRg+H0TLlPDE2gNUL3hhLl87x8c5x7CqjQdFMvaq8%0AyMwBgHV6YI+izVwwltG06BmtMkVwTrNmatf8ojVpIz3mZI1RM7QAP/X5kDGopYGx1Jw1IPQCYrgr%0AxBIBaR1jrZp5e0VkYr1j9HEViYZRG4I+M4g2ZL0WWmvkcqrPDHAOvI8EYzX0eF1wTilLFk+wXnN8%0A+kR6xVsI1qoM59papxBxPnG2QZ+XPI1LEjJ0+NCyfibTWAXR+EAwEztFJRomYr3HTKV4jgspbp1u%0AjHXL42By+SQ0zBgR9rPo+WHVyybXAMxeTbOS/wK3LbEuC60JU2DPjdI0F+vIRbHb3uGco42ODwHr%0AI6UqQCA/npzPp16+rWBmw0xDPU+mvvQYDLcUWZMnzA5yPXZcMQlNh0zGGMqxM1rFoEXL6IPS2/Xf%0AazPbhqjhfApc2P85hfu2Eby5CIKRxQdqacSQWELUZ2B0JkIMhhQiaww467TwGY20vbLvB6MUyvPB%0AmbWIC163Ua0JrZ5MNLB49Z7blhRFPobmZxn9HVnrYA6MUbxxb4Wa1WPgvcpKW6s4qwO2bx+7Bpgb%0Ao5I2uIicDhmK7l6CU4nmgBQj3jiM8/QhrNGBmdwWT1hW/Z2byeIsVQzP/WR2YbYKXgvjWgr7/mAK%0A5POgd91Aza7NiLPjGvCNP4sp5zX+wSK0WhktY6ZKbH3w9KFSqtE7reoAzht9R0SUVCdXrpZFPbrm%0A8ixyDZ7an1sdh7OAEbY1aGECEDTkdfE6HEoxcUsLLniGi1jj6fVkTvS+7oV8DTWkCyFabsGQT4Xb%0AMCFePkqRzhjayHgzaXXQmfrOT4OMjnUGi7m8Ijp0ar0AUHMBJr01wtU4J+dwzlO7sO9FC/9RGaMQ%0ALllqvUKlffzjvQy83O+kuCqEaF0JUT1fj31nTMAOeu9aSPeBt1zkVKFPo9lcramn8DhwCLVWnBWC%0Au+oBZ5Hp4GrU51R/qmMivV/v3aSVyhz6fYzRgjhGjzFepcBNyPlk1Eo9n0wGaU3YEEnrDZ8W1ttG%0AGxqHsMSk0lkRQogol1QotWGM4Jy+33N0rFh9lq/NvPeWYFUBwNBQ9d4rZnalTJpw2SvCn/5UFwK9%0A1WvoXNTrWwu9dowPtHzqhh3BBY/zCzLk2rQNlZRaOJ8/GL386Qk31jFHZRpD7koAtNbRQL2ARsmm%0AZ1UfTgj6+RoGc0DrXQeAIoToiM7qu3A19AYdZlk7MVa3cdb7a1tr8D4B7tpxTGRowd+7aE0jU+++%0AoT9zCAvGRmzSrDGugeCQigkOZgM041B/Lq6s08TLknDBc7RBG7od7aNRa6ePyhiNUk61AExDKU2b%0AbwtTGsEHpHdGGzrMMEbhZDao93x0ehdVUHWYTs+K3irS0aEkhnwcTGOY6gmhtYLxFlA7yaydWjMu%0AuD//rVv/iYzJTzcNNh+i3jvvPXYO1vsryxphTsr+wRiCWEsfleN4MsZAqsG4iEuJmnfS4phdB8L5%0AzOpvF43LyVV91uexY4wOa6JfqMPpINVAPgu1dCae0SsDodbBaIN70txbbx1dDDkrdXJbI7kPvDHk%0AWlhS4DhOjUpoF5fgP/n6h2+8gvW8P09+fP/KngfvIpyt8Xp7Axc4O5RH5uO9cj6/UW2mj4Ixld6f%0Aiu5cHMYJI3/Qa2OOxnl8cO6FfGQGjXiLjHZiRDi+/I4TSNPSpeBm53l0PurChwT+8uurghmMQRrg%0APKsXysc3ejv4+9//G3//7QtMS5qVx3ni48Y9RY7zgYjgp2ZDTWlanIgS+Za48OvbhvRKcgFnL5Oq%0A7NhokV4p+UHPT+YUzvOBcYHy8c7x44P94zujK6HNWcd0Vf0svWtDWjKzd5VwuUmvEzMNPt3IpQOT%0AtCbubz/x6fMvBAsvb3fePr8q1GF2cDeolTMX9qJhtzKF0gqlVCwWb1HaTowqZ5tccgzNNVGzuDZK%0AeMEGR8knNhjq/kDKfpGTFNPdRbXALQtgGW1HRqWXk151A1GeJwzBxoA3npaLTt/atQXp9fLHaTaW%0AAZ0KWkefk8ePna/fH0jvfN9Pzjpofeh62hjVyXf1k5Xe6YAY1cAjQikn+SxI6/gUGf24fLkW6w2O%0AgZ0gs+McOpnrlVoqiBa/wUf9DOqpBuijcD52RuucpdDOzPk8GK1ejYSl5EKvKlUctV3fPzDGRJzj%0AqI1yVFrpHKVxlKaTS+YlgRLOWvFm8n6ciDH0KZf8amiwai60nIlB85b4Y5BgIHmnuH1vsW4Sr1T7%0AVqpuxWTqJtRM2ujInDyPqp9Vn9RSee4HUvX79SH06am9M2QiXYuRnC8vkAWxqp1/7JXWhFwH5QpW%0A7WiY4ZDBYz+YTKKd1KmHbBlDN5vHQR9auM7RkKkStClGhy6jQa+4aQhRvZjeTPLjnVY65ayICFI1%0AO21OYXRDOSvH84QxaDLJufF4HjAnzntKrnw8DvLZrkm7InW9uYQpwSFVqLkTQ9AMsKpG4+AdfQjn%0AmTnPTDCD9fWNPoUOnDlzPndayzqhbJU2FDevBU9XmeYcxJBU7uPkAswMpE+eH0/O3NSLdxVB1npk%0AOtq15YuXV2o/CjJV4jK7cJwF8OqV8YYxhG3RKab6OxKjTrxxtD7Z94NeuxrZXSAGz/uX33m9B2IK%0ASmgMhuksx5EJIWBjxMyJDwbjA/uZ6aWx3Vass3gfVV4eDcGB6Z3ROtKEVgYyB2ZcDUkptKKUxFIb%0AwRhyLkTvmZM/vWfJBYLzipf3juA93sI9edZVoTzBWMYwrNuNXCa2qlRaAUcKWPjp0523l0jcbiRv%0ALz9gx3AFPq+r3ntJt4K1NpKzxCWxLlFtfnOweMt9iQqmCYkzN0QG9cyYMdQsflbFiteGt4bjeXCe%0ARTHHFyRjjYEp4Iz6jOcFENqiQ0TUM2Y8vQ1kWGqFYAy2qSypiNMi3gfui/1zgJSsXARBRVsLGp59%0Avy3cto0hk9kGy7qwbYllidd2oOGZRGOITgPJW1daJK2pYqN3GJOP9ye5VExt2KHNwZxC7zokmmPq%0AfZ4rQ4RaBr1mLe6WQBPDtt5wfmGaSN0PFmfAGPZnYeC43d+06ZSCdEsvmd6ybjU61DE4joz3gTWt%0ArOuqtDbRIdR9CzAd65IwF53uJQaWZaGLwXqDlEIrClJZfMAbo96q3Ije6xDkKsqtNYw2qLlo8Wwc%0ArTSkHkRngUFa14vWe8PGTc+k5wPpTbf0w7KmSPCR2gsyLMlFas089we1NiaWj6Ngjd6Vt+3GcJYl%0AWpw3ekaJWjLOrAVt8v6Cclh6t1gHUtSj66wlxMTE0nNlVpXbt5Iv6vHUmJWYdOAVlOrb84GZeg6D%0ANsUGg7WR9KJS4l5OzBSW5YVn7qQQKb1Q+2AUlb7NqwAv3Who7n6ypIWYVpU/WlU/1Ko5TCKOnE96%0APum1In2A1xywVk+VhhfFn7tptKEsJ+1sV0xPQ5o2oXNobWcwWK/ewVEKxgwd+JrJnIN+nJyPJ612%0AXl7etH4K9vLZefbjSW+dZYm0LNxDoPZBeT5o4nA+MacQwsqSFoz1PPOBMZOaG2IMk0DJFUZjolvp%0AOSc2rUCn5QMzrkgZwM5BPXY9M7qBWRm9M3plTqMgKqvvGoD0cZ1nwt4KNhj2/VCKqU6hyKVxW1Xa%0ADlaJq2eDUbHpTj9Pcla1xfL6E3UYYgy8vP3CEjZcutPnCX+qJRwf394p58HX33+nfHzDjonDcZ47%0AszbK8YGb6pftA+6b5zyfAHgTuUXHum1I3UnB0xsqb0+BEBJlQIiR+31FGLzcEx+54+bkp3sixsS3%0Aj4PpHLkNzq6bz//s6x/e41VGZ9k8zI3fv/9gjR4vhs+ffuW5P1ijY/v0EzZtRCuUXdeMBoNLkWka%0A9SHYYMA5zvMgekcrg15+IyxqfM61sNwX7i83Gl5pJkBKK60/qG1QWibOQDsDn94+8/HtO8vq+P3H%0AOyEFPt9f+fF4xxiHTwFvBkxDbY3Sq67VRcBNOqrLv6eVb4+dfwp37mvAGs80mslhrIXZMSYwyqT5%0AgtBZ3z7pJixXTY4XUU148OSjYNzBtB5xhnlOilTiolKdLhaCo+wHYw41XIsweyb4gHOaHo83SBNS%0ANLAoQc4vK9btuA32fLLFwLf9pAmKBZZrsg8Y58ml4Ys2aH993Vhj4NvHg//77ZXaLk9F9+TTEJPo%0AQT0M01jKmZmiWQ2jVc1s8JYhDTqU0llfAq1UMILBEdZAO7RBs0EYYnD50PBo0YnWNAZUUKDY2XJS%0AL9299ZZST94fOy9r4r9/e79kF1qYWKNyMDAwdQI5mRiZPJ47/9dPb4yueHSk04rKXMt+4KLKWcZQ%0AvHCvlYlREElvnKVgQqDtB2MKIqfKaYy5JGoarCm90lC6UPSRwdTJm3R6U8mOtdrENRna1A2hTaHO%0AocjT9x3BULqm1OfauC1J85oumdvzyNpwXjjm6C3OCOU48MvKGA3TdIJlncWGRC0F7zy964RPhsq6%0AjpL/lEeN3rQINmCm4SwHKUTOXMg5Q+8szqrcwnvs1JyZWitmTm18p9CGcBwnuXfKlZmxxMij6uRP%0A5bsqlVqcI3fh1WrGhrGeUa7oAzuvDdUgGItYR34cpBSulZAhlxNrHb1l3VxiKc8nziuWfIxJzZlR%0AKrU3zrMoYMQ78pn1uVO9Kr3pljEEzxgV7wK1tiv13quPRiZtCmVOatemP3jPkEwbulUdVwbgNI52%0Aamjs/fWNKpM+DWF0zYCTTs9Ns5VEkD7wRs/H89gBGEO3JDVXjjNjjbvUAEo1PLNuTHJtjKF5bOd5%0AXLJHgzETMye1ddK26lTTafNlnEMGLGFylK5SxeA4T31WUrLs7cDNSZHJFnXDImJYkwZgWtEmdHTN%0AlRvHh14ORqWZ65Jo9ZL0Wkvv+vcczoARvDWU3KmtaWgtMHphz0/dbl7N25HLpaKZfDz153PGQB8c%0Ao7BEj/WaU5d7VVVf8gAAIABJREFURswFSWqV0ab68zxYgY4CJKLznH3yetvwztKrSsRf7xuznupF%0AMg6XNDPI+ARmUnPBB09KCW8dj7MqEU60iDz2TFwWpgs8H0+stRy1wRC+fX9XYtlUxchZ1Ezfmjag%0AtlhiCkgZDCvc7g65yJZcp6MqJDqzd7IcpNtG2laOMqlYxCpGf/TO2+snFjc5jp1fP3+iFx0OaRsA%0AxgpzNI7iSNPgdGZCCEGbFmsZszOGYIzH+qAydquQlWmFFCIeyKWxxUCfg/04OLMlmklb1FshGKIx%0AyCg0DNsFCGpVfxYTAsE5xmhYEkct3BYNlXX3F+o0SK2XdFcHB0u60Yfw9prIx0Eyhv3cub/ckVqw%0APpFbw50n25I0eNz8kX13bXizENPClM7HobCpYSC3xq8vL8w5OZ8H7u0abjwevNzvlFLBdpoE6CAt%0AMzS+jzEMthlVAXivkSO9qLRqdmxvBHPdeT5Sy4lMx2hDgUkh8Ho35HPHRfWqxZSwMUFt3O8LbUys%0AF3IugLCsC6VU1pTAWj6eH6xLpNZrsFRU8XOOzFI01Le2QX4+CWnl2B+a+TiFkiutVYU0GUftlWAi%0AbRYYk9ksYVmwYdFNWG8Yrx4sFzdV9vlE2z94/+03TLyxbDfNOV036EUBMs6Tj4PX9RMG0S35uqhE%0A2DlCUMWINQspGGrOgKW2gUHjQcpRsE0UqoTHVt0YlscH9uUTeX9QykkI6VJiVJVUEujj0KwpRDei%0AadWmq+sVM0W0zpng08oWNn7/8o02dJjYh+B8YEkr1gf66Ly+bORueBmV1g2f00U17IPWMmNYglsJ%0AVp81kyK9ZB04GxjW08/MsDosOfYKbmp4+Rz0jw+FgI1ObSo7TEvkfJys20Ld1Xaw94ovShttTQjG%0AUHtD8knwQZ9V26l9UIfevUJlL0XjRkIE6fztX/6Z9x/v/Pp54/1opOPk/vPrRVwFmUlVS1HJ5B2D%0ANYJPK3zoM9XaTi0ny/Yzs3TymYlLootaeOSSl0pvtKbsgEepGuezrtAzjz0TQkRmI5+GLSb244nx%0AkdIq0uzl6x+K5Q+RfBGErQFnVB7tmf9nBygbA19/fOEvn3/iY8+8JscSI9+/fOHXX39m9JPn4+Du%0ADHVOYowwB61PmlS8t5hwrbknGKtQAOcbGMfz279TJGmshJ+s643zeIANlP1kud3593/9O+e+8+nn%0AvyL1oBUDsnO7J/7bv09uYcX3wn98/Qpm0qXy6eXGeB/stWJtoLWHnhM+qOZ/diaDR+789dMn2oSz%0ADX41eoGb2RlT8cHmMlTH7pgxkg8FSlgfqa0wi6U1ARy1PBncse6k1cn2+sb5/oOXX36m5orzjllB%0A5iStG2XfGaVhlhvxkq6ZbWVklbHE5UY53zFGw+/iuvLx29/BwF61sI7W8GjjT+PsHINzKH7bOY91%0AgWEsoyvZ58xP7rc7rVW6ueGMoZ47PiQcHoxKQHq/ZDTTIu1kFlhuKx9f35WiUwrGKxq0t10DQ1vH%0ABpUMtKy5OH/ghqczKiurwhyDvD/xaaHnXWV0VxP25cc777kSnaUhWpBPTWN3Rrc3U5SKl1tXuRWT%0A79++c7vfue1PJnfFslrdkllxmOAZ+0mTjpnqGXv8+KC3ivcRnNBzB6fetXyeWKM+JxkQkkpQTG2K%0AV19UKuZQIuEold4rtXTGJTnoF3b/eZ5I77yfmX5t8NYlIUMuVLNO973z7Lnx88sNsZaWT06nwdjL%0A9Tn2rmS10dVnN3pHd1yGch3upai/pJUKVp+TUhslNwZCcHBeoZA1P1RLXypeJtV7nLeE0cA7HEJp%0AlTGUJldrveRhFmsm+driHDXTuqh52xii96rtFm3S/umnN83vmoqdZlSif9M21grTqXwLI+RcLxO6%0AXDloKjcZZShdUcCOrkoUEVrptDmpZ6H1yhxTQ5XNH5p6KG1cspU/gjidym3QYv84i3o4sk4V+yWb%0AK62yN/U4YLVpqkMIMVD2HeMMywXXMeaSiIZIPXZiCCy3yL7v2rgO3bAJFTuUxthHw5xCvjJ9eu+U%0AU8OLn/tJPiq5d5yZPHLBDiHXypoCz72QlqQyS1EwyZICrgvP1nAxkWshWMOZtch+loL9I3xzDi4h%0ADykFLFpP1VwYRQheKaTeO82TMRNsYPaqHpmU2A9FBDubGNKwFqJxV8B6IJ+F4zzxxjEwjGu7M1rn%0A23mSvCdfERtNVCrmjZ6R5trWI+ptsaIyookWv4jSNe1UouejCcEb3BzUjuY2pcQcwl4ar4uiw52x%0AfHse3BZtgGw/8TFxnhmP5r/Vqu+KNEHR2xkjk3jbaL1RjoOjDo79ZFkSwyiIYY6OtM7j48HincIo%0AggcZxBSopXNOITnHngtpicw5WK3n23GybhulqHRR5iR5R28D2wZ+Dpa08f48WJJu8ko+Wd9urOuG%0AsYbnoZuZ2oSRd24vN3p3rN7oICg4sE6BF1j6VPluipHWMrM1hkweu/oo19cb+5kVRCVClYGZULqw%0AODhGp/aOs471frtgRROZg+OoWKtxE4aJtKb+UKdNrBmG/bnzl7efsWZQp2VZN5WhWct627RhMzfO%0Ao9B7JwRHb51kBhITazDsz0z0etbXMYg2MkbFOkNaNrwRHseBmZbSRb2cwROXwOMoeKsgFI6sAyjR%0AZ99dBDvnujYdreKjgiFk6mBk2kHZK/HzZ6QNWik4r763mg9un37W6XtY8MbQ25NpJsua9Nw5dvVQ%0Ao/Zhcx4sqxIcdfvm9Q0NgXw2Xl9f6F2HBCkEHSKKoYmwRMvj+SCuC4+PBzGmy/rhMM+d1gf3Fy6q%0A7yA/drZPOogVDM5pXqbrnekCIx+0C/bA5UsFoZ0PwvqKmY1cKi+ff6GPwW9ffsd4S2t6loU5OfKB%0AXVd+7Ad/+elFhzOjcLcr/iLQTutwdWKD3sulNxxyZfk58v4kLonJhmuZemRaybz9/Jnnc8ddPsFS%0AG9N55NRmy0S9M4eM6/83kA/ddLaB8eHPgdzolV4rz7PgtVjlPA5ebgtn/0PiDcF73XzdBbGe7eUT%0AtRzEt19wQTHtyVimVPqEeTYwVeWiKdFzBqO1lVweq2mAohLu0avaWr6D8VZlwRZy0XNl1Cd+ieR8%0AErcF5vxTulqzqo6mGHrLlFYpVRUzRxu0XmldpY+3RUPT96I+eZnw7euDTz/dGOWDziuzDcKWtAYy%0Awrq88fz9C9Z5ytFodcfZSS2N/f3Jp7efCFEjmR4/nrx/fCefHTdFLRP1oB2GuUZ6G8xRsd7x27d3%0A5pj8OE5kVu5b4Lao9NvFiHeej+eJlaJ39vScrVPywY+zcXbhti18/3jqcgX10/9nX//wjRdz4mzg%0A/f3ARI94y7Tw6y+vlHpyngWWg2/fCp9viTIcDnBETDTQDqzowdHbwHmVroyn4/n+jd5O/C0wbWM/%0A4Pzxd8asVHE8Hl8ZpfB+ZL59e6fkHUfE+sGn+xutafF9nB1vO2YI/++//hvvffD1/Z3nmTmHSu5C%0AjNxC4myXcX8CY7JuiviOS+TX141aM58+3Tnr4G4G+/5OXD4j03KUiq+QtoaxkSmedXvBWMu+n5jZ%0AKHljf7wjvfHcM/7bb6r/Lhnvo4a9Rs8ole2+UbMizfv5gV1/0qLV2ys3KGLMwPoV9sZjP/mP37/w%0A9ds3/utv3/nIJ30a2hisMTFEMwyiNazrymidPqG1zPH0/FspfHrZyE14HA+2zXM83/HLqge8j8zR%0Ar8ZU56WlFB6Ph676ZdJ/+4LMQRuaGm8B6ZrRkodwf9nwNhKS00yQ3hTL3A6M0UyMuu8IQrrdycfO%0A/jyotfHlyxd++/KdgaXUDhNqV3jANLotsVYlcMFa7Bw894O93PnxyMSY2LD0MXDtZPTBUxreRcRW%0AZs6X1tqQz0wumVwz0hq1Zr5/7KQYEKNT84mhd20crBHCmXj7dGdeW4ZaG9sSkF7B6LZrdJUv9jHo%0ATfh4PHgeChh5lg44xgVC6aLyp2nUc1QFgpnkXJDbwvN58EgRF9Q0ej6ebC8b/Sh0azS81Kgsb0rR%0AQgCo+dDnx6hJuZR2hW9nLeCs4aP1C0DhKOfJsiyMMbitasaX2rHXlvBZszaTU+hDkKlN2seRyV2I%0A1lLG4KhKzWKIej9kYoylTM0C2s9KtEpQFCn8dH+h96YeUDPVL1kLfYAxjrNqUeqDmtUFS74+a+um%0ABiF39b8ZY8hnwXpDyQ3rPF+/fygev3WWYJGim65kUXz4y/qnP7JWhZ0Ycewlk8vgrAreMS5R9icy%0A0Smh92wx8fj4UAnIcNzuXg39CKvz1+HvyMeJjxYjlfPM4BIyuhJEbzdC0K1N+f94ICeq/X/kQzcl%0AvdFGp6pCTSWvrTOnZRrYHzsuekL0nGfFO8N+xRRIL3gzGVictzzPiijiRCU3JhBd59mEMA1+W2ml%0AYZzjfJ6Y16QF9XbjbN+YxrGuieePgjGalDJHpY1Jm4U+hORh2TaSj7TesMkTu6fVzmjafDrnMM4q%0A8dJNXLN0EXLRrZi7pIFlXu894KoSFGVeYJTWrkwY2Ethjsnr/UUpeS5huzYnDssuQgD6tBhjOXJm%0AiQt9CsttpZ0HTu1oZGl4b+m94kygtFO3L1O4pQijI0P9S30MQtAtX5tgjVLJzvPAR08T9cfsZ8Ya%0AQ+766TMs1ejnvO8Z5w3DCdMaJccyGdZisHwcmbRtmNrwy43355NPLy/sRyGGwEwL/YKWTIFPnz5R%0A8s6wlsd5UtrUxrso9CKXDNMQYyK384ppENZlAVGEfa6FMYeGDh8Z7x2Vy4volc7JMPy4hgutKQq+%0ADfUBKZnNEC+VhA8agRK9p7SBuSIBbq+v6s9tDYsl3SP7XhSCFSLPx8H2cqcdGRMsr+FOrdqAnSaQ%0A4uTYm4I3MIySiT7Rhm7Hx5iYph6d3jqlDoxXQMrsnXJOlgRlGL79639wuy0sYcXHwPM4Cc5qEdyf%0AGO9Yl4ifTdHd3jKMDoLutzv5eYBTep4LCb8kjDE0MYQ16XnrIyktBOMYA8bovNxWtmXheLwDkM+m%0AeYgCt9eVMjrWwcwKFMn50E0S6nN6PnekVvauWWIOoeSMfb2Rz6wZn99/sKTIbXvFWlgW7TNLydin%0ABac5ciVX0rYCE2MErKeXjIurxpUEC87jumhh69RD3WTy9T9+R4bSkkstzDqwa+LFOp77QbyiFmqp%0AmBHYw4mYSPKeFNZrUGmZvRG2jXYe1HIwuuMcjVQr8+OBDwrAqmPw4/FgWxZi3CDAEheWbcE4qx5g%0AsZev3dLOiV+UCtr2rv7znHVQZ6A39c2n4Hh/HEpmXDa+/PaNZU3c1pUug9wnuep5/JdlpbaMsZZ6%0A7EgJ3F5UmmjtgCp0JxpW7RUqEq/cqhAC7893zqNBL+RcCdaQ26C0ijGTXjs+LnjH5WfWoUUqgRgC%0AuR6ksBKCo06hy0SaDnaPfaeMziiN4Qz7+8HZOo/9xLjA8/lBHrClyPdv33hZV273jePjwMlOfT75%0A5b/8jXrsrGtUq0k98VtQ+ErwarnBEqzll7/9E9+/fsMjSNXaR7o2e5bJy+2F55n5+HjSfv9CFsfZ%0ATvL7znZLHJfncN0CMirvu2UNA5cmbmYQOHqnDEGeB81YtnWhiKGNnZKbZqt6w9nmdQf/77/+4Ruv%0ALvqQLUvgv9w+8d9/P+n/k7l355VsS9e0nnGfc0bEumXuuvU5gNOgph0s+AUIhIOLxS/AwwGPH4CE%0AAy5CWG1jY2Eh0UYjISRQ0d1Vdar2LXNdImLOOe4D45t791GrD3UcpJPSdlYu7UxFrog5xve97/PY%0ASGiNX708oIwhfaycni5yk/cOZSfKKEwdQWtOAasMe7vhJkO9ywH49OmFb39/Zekrey9Y39nuV3qt%0A7FviHjferyvfX1e228pyuvCLT5/Re2RUzb2IQFRpzdt14/uv30vUarujWpVJiFYY6w+HESglJBql%0ADV3LVHx+fKIPxQ/XlX/9ly8YOu60CBLYiZixlEy2gYeHE3Y6o3rDOENNBe8cxirSVmUdaxzbfWWP%0AGRcbZp6431eCt8xhJqYN5yeZfgPanPCnJ0ouoBxh0YyU0WGirBtxXamtUPIuvi+57lBa+3kipFHk%0APrAGOSQUIb1sObNZBVYzLzN774RUOZdKjHJYQVvGLNMWVTrKn+RyGGVbZUth+/GNXAtrTGhnmLSi%0AxIjSlq9fv+KMTE6v13eeP33DqRqms8X6mVoS3Ui0jdbQQaiU5ScQS+9sKbPmxuv1TmqFXKXjpBAZ%0AogKs/mkKPTBAro0w4G3b+c3x/5i2nXQKpHXn8vJIiYmmE7qIC8uEiZqjwEZ6p8RCiTtlDFprbNtB%0AA0Sm77VVVJcYpjlPrPeNZRYyoFGDNgwKS6dRivSmjFaUUon7BsCwhsZgz5XWO946tpwkdoFFN4El%0A9NbIQbGg2GOiXSYqilQbPhXOy8K+brgQ6E0mysYY6nGpx1pKzhjn0SNRt8i2bnSkZG6UplEF1pAl%0AI57TXUhVxqCaABwGh58mVbp39C6UyFiqAEn2KACPMait8LFGvLVYpcgIzc/7QK1NSKe9cT6cPWMM%0AckqcTwu1NUZsLKdFvFtALhWFwdhBcAZqBatprYM6vGVZYlFy0RKK3pbSQQKTLVjeV3mP9C7YdydA%0AGd0htkLwMzk36SApTUNiVHHdAEU3ir1UttIYQyJX5nCvGGMFjtAHI0fU5KmtivNODboO1F18MDAY%0AsQDHn1MLo3em4Ck54t2ZnBLGeSajSVsUIMSQWE3K0o/5yUkyunSkahtoL961rQ9Kg3myrDGy7wqt%0AZRu7xcRQ4o1TgHWOPUZSUQdpNbOmKvEzo+mt4sMMJeOfnjHewV7Z1xsYR7x9SNUjOPbriqibf9qm%0ASSRz9A5DNqO1S0lcdaF4tdZEZrxGtBXalhpSitcIBMgbQUI3rWTT7Jy8bmj2JLTW3BqpVihNSvgH%0AbOfjKpdQMKxrYj4tgngOgcvDA2/XG5cpSPSFzOKDlNJ7p+fC0NC7XN69d9yuKz5I0Vz3QUwRo+zB%0AT9NoGnsuKGtRRmMGElUeFRoSizli8945mbgraEoQ4A7IQ2H7ILWODZ51j3gvYARtxHElwA4ZTvQ6%0AuPfEaZEejvKOtu8E55iXmffXVygVbTTzskgvysjrk/eEt/JeiDmRUxbZ7mikKJP2PVdqqXgr0c5R%0ABQi07YnWKrZJVG4chFacpyD9tJokNl37vwD6WG3RKGrtaNUoPXM+nVnOZ6yXVAZV3IhjPolvsRTm%0AhwvLIk6pZZr42Hfu9yvOaM7nMzVnaimSRlGOjzViFMSyc15m6QpqhTOK1PUxhCn0pkk1S7JBQduT%0AUChHO7qcKzOBxZ7ZYyR4R+nweLqgRpVkgA14BKJknCcmOXzP0yPaWupo+CH+KXqlZw1I/HHfRTBf%0AW8N7x9ePHRBHlVGDZZpIMTNPhmvcOTvPnipBa1CWj9ud+XSi94bWjsk7bjnTW2Pfd3wI1F4x60ZX%0AmlYqAS2Oz1YYSlITOLg8f2IoTZiOnzdthOY71EGVlgRDy3cmL+e9MQSGVPYdjMBy9n2nt0YsidYl%0Azu+c5ZYKgcHDMmGNZbttzJOl9kxojm2v6Fkclb1VuhbASUkyqFDKsO5X6tBo7ympYLohJ5Gwe+cP%0ATLzGKs8IipQyl8dHkYw76YoaZ2hJumKjJbmM6SFiZy3brdwKOWVud0m6lCagJWOt9Fi7XEYn5zAh%0AsN13vh+a58vE/HARaIgtpKRxDUwI1FowozG0I42BNvbodxu2tLKtkZwlklp6o9XB+7ri1KApgx6K%0A9+uV0zwzemM5BXoZGG+xTUjiZrGUVqj7jnIy7K4Hlj/tK7F0apHqh1UAituW0S7gVeW+R06XBdUi%0AuXrCFFjChTCdpZpQG6UUjBmMNjDDktONcpCmcxFy975uTNNC6bLNOz1c2K93akk0Bq+HS3eMyo8f%0Ad3pTGNNJvbNoWLfC6TLz45evnOYLkyvEOshp5+lyQbXC7DXb1jBUlA683XduqWLHoBnLKWiupbLe%0A7wfp8l/96+/8xWsweH68cDaGeHvFLhdmA//aX/wFe4q8Xzf+4te/JsYOIeCHwtPRJaEfX4gxYqMh%0AN0FJLqeZWGVtb73BLhNoT/7uKysrbx+vFGWZgH/+uz/whx/f8CZwTRt/GTzr/Z3HJVAZXKYJ6wzf%0A//DKXiqXhyfeP26c5pk/fHkVllhrfLmt+BBQVqhzbXRSzSzOMFvP7XZlDhPh4iXTrBDynAJ9ZPWt%0AFz9Kb5X9ekMHh7694eeLSACtZzqLwyl4h/eGMb5gRifmhMWwxURMB4mwR0qsnC4zfVR5oB4esbLv%0A1NIJrQjJBvj4uJJq4/r+wQ+v77x/XMmpkg7i356SfIAeRVmlFHvOeK2hNdmAIHSYMQZGwbZHjJ+w%0ArbKuK5P3qDBT444bTg6Yk+M0BuW60q2CfcMOxR7r8bCRA+S9Dh4fzpTS+Hj9wH5+wtWMD08ggR1q%0ASjAU1ilB7ccoh1Ot6S2TtjtbitzWnVKFGKeUkbjL5GijSsm7d3qHmCunWTLjvWVi9qAGpVSZ5uZK%0AzxltBmF+oPeCHh1lrZRttWaaJ7kAtEa/32koyiGPpjWMd1hr2XJmbh2sTPiCD8yL5NRLylgGpYrg%0AuDaJcGEMGIPRlS1VllOg/FDZc+JQjB4PF2Tjc8AyemuMKnE7pwajy6EkRSlCCw2pkXJimRe5fNVK%0AsPIzW2sn+Akq+LmzfdyOrlQ5opfjiAlqupnZ94gfx7YKidhYJ52wnBLLcibHlS1GVBeUvlA0K/ue%0AqGPwdo9sOYkM3Mjv24PGVttg2+4EDw4notbW6BqscuQoB03ZIAy27cY8T3jr5bKlYBwFaK0tXUls%0ANXgRUu6loY6oTt4T/XgQayVEQG0NrQjSOgTpPAwlDxHrHCkniQx15GdRQc2yTRtjcN9WjBY3kVKS%0AyZeNaeLkHTluJLcwO4vqAn9xzjFyph6RKbl0y4TZ+0DKjcvTiT0nQUjXLEoIjq1BlT6dgHME/T1A%0AoAxDU1pmxJ2mxZnWxiFh7ZXWLdoIethZTSkC+qmjsxeZrBo/cVt3bimjEBJlA8yhiui1MHIisLBM%0AMy0J3bMZfXQDd1FN1E7p0EdnKCt+Ha2oYxwI/k5OFXM4yNKtkFOS/sSeMEpTR2HQiamjObZ/zjJp%0AoUj2UgSdrcXDFpxM2L2WTtFgYKxBtcbaKr5ByZE2BjFGalcEK/HnEAKlih5kzULWqzUztCJYR8xJ%0Aenm9y+GOwZ4SVolGQDnNULI1N2MwvGMxRiLPVcBT3lrZzB/wF33gyocZ0nPOkZfnR673jaHAO+nn%0A6gP7b60VoqLTGOuJVTo+ygV0LeypMUwnGUsI0pf0wdOK+PS6Nlwenlnv70gLFsFc54TWsBehII4m%0AGzuVC8bA3gp6HIj4IZoJBQLZKF1E612Rc0Eh+G+GZU+Z0xLQB3GyIO9VEOJfaw2lDX7y0r1wIvMt%0AtVP7juqW6cHSMaTa6SXizy/Ebaf3QhvjgEAY3MMTuhW+rpvES0GAQyX/LME1anA/Ll1KGQExVRkR%0AWOtAQaFLV0obAetWobjmXbDjzlr2vqH0YDmdmU5HRxgBH1weZnLK+BDIrcnWJgS0lpiT94G03XGP%0An4W42gdKS7fYh0VUHUf88jQF+gDjArf1youW3tgaC0YX9CR03mAdJUm3xyIkQI7Nr1KDeZnF6yaG%0AS1JpTMEwPTxINL1U+glMN5QWCdNJYu7aSKrDeaZZaMVaqyP2Dc4FiXwbEdOOUdHzIwpLXG+MVmll%0Apx3+RmcUYxhSqQSjCfPC3jLl44rzlkkF6E0GEqpRvRNAV6koimSIxyA3AR3ZIBvpFKMQ+YYXfcK0%0AMHnL6AofHNN0xlpLWIL8vAXoSnrvtTWMtyjnxHNpFD0LSbbbQN1FodAGEhNPkdE7S7B83AWL752m%0AViVUx/XO4+dfMAWHmxxDDZSVNM5i5bJgLTJUGF20Olp6fb00XNAsTGxxhwNDb72HNnh6NJTSZKiQ%0ACueTOFFP5xnrLKMVvPWs23boCcTjqpyIyekVhaPrgVJWPgurpCz2mGT45TTbtlGb8A5SLKieOZ0t%0A3k58ff2C1RXrPh1+s0Gu0MuK1erQCRTe71/ouTGWmZoVp8eZkxuMlyf2+52WKvPJ8v6ecE76cjpu%0AGG3AKMawPJwtNVe8NzjdmUNg3Tdezp45KEpTbDHijaZW6S3n0Yl7JmXB2d+TaAXetsTDKTCUaGX+%0Apl9/5y9eGkHwVgPnh4U5DD7e3/j68ZkeHC9+Iq8r58+faXmDoslo5qcX9vdMdw5VN3lTnxbev/tC%0A18ikKTUmM/O6vnH+/ML16yunT3+JN5kfvntlnk98ftK83j54Os0sjy/0bcU+Xoh553VLhHnm7eML%0ArQpWewmWf/bjRqydr+suPR0EitBUwBnFliKKmVwGrRc+nwLeSz7/+uWNdjmjXCQ8S6ykpp3p+Qnv%0AT9y2HVc147oyn07ixhmG0+WCMo7l6QnqRpg+gzHkkrH3ja+vN5y3MkmdFrQxElFwgdJk+tWLwpCI%0AvWGd5/r1i0ws9khcI6/vd/7v3//A7777kfcoEa3RBD0efJBDqrP00qh0iXxqzWma6FU8WykDKrKX%0AmTB5mdJ7y56LlF5NOC5CgjnVQ0h/T9/8gvv1g8l72eT1RMoNqyzzOBO0wfnAaQYdJk7nE9P5BEAb%0ABtog1lX+jkVxff9AW0eOO29vN779+s4P7yvvqZOLUJh66+L+cFbcSGi0dXIhQvobqTTua+R6z8yT%0AIu47YZ4oMRGmGeu9TKh7E4x9lyJxCJZaBKF6enjA7XeoF2pNx2XwJ3qTeIM+TQvKO86XEyFMlFJo%0AN+nV9JK45UiYJlJJ1H5sXtog58qeB11p3q5XYq0UydKRe8crJZ4lNMooYqlo4HTS3GNl2wtaO7Le%0A6Wd5YI02RNYYAvo4EOqBIJU7GNVhGLwPx8HUkFOk00ipsywz6ZC2qj54fnQMrTnNM4zBtq64eTnK%0AwoXr/YOLrQY7AAAgAElEQVRR5NK25ULMcrhIRfp2DYEunKbAlitr7tijb9GHYtiAtQpKo4UZZRzK%0AiCC6q4J1XqJGSk5AU/BYbY7opKYleQ2saqQG3s/oLpuTfU/oeqOkhlJWCuRZ6IPWVPwsmoGfumDX%0A+8oSPLVWGor7vsrGLEreXhnDfZMLpLPie/LTxHaPdGQyOlCSl+8Kh+ZTkKMOGJQxaK1JrRwbJotC%0AY7TDuErvHu+9dMhSFfl4HwiyQSa/wTmagZoiuQgB008T6xZl05cryzwRS2VLDR80OQkSXGiAEmW9%0A7Zu8RjkLDlobSulM3nONu0B4EA/MXhWzG3Rl2WsnGIutGVsSW0am/qWgzITqhdGElKe1xRsZuvXW%0A6Az00BI/Rlx41gl8Y90rKENumXJsw5TRaGO5r/tBbRXBqVGamMT95r3Dak1NGessW8xyGRgSdzJO%0AXs9SpeMSj+6GMZIKcGqwpsImay5maw/JuhUZsT9xva203nBKnHRaW0ZtrANA0bXGGEOwRrp920oc%0AAHLYGl3ROrShuO5JnDLzdLwODaOadHDMQLvAvkXUAKfEu5haxXtPTAk9BN+cc2dxmlISIXhKSszL%0AGdUEjKKMJuaKsRbrA8ZoVM60mvnIEkfVSoN1GKNZdGNNGYOMfUofQtusDWcCNQk2vbSMMhOpSK/H%0AWYlM9i5dHOscuss1xFtLZ4hDcEAIHpULhBlvBI9vtKGrgWtS/HdBPpdySlhr8S7TW2e5zKxpw/tZ%0A4rJrJdVBmByxdig7GM29VLS1pFh5CA7DQLuOHlr6QsAyBVLObHtmKQ5lhVo5tKI1OZDN0yxxXNTP%0A7+3TwwOKzrJMhOBQ2vL08EiY3M+kxJ/6uPP5wlAKnZLE5NpAlY54FSy9ZfK6cX5+IaUdbRaM0ezr%0AnWvMnGcZMkx0Xt/eWU7ybLnlzPNpYXETznTaUJRUKNrQjaWnRjGJU5iOxIum41Bd4/3ENC3oI0rs%0AQ8DPM5fzA94alsvE5flJNrhKLgJ2ngThXURurpym5YzxnpEzzQuYpA+JczKke6xswIfA68eduEVq%0AG+y3KId7NME4Ut7Jhx5HaaFc9tqYg6V1cFaxbRLlDU7ijliHKh0T5JJ0Pi3M80TwE9YY7tuGcY4w%0AzyzzGec8xnSWyxlzKExqEs1LKnLpQInOhdYY1pHvuzwbkihN9j2CUtTaDieqgtF4f79C79xuO/dd%0ASLUPD88EA6Yn7knDrrlMgVFkgFHpQs0snaYyWgmJdWio+472jhhlmP/88lk+S7u8Nh+3O7UW+pBt%0A/+gVaxolJ04PL+IOReFmhXUG6wMfH6+yzRwDMJRUaSS22Fm3lVQq1z2Rauce5blfSpcOaO1Y63k+%0AP5LGBR/OhNny69NfijrFGya/sN/utC7ql1o66/VDIukoludvUKZhTMf5iZoT7SgLPz09Y5xF2w+2%0A+0rTwhD4lZnZ0sr14wPjPKk35jkQ2xB64Xxir1UIyBiaGaSuyDUePW35LEkdiTFeLnx9+2Aw+Fh3%0APj088tv+p7/xXvN3/uJVe+d12+VgNgx/78nwD/6tf8jr9ZXL8y+hJdS0YBkCcRgyEbLzwroWFq/Y%0A7xWLIcwXtHpnOS+st4358ZEXN8nU5/GMmxbWpFlff+DTZWbdL6T3O2UY/p1/8Pf5+uWV06dnrNF8%0AvRasn0j5jjKG233l475SaaBgbx2D+F9ilkn16JXcB0/nM8FKbCV1yNWilSVWxTdPEyjNskz4yVKH%0AEHpaH6xZ/CulFEpa6TWxjGeMa+R9l+2GUWAWjAJqx+Bwy8ycEgrL+XTCGC8ulxCYTgvWCD48WCmB%0AppgFNNAb2njutx/ZU+J2e+ce73y9XmF02RwaIwXrWpimiZgzZgy6EsmtMRKjaq1zS5FfmxecFcrb%0AaIOUMsYYjDVULbGb08OJ3sZB9XNQM2FxoC5oDeWP3+L8A5hIyzvTMhO8E6/MMgHgpoXgJOuN0Yyc%0AGK1hgmfPCWc9+74RY2JNgtH99usr1MJeC+uWDj9Tl4vbGJgjYqXUoI3B2U/stTG3TqqFPgqpiNBy%0AjI6qmTBP1JJw3mOMSAdH64f8OXAOgW3bsfaCdYGvP3whhIAynZwrwShSryyPzyI1bJ2aM2H20tVq%0AGdXF+REPZLdqMrWLOZFaYd/u1CwEw1QyYRJXl1ztkMNmF3GnE2fkURI35N6IKRHmM610Sq9Y61BK%0AoWo/ACIcnjNzqMeUOICCx4yOrxaGpzcwJtMH2NIlHmS0TOuGbApFvOjoQ4r8ylnq6Azn6FlK971X%0APpJsLnLrOG3RWoTHecg2bQCTc+LQGrI5H9YyhgBvLIPFGYZbGFXisaXsKKWFNNgqwYnEuA6JcBVl%0ApGMyW1oWIlbvA20CDw+O220V9HitxFrByPe3JuCFrhTKmp/lyqU31CHBzVXkyNd9pw+JV8fSYGh6%0ArdIryNKZ7L3JdLYLZbJePsnmhA6p0nPFWfECBeO4b/IwNUZjhogyp2Dl8JkbkzPsW0K78XPUM8eE%0A1tJ/0q1hrcYyaErJRuRAkjstvpzTaaYcwk3nDLlVnDt6Ks7ReiM38R21odDaoXs55MoH2WvAYsUt%0AlO4fnB/PR+l9kxhZTDgFcYC3nlIztcvlyBlL7g1jwDmRs/Za6Eqm5GhDCI5aFCM3cpMOJWMQc2Zy%0AljI6wVpQh4ReKc6nWbqrtTJPgTq69K9aIyb5PI5FUP+lDZSV2KLqDeU8uhTKUIfMXFFzwj0/kFqh%0AtIIuMoh5uSys+0ZuA4ehtix9We/QrTOsvFdTH4IZX06U+05XTeTLfXBvP/nvDCUXuobJO/ammJTG%0AGNj2zNPlzFZFIK604WPPTN5QesVYRY6dWjvOe1JOIqU1lmU5MbpcunOHW6qcppng4PXHN375ixeu%0A9ytFW0ZZmawhb4nJyMDkYi1Oy7DIGjDaHiJzIxcPY8WdVuRnYpokumy1xSxBoCEH2WSaA/XolCoE%0AXz3PC6UNToenyhhDrEXAId6R6PTaqbpR+s4Ugki+5zPhtMhGwMvwoXTwwbLeE0Y7Lg8PfP36hXhb%0AabXg1OAheLaUODuLN1b6hFpOfDFJR80YIVaO1uW900WF4awR76eWZ7bW6oDFOC7zjLKOYAXGpYz0%0AmrQx5LixPDyR9x03hnxG6UC6N1qv6GEZNVPijllO+NNZYpcusMWEdiKu3WNl3648XBb+9PqFKQSu%0AtxveKM5zICUhJl+8AzUw1h3JmA5aoZUm9ibP8t6x2jKMZlkCD6eFMSxdDx6fZNtlvOXh6eXoxzqM%0AkQu0seL1kgizuPFg0HsjBE/KQj1srVPiG+H0RB4d52c6sKX9oPh1KhbVIyiL1bIVn6eZPVdCa/jZ%0AE0ulbxtWL0IJHR3nLH009twJSHzaeANaLkDOKNEBnQJaT0xPTwIxMoYpTJhpwjmH9XL5GG1gnBMA%0AWhMnVCtVYGb7HVcbynbKtqGcaG96LQxtSaVirJeoprXctoh2M9aCshajNbfrB23x7FvnZaqcg8Bv%0AqpON9cl7UsxM84QaRzc5ZZy3dGWYReh1RHgtdrb0OkAbHpz0g8suTk3jZ2reqTHKuUQJ2l0u8oqU%0AK9pO5FYZreG9UKNTSuI4pQl0yTh0lffE0PoY3E7cyg2rKo3G7esbtjVSdMxW83Re2NZMik3+TRoo%0Ap6gxMk3yDBpDE9POEjzT4kQlYRSXU2ATPRqUhnaal1++8MOffsROnThmXK88PD0SY2KyjtI6zive%0APyLdyblG9c7kgKrwC7Suec87Thu2In+v27ZjRiR4S2ryuRlzPQjY/+pff9bjpZT675VSPyil/o+/%0A9rX/Sin1R6XUPzn++4/+2u/9l0qp3yql/i+l1H/w177+Hx5f+61S6r/4W9y5ABHyXoLHtMLUZUr6%0Av//2jzQGT+cJvGa93qi90rtmWU5QM1/+9C3WVVLXXD79Wh5GpRIuT2jtOD8+EPzEcjnzza9/g8Py%0AcP5E3248Pz9z+vSJl4eZ37yc+Pt/8Qu228rD5UKOO9/98D0Pp0lKkB931lr5erszLZ6YMt+/rcQk%0AuHCjzUHRkS5UGYrbtrNnKTIGyXbRtSIcvgAUh0RTrOd7rSgsdjRyLtxub6zbnR/eNt6//sh2W9lW%0AkQzn7Y5C4nFuOfP88plgJz49f8NyXgRx6hzOW06zFGj7UCI+rgUwzMtMjhuxZL58eaV0+P7HH/jD%0Ad6/8+H4ntU7J9YhCIXJCa9lj5jzLQSUcKOCUMzEXYm04LwS1rhQxJcHdDyjlkCe2QSk725bY953b%0A+ztxFxm0Gh1rHL3B0y9/xTLPPCwXnh4+cz6fuTw9cz7JBcwHEVwObQWRnJNMarQipyhivipF59xk%0AqnTbCkYdm4cqU0urDUZprJYI5UCieK0PETU2OQDftu3nqc6eMzJjHgIzGfLALVWQ+DmXQ0xYsVaE%0AysE75umEUp2Hl2cezidCWDg5j1tOPD4stLTL1KxKH6vGRNk2IRl2hHrQGx1IuRGTOLNK6qxbFYhD%0ATkfXQRDo+sggOycErNHFmZN752PdMb3x+nETQEau5JxBI1s8YylDPGBC+RuUKo6w1DpqdNK2ood4%0AnLS1QmfX4lizPjB5x2KPgzyQcyKnwqiNljOxQYwJzaB08VS1ocm9s9138Q61TjCaLaaDHtixSuAI%0AuVZqadxud7ZYxCWXEmmNDC0XuFqqiCUZMq10ItQdyPsCNHHb2HMWqtOQ/D+jQ6toxH0Xo/QTapIY%0Ap1YSp0Vb2hjipGod1QYNJdjqJoLc0QdtyLZR8N9NNoK1Y7X4wbwW7Lszh6SzS7coOEuYFuK2U1Ph%0A4fMzIAcVGNy3nYrCT7JJbocrrNQuD98+WHMFa7FGCJqjdubZS6dy3WVLtCWUFjGyREoVyli5aPTG%0AqBKDbsqQUsExZGNtDDnLpqOmyl7EA5azADFal4N40BZnNENr8r4Rgqe3cfQkAljD+fksP7u1MpTI%0ArI095KyKn7sWdPEc5QEVcCGQShJReq3kIsMeZ+0xCBnSj2AIiltZ8gFpKLmKm2aIa40s8I3Su3wG%0A5ELZMzFLnLrWJvjy/hPBUnOepeOb9g1GZ982OYi0yhYzOkhvxXmBgeTWsNOE81b6slrgMFopFu9A%0AwxazbEO9O7DFgn+vTTx40zRBh1TkQAQCKrBBtAK6d/SQibb34mCbtUINGEb9rEDQTZDw2jiJ+Hgv%0AG54xeDif0QaUmzAa3l6/4INMnLctcds2hhrULlr0a8qoAxZRhqIgMb2fIvmjCy0zlYzWsOWId4LP%0AjnFjjyIPNtbKplEbglGEsKDdT4d0GVj5n1D81hKUuJtikcuoMppgPXXIhUJbLwMULZ0rxSFcnmWg%0Am1Pkev1AG8f7x5Xbnki9HVF32Ks837wPx+eI/LvNYRKYRyqkkgH5e5jj33X0zmiJnCu6d6yzOCUb%0AWKsVzk9H11dSDYzBspzl5+C8EFwAreRZMnl5VjmP1kaQ3gfm1FjHGIMwLcegFPTREc45YbTl/SYy%0A6Mzg9bYRc6Yx2FplOi8Cc2qQ+ziGqYocC7kcUcxa0NqglBCW6wGVGnXQc8ZokSN7N2Gs0Fxba9S8%0AC4wpyeew1uCsl22eVuhgGa2iGGj9L7Z+JggkqKN5enqSwWDvxDqoOZFLRaPYs3hGUZCHPHdrF6BR%0AbUXotEYEzCCS9bhGtj0d3aeB9RNDQ079IP4p1NAs04ydZlQT8X2LkbJHatzpPTNqoWTp5o5WqDlh%0AtUN7eR7qKaCGks6VtZRRD6LoTmmdXCqfn5/pB1TKKkPtQhG+3eMRvTYMo4kpUfMOyLPMeX0IhIU0%0AzfH8kM+6hjJe1AHOoTFYIzuY2mAKC9NyYj494LRCd1geLvKcaiLUbg2sCniDOCH9AsqKwytYnJ9I%0A+fDMwc/+U2edPLcZWG2Etqo08/LMfHriftv48n7n7f3Gdb1SascoyNsNZa1UdQC0IziHC1ZgGKVJ%0A4qE2LAKuUaMxacu63zHGsa+R2U9cPj3zzXlBN4U1ltuaMV4Gl7UOliCwN3FcalIbRMQHOIyitUEZ%0AAztNpCSDpeueuW1SD0hdM00n/j80Xn+rjdf/APy3wP/4L339vxlj/Nd//QtKqX8b+E+Afwj8Bvif%0AlVL/5vHb/x3w7wN/BfxvSqn/aYzxf/65PzzXyvu6MoaiNkX6uPGbh09M5xdSfMfZz6ja+Pr6I0tY%0AyL3zMHm8HvRuSB8/wGmXTcF9wzbN9PkT0zRjaOQSMWHCzSdSSnz+xS8FjRwz/vGF30wTTmvevrwx%0AnxZetON3f/oD63rn9esby+xJufKX33xm2644BSntP/ucrilJDG8M1DBMRmANpXc6AjrIQwAAMW5M%0ApvHytFBGka6B0oTJo3SjJlkBe+t4vW1Ys3HbKvctMdkr1micm7Bhg1HEh1IHflpkC1IzdjpD8PQx%0A0VtDq07bImM5k9NO2r9itayr07bxV7//I7dt5brv/PZP3/O27ozaZbNgBW8ec5JidTBH2Vhuj/6Y%0A8jtjCFZTcuEaV3TwlOD5+Ljx/HBCaXFd9d5YUUx2xU7hZ/u885NkhBHcLDRm72E5Ccq2JrxxEDxx%0AvzMvC1hF3FZahbJf8dNMr5VSMtoZrtc7act0LTLF9/ud99udWymk/tPhVFbKkx70oUhV1uQaiEef%0AqijQTfGxb5i75nQK3LedKXhS3FC905CL6na7Y51D6VXktb3Jg3gY+pCtrDGDkitWa4Y1lG2V7p2R%0ADkk3g54b64egihmd3mQ65rxh3yPbJtQpMNTe6Mbwdl+55kZqjZSlt2OdlM5768Tefz4MeDsDjdc9%0A8+lpsJeEzo7aZ6iw3e8452AMbvtNOoa3FT/PjNaZpvkgkLVDngm6dxbn2ZLIR8su0tGYxcNl7fGA%0AqJX3pDFayHrTPPPxseKc5bolYiygBSteBwyl2IoIhlNDgB1j4HRHaUGWhyAHtd4q1Sj5NzCePAot%0AR4KZZWPXBFBCH2gDt/sKvRHmBd3FwSK3KcipyPdZT08rvYM5NojBOfYUaR16qxJn2RN7LMzBCp7X%0ACOjjtiXWTeKhXQ3pVNGOib3iuiWuu2xNtDZyqR/qoFrt9Hlm9E6YZ1Rv3K6CNh6m01Pj8vTEum5y%0AyEoJc36gZBGduyBbH28EYBJzFTJTbawx00vnNM3cD2R9PmiDuYhzRjNkQgukoSS2WDM+eLaDChqj%0AyF8B2migFU5rYmrc9p0yxLOTGIRaqdaRqnRyHs4P5P1+iIUnkdYaIU5aJXHRkiKny5ne5AC1b5F7%0AlNf+vCyMOnhfb5TScMYQUxVsfC0oZ44DowxZchtY40jbxjgouKkU6ZlYjTGOkkXem7L8/9potNFk%0As4qROHeu1K5IpeGMo6bEMJ5YB5eTZ7o8i59xPjMx2FYRr09LYLpcSPeVXhrBO2ozjAGtNXLaWXPG%0AO4l1tcPZNU+Bmit9aPGQdXELOmdRXWh/dCWT9d5YI0yTfE65yaNbJhjD631nj4ngPRhFMEf00HmU%0AGlgfqF2h/IKJO5OBj33ggyL3xi8+fSLvO/PpJMOpJtADreVSY7Vse4PVB3ShUYbE1aszXO93ns5n%0ArPFc7xtGK+JQjCZx6FyrHBaVlhhuaxQUo2RxHRohGhcy161jjWJZFuwY7LdVNvrGE04LJRbcdMaE%0AgPcOHwJuOtNSZJoXcozohxdia9iq8TYwyo2n5ye2baWURulNIpTe00eXGsABIWlVENk5JzqaKThm%0A59niTv24ozUsfsaFIMMYB0EJIEg8Y428F6zTbO+vmMdHvDLcthVtwAfxwrWS5NIezrjzLKAqZZjO%0AD9hpwliLMfJ515pg7AmzbN8Vx9bJcpm99PiOw2LsjbPRLFNg3xLeKkkmADE3eit0rdhi4+F0EsDN%0AuuGDlcGaddguUV9trJw1sKzXd1qSiOUWEyb4o1LV+FgTj88P5LxjtBWi8tD4yxNtdKDRsLhJ+m19%0AdPa7EHS37c7+9oqfTrh5ojXpCpea6cpKhF5rrlrxaQoSj6yDYivt3lgm2OOKdTN3drQyXJaF5h3p%0A4848zbiTIe2ZWcnG/v7+lWl+wnoZ4OzbXWigaIl4G4OicL/uMA7a5ugMzNHh96Sx48LEHiMaQ047%0Axnvi65VUO+9rpOaM9TO3dJfX1XtyTjJYHYHRGmuCc/Ci0mCwb5l5cnStIBcahtv2jvMTcx9YUwRE%0AlRvWOzSaYRwmV2J+g9LJWuFUR5VOzqsQdhWUJpLz1KWnqBRs65U+BltccTZQOrRSjmGiAH8amtfr%0Ayvm0sO2JOjjgJJrfff8dsx784tffsN3esC5gpxNrjLQSebqcUaOisdJP7IaGwYzO7XpDKY3aK2ES%0AIuYPf/oeHwL3vjNqpfdCj4maMjXC29cfyLmwppWzhRwzfgy87RTVybnx+eFMqY22R4LxvN9WalOY%0AccjY60AZzV4G0+RZJiMLGOeJeZdL5d/w689evMYY/4tS6t/4c993/PqPgX80xkjAP1NK/Rb4d4/f%0A++0Y458CKKX+0fG9f/bipZUQo14uJ2rMZN24987Lyxk1MuvtxkkrthJwPaHUzFZvnL75ht4zwQe0%0As7xfvzLbQWkLb7/7E7/69Qv0xPT4K24/fkdNG31IJ8rPJ/x04mnAtx9v0DLbfeO+RoZxLCGw7gmj%0AFNesuLfO29s7Zpr5q/cNrY1E7uyEM5rcJLu/F9m8dOCCSA8VQrNbU8dPnbU1bh9XNJqzEYfGMllq%0ASoTzM22/ErEoJUScH398ZYzBp8sFi0XpQ1BYK9VMXC6R3gYPy8IoyPpdSXdFKTks9qFZ39/RiINs%0AVMU9F8oeySVxjZXXtZC74mPdSYffI9WCt0GEvV0iMj9t+Vpv5NFA+SN6OXBFppRWyebJTCJobK0f%0A8TIFNGrt7AeQQQ9wJuA1DBodjfUzJb4znc7o1qi5UsLAhkhrlb1pucC0JpfoNihtZdRGWAJdWfkw%0AU52tNPZUuW2Z1/sqB5XexKGERDBTaTwsAV3KzwJCpQQV2mplGIEX7Klxu955CjMKIfhk99Nr3GlN%0A0+m0fhxwjKPmBr3K9HxPgqJOWaSwMQn9T2umJdB2JQhtpShVZNzeOyndlsowstWbJ89A8eP7lTUW%0A9pQZ2rBu958BCUoJEndo8WdYa2i1Mju5pFilBOwQK9OsmUpl3TaeLmc5lI4DzqHNzxuz2/XOaZm5%0A3ze8FqlzH4MtFdzkuX7c8N7Kti4WrmUTafaAkqC2ig9eJnJKyQfsujFUZ7SBRvFwmvj+7U0uKkPI%0AikKqE1JYrRVtZHvqDOxV3FLLASmxVqhVjEFtmmAh94YuBXtE4pR2WOuZZiFypVRIOeP9xNgr2s/0%0AlNDWsx/vh9ar9Ddy57vXN7qSraJzjpKaxE2GSIShUVWl9E6YA9pqTtrwscmWuXVk+m40dWQR97bO%0AmtoRqZYuV22DPcoBZFkW0nYll8zldKLXSGvx8DF1kQoDPReU0jgnPqdcG32SqFDaIr1WYhIBsTaK%0AfRX3Vm2DnBpDi1/wJ5GyGsjWQEEs4v77WHfm4AUOZC2T0Vz3KxyHP2MNCnDW4JXlbcuc5pm9VIxr%0AdGXIqfL16xd++atf0lqRbVGraLsw4o1YE7qUY6MmAAvdDipll7/rbdzpw8CAXgq3LUqH4pA9twMs%0AMpDPMuNg3Qun4LluK70rQvBCSWRwu294p3HGME8TagzSnhhaU2oXrHsTCIhRg3H4bfYsfSRjDVp7%0APl7fuDwu+DABjbQ3elfkmNGjYw9x9tBONhdVNnIpiRoj5Xq8fpZWGillSums68Y8z6RY6MFQhj7i%0Aa+Yg1oE1nr3K5VQrzXGDZj/6WOfTQkcix31IlHjygVwa87FlGloGT66Dt4aWE2FepGyeMpNRaGeo%0AsoYkl44m4UOQC8XQtJ6Yp5n7fZVNYhxYJ843bT2T96SU6E3Ep+Lt89z3nVoHk3NgReKM1hhlMM4I%0AfrwWliBS4y7dA4w7ZLha0VuVoZOW7mMfnX1dsW5ioOjKMdyglwzaCoI8F/YkuGhrNb2InsOZweQd%0Apg/CFNj2RPAWtKFU0c1M3tKGPqKxsrUufVBrxQyY5oV+/OyWDjG+4ScvqpmiMc6zr5nbumKOQWzV%0Ahbg3Jm/QVo5xo3eMkY5zH1oGYkZE8OJr1NQBSslgp/XOGhOTlyi1MQqForROKZXcpZdqkJ6011og%0AZUn6gVPwlAr3bcc6j+mDlBRWZ1ouQnR0J7aSKW0j3e6yyf0k1EM1DPv+LuAXNZhOC/t9pxzRX2M1%0A7vwIY0g/SknEe2CwYeJ+u8owslVKVyQdmKylFOlbFtVZJnn/jkMNM9lOG50tF/w0HdtASL3Qtea6%0ArkxOY9Dc0agoMci4ZnLuB5is4pQn10Q+GazwK3DBgZbOUmqZmqGMLEM2pcTRpzTODtQSUEPOELnI%0A8yXGirKWuotGYN029m1jH4bZIpL6XLgfCgDjhAR5j42nRVyjVR29S6MpQzM7TTWO/f1Kr401Xylp%0A4KyI0ilNtm9KiQS+7PLMOyLpzojHSzuB8hhjCfPExoBa2eOOtkYIwimj3EF/TrvEdkslt0GKib3B%0AZQnknNlzlqHb4UR9OU+MBnuU/mTJie2mhILpFPPpxOMy8/7tj1w+/YKy/p69DGwILKeJJmNr7usd%0ApQx5jwL2iFU+r/YV0zrff/kRzWBfk+gttCG3QqmdOVhe7xvn04Q3yPCQQSqdvCZsCPhSeY2HpqZV%0A+azTA1CMWpknR+5VqiX/P8E1/jOl1H8K/GPgPx9jvAF/D/hf/9r3/NXxNYA//Etf//f+Nn/IOESP%0Ae0o8LJbLfML0nT/+0/+Hh8+/BG6stfPy+YXhAq1t6MkSV5HhTrbx/ocf2PbOdd2p3vDp5Vd8+fZb%0AXr+uOH6P87I23/edohQ/ftwwJfPl7Tti6RRtqb1jKORcMSg+PT/xfTeU7UoqndlbruuGVfD9+w3r%0AJmKMqNFwwUpMYAqCM9ciDPW9ijh0mol5J9gHeq+83e788le/4roVQijgrJCQ0orzJ5wqfPP8xHXf%0AebaYE64AACAASURBVDaOtCfe31diLlyCYbk88v71zimsvH33PZPz7A8XkYgGy/7u8JeZ3MF6Rx8F%0AbQazcTRtxB+03vjn337H+1b4/Z++5/uPO1/fP8ilsR0gjKEUpcuK11uDHkKE2faOQuGcQ6nBnoqg%0AvNXgh4/I0J4aHI+PlUVBqwWjLT0Xie60TIkZpR2qdrm4dsVpcWyxykNWa9r4wsN0bMO8wTpPrFWi%0Akr1Sa6QrWPyC8Ro/z7Tcud5+wIWJ6/s7/y9vb7Jj2balaX2zXtXeZuZ+ilsEKRKRfR4hX4Ee0KSR%0ANOAdaKSyCV2kRNAEiSZCKeUr0ESKBgJEFPfeU3hhZnuvatY0xj4nUxAZgUIC6x2Xu5sfd7O15hzj%0A/7/vp8/v/PD1zs+vb3xZD9YzcqaMsV4QpkoLyBBBl9YmB2ijxXVWaiP3zue3lZfLle3MbDkRmqM1%0ATc8Z5QMpRkrJHClhm0SYSpVLmVa/eC9OdDeUVtjs/hB/Ci1n23YwhqYtt/s7WjWWy0JKmnGZWYZA%0A3g+KUcT4QMunTi6VPSbW/WBPEktUD6JgKQWjncgTu0z9c4OgFKUpPt02nmfP+10Tc+A6jWz7ncuy%0AwKOMLynHhtIiR61F3B800L1jreK2HhK1joKY7k0Q2NZr9qM8wA4Sj/v0fmcaA1ZpTgfBGi7DxJ5O%0AidDUCtqRH5e6XIT0dVYemgM5NJYOuQuhMVa5nI17YBk9W63oELAtY+xMWg+uy4RCthjOWo79pANh%0ACMTzjVI66ZBomGo3rtcRzo0jJUrupJLJpT4cfRW6kjhLzBQU674T3CNOpzpHaSzBcbuvjxi04HaV%0AslhdSR3J9xvDlqRE7KySeKjWfHm782GZ6arwhx++8PvvGqP3VOojdg17lOfVNBhqrlCEhne/b3LR%0AbvIs+/LlHbpsq0OwBO+px0FNTbbEHe5nxBktVLpDImBbEvnkPZ4M3jF6w5k7l9Fz30+6AE2JWQA5%0ApYHTRraPqsvFolamMTAGR0MRa2dfd775MFO75qefvvB8GZjmK+ex0s8N4wdUF4/Xth1Yox5Jg4Lq%0AEmuxGm73A2c8R86UMz6+9gTaI+E8zZEyToqJbKf8+lttaG2pvQm4ojasM0I2LY0vbzecswzWM4TA%0AWTqjbXKo1ZraO7F1nDUUtEBm3CDC9Xjigud+FAbVmOeJWirTdeZ+u5P2k+sUsLpwxEiwQlP13kvE%0Aq2ZKyigM+1E4z5OKEE21Uty3Hd1g6wKvsPoXVYGQO533Aiio0tU5oiQJlilIDNobaArvHO3RTdRK%0AvGiVX1IAmTA4WtcPqe7OGTPji8XpSchmyuDChFGNt9tNensPWEbJlcE5eiks08R+nrQmAtZcKmmP%0A1C4enPfbSs0COCj7RnBWNl0NXDVYDVo1hmV8YLIjGEXMheNMcjjUCuUtQ7BMYaAh3fHp0QEdQmB6%0A/kBGDrf1MZhSZqBbT29Ffr154cvPPxFzY+iFpjtzGGgFqlHc3jeWIAfJ3jXBabRyGC2H6xw7Bc1R%0Ak2yBWiO3zlFWZufZ6k43hsF5htI49gM/eJbrFU0WTLp35P1kzIXpMkssE8viFSWJXsXQcUNAKyXf%0A007gTvUxQMldcVbQXaGopGaxOnA7dl4GJxsNZdjWiFcGazquNfZD+qBGO6wSZYMxmpgltoeSAcca%0AI7OR7uP1yNRaIXiUMlymQo1JYEZGYYL8OY9jY1hHpuuVy9Mi9BAfZLDZC1qLP0wPE60lcjYobSF4%0A4v3+iI1acmrE3OhdfFVoT0krqC7P1aK43w7iXrEfwXmHt51WDLVpRu8p6eDIDZObvIPRjF6zfvmZ%0Ap+XKtkdMh2UI7GtEWQO1cb2OD9dhlQt+E4eUMY4wzSyTFSpxCJKGSEJJTOdBKYlUK/f3N46YpWPa%0AFX4Y2beDL7eTM1cuD2CXDG069Ew8IjdVmbxjywq9OOpeuKrOPRqulxFvLYlGi419u+G89LVKkiFw%0AqQ2yFmHyWcSnOgXu64npma5k4ymtrU5/AEOelplxGWUY7aUHmGvFOkM9OgrFmXY6EvNPWdQjMhCR%0AyKp1ht40RluWy8jrW2IIlvfbje++/4b8/k7ZDk5rBBF//0yzA64XgnFs68ry4cr7ly+kfac8IGh/%0A/ONfyxl1ExBWrIVzLQB8WRO9Z75uu3Tq8smRZBny6XXFoujWMARD6h3fBQbijbwHjj1TauLzWXm5%0APnHbDtZYuAwDuXSerxfRsvwbPv6+F6//Cvin8i/PPwX+C+A//nv+Xv+PD6XUPwH+CUgGfI0n1miu%0A3tK0SP9WLC+ucb7uNK/4/Ke/5vrt73hZFrbaCUNmvDjuP22YMBM0vG8HwTi+fPoMcSe4gZQqt1ui%0AnDvNON5fP9O65ut9Zd0Pvu6JL9vOoAq/+fhCVYZh9Hx93Wjakorm5brwv//4g0xmK6A1aV2ZBkfO%0APPLGjwllq5QGl1miVfE8qbnRrUxbjHcs1wFqJUeZKJSSRK5aG+NTwKM53iNTDLxzMoYJ3cEYQ44n%0Arz99onVL0hBTIqfMURtKV+qh+Hi9UG77oxNROc5M8J0+KNK5gvW83iPva+Snr194325sx8nrutKa%0APFhKkax973Lo7o9ezR6LPASRjYREeArsJ6PVfFhmXKvy5zszpz0wSjH4wHT1tK1idgPWsd12gXAo%0AweXf7hvHKSV3P06oJlOs1qGcCZUrqSRijI9oQcMNjmIKNXaC92RkWpHjQSyR47gTz/UBLIlSJm+d%0AXjL6sfWxRj/yuh1rFCImF2x5R8iNuTyEfXXg9x+fqSlRjcJMGnrGejnoTm7g6+dXehOh5tmquNRK%0ApRa4XJeH70I2od0otuOUCV6t5FroyPTSxchwveBa5TwPFEKoS1nifCnuHHGnpMyR5DDTe5dJt5Yt%0Al7USZVL0xwbTcpbKYI2g6YtMti42yOEqTNDbr50tlEzy7/dDBKbnyXFkjJMLK7Fy3xPeWZrWku0v%0Ale4M9yM/fGgyWdoe25uUM1UbJmuwKLaU6GhiiaAU67Zh6BKpUkp+/uP7yntBipsH3t1bcUOhlRA3%0AS6F5z+QtKhaGnqlO4ATaSf9RISCJXzxUOYo3KKaKNdCtZt1OaoyAPJhzEodMjhLBqY9OpzaGFk9m%0A79liImmBs0zWc+aHrwbNloR+epyHoM5LYwyefTsFPtAa9YGzN0rx249XSim8rYlvvhl5f79RxsD1%0A5UreVkbb0LPI2Vs+QRm01RitMd4I3n2vpBgZHh0fEb7CmVYeSUGU9cR9J+dCs4acKq10Ig2rRDRu%0AtWHbJVoRnGaLDzDE4Cn1lC1CaxLbM4H06CVKHEgOfMHLZvz5MvN8HTlSR6uGUpVjF2Ks7hWHwjjD%0A13titJphnkm7PMuU1ajWaU3hlPrV7VaMHAr2/ZRt8jxRtVw0vXWcMclQ44GmH62jVjlUCq+koq1E%0A3VPvMlw6D/rjctW7TNhxstFppdCxlNYJY6ADSzAYMjF2tB8xNTNdZOMzeMvr140xeJHX7wdaQxhG%0AekkYa4g50XtncAMlbqSSRelQC047SpIt414KzjrUo4+aapNNZBd58n7cpfSvlXRljAx/jpR/9ZHR%0AC7lq6PJ72DDKsLBlSvcMWlFq40iZ6/NEsCO9Zu5nZTAa1QreDazvr2zbjsbQtCYeO8vgCIMlnVH6%0AeaoJkrta1jMKjEJ1bsdBrYj03Dle7yuqSb/TW0MqlUrHK0i1s8bMPAa5nDyeKWOwZKAVORDRKkcU%0ASMA4joTLkxyQUdRe8dOTuCwfW2+tKjWfnCkzLDPH61eWaUSfoFLlGjRHa+RjY3aap8vMcRzMTrDm%0AWgFV3g3BOY4zoVQjJoGEOG3QutAr3K0IbUffOdGs8eRpEjDEvp08vTzJ+/1IWAdRKep6xzmPn7wQ%0AMYcJ7WSA4cYJP4wYC6UJwS4lARBZq6j5JOaC95aWD16mgWUcRRPRJb6NjZi9880yyUXaCqkwaHmH%0A9iqDhq4aOUWJwdoRoxt7zfj95JwE8tDigdKez69fuQ4BPwwM4wCxME6D0EkHicrlnB7uOolqg0ap%0Ajg4TpQpqH2Rz3bXjjIX9/RXlAsp5eq8yFGyNeOxSwVCNXBrzYIg0dM+01mRT08ANTlQDGpyaUKZx%0AlIIulZQOWh1IMVPOG9M8MNjA27pRaYw+cMTCbbvhndBElVIYJxTjYR4JTlGNww+y9a8lPeLdmVwr%0AqXSq0nSl6S3z6fVO7hqo6F4I3lJq5YgHQRXWe+ZpGcURVzIvfnxQUh+y9/CIBffCuu0Mg6esBWs8%0A2Uo3jnPnbT1oqQop0yhaLLLtqZ2eMqPT/Px2yhbQe9KZyAoBTih53xfV8EYTgqM1S06Vrhprrnx6%0Av9O14X4k1uOgY1ljZR5Gvqw3jBvk37hXtG3sWyWoRinw8uE7juPEWMNeO4uSpIcNI+l2Z3x6In3+%0Aka40NTeUHjjKnXocvL5+5YwZSiHnhrGe/b7SdQbt8arw016wKOkYVjlH7jWjVeNpvKDIGOP4sIx8%0Aum0477jnLGJ6MmjL02BovXHmjDKBH17v/O43LxhV/9Y7zt/r4tV7/+lfuyT918D/9PjPPwL/1r/2%0AU//s8WP8LT/+N/3+/xz45wDXeereWH7z7Qdc7+Qu63G9Rp6bRceD37xcSUmwyzHuXJ4/oHOnppXu%0AB3opfPzmI/H2Tu2Wsn8h3u78L3/9icF77GjZtp1lWjjeNj7dVrrK/MXrG3oYaPtGnUduWeHnhT+9%0AfmK8fGB7+8I4zPzpbaU0jbOBruTAPs8XUE06ZErhvQdlHo4OmYr2UnDO01TDa0MYPDnKS+96uVBC%0AJNWTI8oUYXSP4vIRMcpgx8D388D+9c7l5YX39zfBaZfOfty43wTVnEvlu28+MPqZ3hKffviZ5Xph%0ACoGkGuXIODuyvt+Zn2d+/vFn9iOTc+bT7SAVRakClThzle5ARQ7sSjw2MRfones8442UbH9xuAQv%0AsOt1T9ynyGUc+HYOpJLRemaPmTAUfDZc5oW1HJi04nujOUcsnbdPnylF45yl5kZ4nAyjizjlJFev%0AV2pVpC4dsK410yRH6K46qRbJ3JfKlgo/fb5z3zO32Lmn+uh2Cau3VcnvCkZe8sq9N8GTA85o8R1p%0AxRkLX1vjJU5YazlyYm4D6eHVGbRs25qVSf8cHG/vK71DS3JoK0Uw219fpatXi2HwnvMtEuvJGTP3%0Ax2XQG823L09cr090Cs06qImjZAwyObq/3Xjbkxji00Z8bEBakwtFaY1gpadlALQILu2j/C5QbXjf%0AI85algohHeTsiEamxwDGjqhWmJYZoxTb+4q2mrSfD/FhQzkr8bVW8Rh5gO8JpTq5Zu7rjnWO3hpO%0AKTmQGInDKW8J1pALKN3Z9yjyTzTGOWISOIRgFSSipQwEa8m1cT9OFJrZOnIuPL1ciOdOPuWA0e1A%0ArwdKW2qBajXeG2xrshW0BaZBIhEkWjccR5TLfpEe2XHKZdIYg/tF9EwRMtiDiKdrRRnBnw+Tl34Y%0AjXEI7DGhgT1WrPds+0lXiqoUKVdSLRLRNUaeuY9ta63tIbYsKKVwQ+DcDtko+AGjs/Rfagcs2nUo%0AjXEYRVPhDK57nLPEFtGpo5xsiLQ1HHt6eFkUQwi03IhZCsQ1CkGzlMJ1HMTT0yprlNjnOMgBsLfH%0A1FhptJXLp3GOeD8ffjDZluUqrq9jP4QM2TW9V9lu+0DLMjg4D+k2eicphdZki2A7xHQye+kAHVvE%0AKMhVtq+qS+TLWUvMlRSLCMpbleRpLkL1M4Z9E7fNYAxu9ARr6UoLNfGRHhHBaRVphnFyAHpES88s%0AF9pxlL5BCEGEwN5TG9hWmJeJVIV++va+U5WlxCLdXMAqzXFIDCylIpeiLt3MnAu1VmoW+XPMhdrl%0AklJLJ+dIfBBnrVICnQGGYkBD2TLXRTqmCoMLWrYPWomPTgHKYIOTWKoB6wMdQ95PanWMY8APT7I9%0Ayo3SCi513GUiF8O+rXhvWXdLKZEeswxM+kRTmXGQ7yPrNQFFRuBSx7mTcsUqQ2sFQ6dkee7lXOTd%0Ar7VcUpUiB4c3Girsu5AKp8ljtCeWDL0RvGyxey9YP2Cnmd473ln8vODDgFZaKHNG48KF2iq9ZEqO%0ATMNEjyfzsrBtGzVF9lyZneOMB70kzmZpbWUYvLwPS2H2IjI2yjwivAdae3GRxUwz9bEdU6DBqcTu%0ALMtQcM5wloJpnel5oZwFM3Z6byQMBqlROCsx5GY8uAk3ePzyREkCgXDhAzmenE2Iutp6zn1l8pYa%0AvAxsNdyOiConZylopRidECeL1rJ5t4aX60DLnaIg0JFdqSKnk3wmtHKs20Htldl6atRQNbf1wDlP%0AbRtBG6J1EDMtFz58+w3jMNFqYhhn3DBAExmzImOGgdIUznpUldh4jpGuPXnfaaI95+Wb73h7e4N0%0AEh59wNEJafFMiapFDRNzZbKG234waAGZLPNIOxNhCLKByhmLpuYkPTTtOZIAlrKR9NLWEtrBbAJr%0APimpYAaLMp1635kWz+hmqhVKpF9myr5jUGAUpcj5ofLoFh8Hxo9s+8l6PwnW8vn2xh6FmOqcxfTO%0A5eVZNmq9kZvmp+3O5bJQq3jTJm+43TPOJpaXJ1St6Cb9YO8tRclm/DgPSi6YrmWzHgwjGu0DZ0qo%0AJNup1PKvqpIcK60lvJEYnURJBcxReiFmeQ+l2mSrlU40CkOXv7uqSOlg9I7bsTMPIw3Rl3x9e+fb%0A33xDPBNOQbgs7OnAtixAkLhybB5rDJVKt3DuK3pYsOfJlz/9gZgUx3onHpFzOyS6mCP1LJz5DWsG%0AeX6UyEGGM7P3glYIndHI2Wgwjkk11gYmVZQXqJQxQrrspci7v1b2VrF4Ridnluv4xHZknuaFv8Wf%0A/Pe7eCmlftt7/+Hxn/8+8Avx8H8E/jul1H+JwDX+EfA/I4vjf6SU+ofIhes/AP6j/9efb5yIOXN9%0AmpmHEWcMNm28/fAHPj49cXtb6bXyPlioBnBYs2LCQFeZljRH+5mni+d2b9jmsN3yzbwQM+hdtg31%0AvnG/37AUtvuGbQVfhcbijUiVf/zjX3O9jtzvX9Fa8fr2lfU4eY+FdNz48r792sHxCqwNQKbXxHl2%0AhjGgWmEw8kWnjLzshiAyVqcfmfu64d3Ekx14vj5zX9/RSFY4jAPr+w0/TKT1ZP5wJa4H3z19Q7eR%0AfUwo9cL2fvDp/RWlDen9IKk7wQfOLbEMgTMdjNNvUCahUmacB15fb/zVj5+4vb7zed15u298fn/n%0Ay20l5krrjX2vODdQWyWYTmsQnJdtALLZQ3VaLigrDztL4+kqYjnjFH/46Sv/4Ltv2c7MZRoFJ18L%0AVSlc0Hj3IjGefceheH76QImgbWU/C2PXrGdkv0e81ygqRg90kwnAdx9ewGkuy0ikMkwTt1U6TscR%0A+eNPX/jyduf1duP1/Y2fvr4+AAzSI1OqywPHyJYyeEcsBue0ABi6dDlU5/G5LbdDDpF/+vSO1Y40%0AFtw4iFU9Z4w25HQyLRe0Mez7ie+C661O8uN7LJSSKUflx3QnOPDGU4vi98uCdoYwz1wmh9INPYxY%0A7zjOitMS6/r85ZXUIOXKj2/vxJzZd/GD1SYbCtqDbgQiY0XhRst5JJQx5AqoRilCM/z85Y1gP/Cm%0AT/HOOMNkLWEaOVbBOTsXWJ40Q85kO7CvG653apfDf1CG23qQc2GZHeRKOQuL98yDF0CDg9EZjlaZ%0AxpHWIcYE2rBtkZgljnqkQu6Ch973kyNJjFEpjdeaM2W8NczTVbSjzrHHxB8/v/HdZeDn1xsf5oH3%0Ar2988/FKw7DFg6tfaE2K0No42A+cd/TauV4vHHvEdsP9baUViXS23Fnjyew8uQuJtGeRuPYqAUg/%0ABiE+9QZZNoa5du7HKZG0KkSt0rRsa5Vi3SKpPDbKdLyVMWOKkYplXi40lTmK4jI6oXZWWOaZkiKm%0AN7o1KB/EkQMorRgGz7FVvDNCzWvghwHrNZ9/+kJqFXri3DN7kktmrvUhcJcoaeqVl0ugWM3ZRSAt%0ALigHTaawGBGBp9rIWRxMDahJLgIxV8Yh/LrFax2O86SpgTPd8H7CWCEjlpaY54VzE+CJ1R53GTj3%0ADd81JUY+Pl1lannshMGwR41TQkGL58G2Z8ZBABktN5EjN+lZ5JSki+mF7DdOAW8FvtG1wmaJKJYG%0AZ5XYXiuCrwdDUmDIHMcp3R+tOFNlmYNAWehU7YlFLvz5qLh+sgyCZi6lUGpj0gYdxOeW4oqK0mfq%0ASgAb82Apy0SMmWoLpmkBc4wj6cxUC9txMHhHbaBKFSGtNWik/zEPVoYKtRCsQbWOwXKWwhQsSsuA%0AcLQB5cVrVErlLNKps84RwkBtDdUVGEfXA3tcGfuF9+NgdJb7urF4w3sRt+PTZaGLnkhAM9aiW6Mb%0Ai1EdtDjRbDng0SWrtmOVCKKD0RhnpauGZjtOvNI0px6duIbunVozxlmCN3jrmOZJMPiLxLQ0imGU%0A7ZBCPmfTAVrDhkBXVSbxdIoe+Pm+MTlLbZF9vRGsYjSa19tdYprePWTTliNmWskErWkP+JQ2nfOQ%0AiDw0Rq0ZgsRxNYaUEi44XFAErFyyckOPIwZNixV16b8kmFlG6Y5P8wUT5BJsxxnjB3rpKGMYQkD5%0AieOUPpZxlpQzHk/vmi1WHlhLjNZ8ub0zGunn0BtfbieTc8zOcS8FXxtztExO+uNNazpa6hQYLOLA%0AquchaYPW6K1Qauf56Yp5wHI0sFwuDOPEvFyws2EYRvn/+nCVzbWewRqs4l/F8qrQEe000XLhODdS%0ArpQaOUuh1sT1+SNnjNJbRXHfE8YqVMvk0pm94rYfHCnzm6cFvOGMmSEMLNOAaQXjLfJG7wzWMw1a%0AfIlV4RX0rilHZjDSn3u+jng3yPdXLyzff0vPDTs6tBfkuRsdOUfG64Kyhn27Y6wDVemtsB4ZP46S%0AmKiZLWWCtWjncdqi7MBt3/nm5YXX9U4v0ie0aaXReX+789kqpuMgfPctw9Dxw0xcd5bLguoCUnEu%0AoFSBKuAcTWeYPR/9RFedfQfVM1MH//zMWQpBa9J2YGdBpKu+UK3oCaw3aCfvg2BHYnvEYVvhOA6+%0AbicxZd73g1IlSqmsZUtNVCvKMIYBaKRaeHu74WvDfZxo8SRXIQx/97JgnGa7fUFbzfXpG1oxdGXZ%0A75+lcztf+fTpLx8U0ozrhhoj3y7PrP0kHoXL6OjRUFUmxoo3Fv9I+3zaEvTKMgWwjveYHlqUCkfD%0AOxnIn8fBPYoW6nU/mafAbb8DUDPEWvn+wwuxylb43/Txd168lFL/PfCPgW+UUn8A/nPgHyul/j3k%0AnP0XwH8C0Hv/c6XU/4BAMwrwn3ZRyKOU+s+AfwkY4L/tvf/53/W5AayxfLM8keONMxacLtzSyagj%0Az9eFl4+/J+8rT3OgmwFjG0lVIJDe78zLjBkmas/EalkujmAab3llCVeurnKkg9YbF295+7IS7DPf%0Af3/l+PFPsrmxI2ssxPMdZyuZju2KZRqIx8E4BN5y5YwJ7wyxCMVJKXHuXKbAnjOqSW5fa80zMI0z%0ARzxoDVTXIl5bAl9f3/jy051hUijfuT1HlnFCO0OumV41Qxg4to2eM81NDMGRtoJ2jdAco52ZVGB0%0AGq0MicLxlgmXwOEjqmuqlr7N4GSy+fb6ifXIbLcbRUlc48u6scbMkQQXa43EsqwxqN5EmjoEgT0o%0AQyqyvldGU1pHV5GhltZJtXLsiS9b4UPwbPFkuVxQ2sg6PAQ0Fl3F/TCMw2OipznebkzeoAtcB4lr%0Azd7TOngUNcOpKs16fHhkhp2mNYUfPDmdxPVGR5ERAtVbTHzdIz+/3eRh23h0lsSfg1IyadJKSEVa%0ASxEcTWlVira9S9yidW5H4sjvXAbL235grZFYSSk4P+GN9KHC4NH2IsjSoKBIeXfQmjBrlJbt4lMP%0A9NhwoyeGjAkavMcNEofrSMF533eZgCHI5ONBLixVNjG3PT5K/wpvZAOojUQklZYDrzGG48ziZBkG%0AVC0YZ1BGk3KF6SHdbpVeYbvtmOuMLbLhqKXg/YB1hrgrdG2ouWFHzb5tZCph8IzWo4AcE4uDXSeR%0AbRsth06n0UrxPEk0qDymS8ZJzOX1gYIvNXOUTk6JBrTWGJ3QxZTWUh5WiiVYbnuiFYnnXLSTKKwx%0AhHHm3Fdu58n8wHVvt5UwjxgNSsnmJsaCDSJCtkajHFyuI9Pu2DloXhGMyLCPTbZnxhYMGmzlePhu%0AMJ6mpLeGlqx7p/N+RI5UHphckVmK0EAIdXQRzUpkr1I7XJaZ56crX778TGknZ5lIuRBzZggeWiO3%0AzDRPKBItdmrrlFYYxsBymXl/fUNrA6rRYgYs8xywZ6Gkgh0t9vH90ooAZ7oVDP1iB9lyaIUzltbb%0AI45WOZvEWTUQKxjVMc5wRNFhWKPpGDQCF8A8LoCl4kNgGhzH0Wj54KhaDjTzgPIBlGbbbwyLk1gb%0AjZorbgjiiGmwzAP3TTpgvwwdB+9w2tBS4zqOZNswJw+9QqWMWuKUDaxRLNaiH44iOaB2CrKd0FrJ%0A5rtrwYRrIU2G4DnPJgAOGsN8oWmJ/+I9zjrO/U4zgnF3QSAMxgfCqDFxJZeTFhuDyTglfcDSO7TO%0API+kM8r8+RGR01rztIysW8Rrg3EOVTohGHpV5JrQWtFbx5sHAltJfNIZQ2+NaZmIVSitZ66y3coF%0A9+xBG6HfDRM5NXRJ1FQYP87cbndMmDGApqK9I5Ykvq8SeXl6FtBO7uQzUXrDK8ORIiCqGAWg9aNn%0A7DA106yFrtG9E5xIoJchCCVVa4LWErkegwBcumZ0iO/LiAJE0wgu8PR8lTSGlg11U53nDyPWDYzB%0AY7wc7DsNVTKDu3LkQi8RM8/Ukugtk8yAb0mGML3TVeV5ntnPg9QLqlpo6fF+ke6UrU0uPKngrOGI%0ACRGGG5wxPE8jpmuKc2hjmAePRqM9OBsYtcVZwzR4gnOgYLAOrWGYZ6pSeGVoXVMqWDpmCOKJtRPQ%0AJgAAIABJREFUbI0WI2qYJVreGjRFOnas88TaMK2hnKHXwmWUAYG1mmPfGUPAaBkGTb2jHnJ6FKgm%0A3V3ZdshZZ42RXDKXaRAwkdY4YzHNMC0TTlu+/c1HjpJ4fnrC+oDzBr8smCCCbelFCQF4MCNdO3oT%0A+e9ZJAUAQsGMxymxwpzZ7zvL0wv39xU3eel6V/Ei9semPBhLygVrBK+vvaGemWosZzoxWpQH5kiE%0AaYJUmAbPvlfIogoYpxGnxd3lMDQUkx8Y5wkzCFE6TDOtFvw0iIQ+pwcARlQCunWs9uSYiKkSzxN6%0ApeQuveKuKK1jQVD8v2yyppH7fpCrPEuDleSNNU6eT6WghsBt2xjNQm0iSq4lUxS4pGlaCwnQVMw0%0AoIG+V7Szct6YFVoHytlQiEettYQaR56vC2ctlFYoCo60k1IhJ0lX3OOJaY3SOlusvN2j9Ne1SMX3%0As1I61BrxNlCVEVBL64/tauW6XHn79CfWHzZenp5w1lNj5P6e+PZ3f0ZvkI+DOCTGcRJNhjXE3um6%0A8PzyRNpXjJoo8Z3v/+z3lNKwrTD4DxxrYuoWNQ/cj0/gNDEpvr2M/B6B3VQnCaBqZMCTaRJFtxrd%0AOrFbckncjhOj4HYkSZ7MAhdyxslyI/6rod7feK/5uy4+vff/8G/44f/mb/n5/wz4Z3/Dj/8L4F/8%0AXZ/v//5RamXWnWYDl3lmofJv/4Pf8Of/6//B/e3kL//4V7jWcC8v3H7+zG9/93uqbyxPls9nZTIN%0A1RNunHCzYbSOr7Uxf/eR5RtLODuvX995SpneIt9891tuX3/gNTvsMGGI3Jviw+XK4OTy8Gm98/Hp%0AGzCO9yOje+btfuM4BbagrEhof3F4NWWoJcqBQ4nDAzTbflLKyfPlQi8Jayxn7QxY3m53fjsFxmFC%0ApZNuA94MGCWdp3uNDKOjWdBGc9xOlLWSwW0V3eSiFNwoZf5a0YPATt00gZaCtDbiuTnPg7MU/uKH%0Az9xS4fP9YN9O0iPjXltHaURKikALmoKGEQeJFheGc4aURPpqlMZrQy1CqTtiYfGBmgvZdHo2rMeK%0AUY0PLwtGGVI+8d7imhyalPOgMnZytFTBdYbuUM5Ck+1iSQ07GoKyjC8LWldUeESABkNslXXbcOPE%0A6/3G/X6yngfHufG2nmy5EbNshEC8UrV1vJOoVMEyOcVeKlppai0PSMDDY2aUeMqcxanOGWVLFGvh%0A/X7nOo14L9MeAbjDMDjqIZe6ohphcZgoRMUQJmI9ccbLhTlGxmXEDgblZQOHFTfTuq+UJhuRIxVi%0AjBz7RsHyeju5PXwkpTYh1WmJGQpZSxEe/iaUwSiJJ9VaGYyFLmJfpw1bzNzWjSkE8jyxeE8uhRyT%0ACDadf4RPJL6BS4zGs28Hy3Wm7JGMYhklk9+cofSCsRprDF13tFN0rQiD40jysKsommrE/eBMEaM7%0A+1o5q3SE3o8snSxnuOdMcJ5Su4hJtTAEvPN4LYhkBcSzcr04Pr++MjiDtZbWO9oGnJbDnVLyNd5p%0AAmV4kB+VauQOerDkDrOeqL3/Ss9SRRwxuRWh/imDbpW9ZJRSWKtJPdOKCJTpnVoEOb9lRc75EQUV%0AmpL3gkIuvaPR5C69vP2+oh4o7tQVnJnTaKF21kpKiaA7vQE64EKhlIR2nt46sRzi4epguyH1itH9%0AcZgy3FtDl8o8DDSKdCGAPZ4UL93O2Tlil8txGBznEaV4rSSGTIdlcNyPyB5lg3nmxlkqrTYwmrMr%0ATK6YYUIZ+fo79x3dFTF3nOso5YhnptQV9YAS9KbJdLoJWB8fnSxFrplaOto4BtUEq+wM65npNDCQ%0Az/Sru7CXJkOrqslaYEHeOWLO6C5F6i1GtIGcpY+E0iKqRw68YRjYtkQsop3orVCM56iNyY/klEmn%0AvKiDC1jryY9DyXbfwRpy2UkpMzrLWTNHVUxepOi9SYyVh2dR6S5yTq1JeyQBwRvuMQOdMTimYEUq%0AW+Xr0ngxo6vW0cFwDY6jJOn4NIlMWyPbrsuyCFGzVpwV8qxWcgH284Xrhw80LN1NmC4i9OADgzLE%0A3FimkftxcBybEHa1xvnAkU5xPXpD6Z0YBdhSe8RgaMjXhQJizLQql8MjFUaPDMK6TMesVkza0VpG%0Aa9naGKNEwKw7xoq0N2b5f+xKM8yyaaldBofoQd7PteOCRQ8TZ1NkLN7Aua7M44TR6hFN9LRa2e53%0AhmHg3HacF0UGrdGsxqpKLuCNo7THEKV2xmBxVkETSa7EjqWbMk4Bpw2j9w8ljHlEw7SQfZUMdepj%0Aa/AyXsjpZAgzTUvPaXn+CKqTjp1x/ogbBsQk0H8FyoTLCylGzvd3GYrEhGua1ASRXXKhNYM2jj0l%0ABmvYlKK0wjfBsR4RVbOAV+jEoz4u+ODDQC0N5wyD1Vgz4HVnGWemaZJnAvIMcE62mdpYlFHyDMsH%0AwV1ovRGm6UHKa4AoZXIS2FZtltYjJRfScdAbfPcP/qFIktGUkgjOc8S7QGRafWweHptVDbVVXm87%0AT2OAmDDB4tMvuoSK2iMpRbz1tFIYgmw/p2DpWSLvxlm8twx+QHmDs06+zow8e7pqwr5oEgO23lJy%0AwipHoxKrQMXO8+S2r/iwsMXOdkSUMcTamZYF1TX2jNSSeS8rLWdKzpyq41XH6E7BUB71gZweQCAN%0AoxGhsDaadd9wxmEwVDqqFJqC7hW9y2AgbxHlDWbUGDy5V1SVzXcqma54DIVFnH477wzWk/NJb4XU%0AO2fu7DFRqqDk3/dIxqJ0Y7SGPcqfB2W5jgFtHMf6zqgq/+df/5HFwtPTjNWa+/2dEiPXj7/j/n5g%0A20HLCW3ao8tZxHXXG/l2Y75cOY6Ec5EhOI6yo3AC2moJ5xrZQUmJebSk2tFKYBuztpxDI1ZD7QnV%0ANc1ozOPSnGJhHifKfrCfUQYUpfM8L7zvJ6lUPlwXfFjYtxPnPer/I6rh/y8f1mjej4PJOy7OcUT4%0Aw08/8vT9d3yxBtZX0iGbmycXyC1TYuVPf9y4fHzi/Xbn5ft/l8KJs5r7EUlN5JpGQfOKvgR+/qsf%0AMPOFG3dSgH2/MS6Wagaes0Xrxut58puPH9lr4ayJv/zTK8pa/uqnLxybUNBKy9gmKNnhMlFTFgys%0A0aAki6foNCrOKCY7cuSIM4HWIz0punfcayH99JWc4fcVgv0tZ70zXWes93yYPpCPQrGFnCL6OnHe%0A72TAWs1rOsindGpyjyQqjJ6uFZmN68ePpCLbu/3YWPeN/+0vf2Y/dn58W/n59c7rurLGwn6c1N7o%0AJeGsh97IvRIe8tLcGn4Y5dLZhVwVrEAOYk4EawhWolC5d356e+MYBoL3DGfjVg5omXKVF+Y0OJRy%0AIiUky6TdGeIpU5SoMsdtw+uG0pY2djnI+MrRdoxzeKXwQbEXean3rljvK/sa+eHLjR+/3vnh6zuf%0A3t5pLSPnRPXr1E0bQ6tVxLJak1ImBC+xEGsf0A3RAUhBu8nfZ228nYn4h0+s28m/8/tvACk4P7GI%0A2Fc3yAm7DJT1oCiIKcqh20MpkpNP5QBtcSOs7ARGdO4sTxNmGEjngfcjt/cbhs79fvC27pTuuG0b%0AR0m0XjlKk4s3ndI0Ron/yz4OsQ1NzlEO8lpcQCBOKa0M65lwPrCdBWsHzjPSa2ccmxzcrSXQqB2C%0A1RjXMV1Rq8Z7xxZPqi7UJLG5WDNJNZyGpCreOkpp6NZZnkYR4xrDmTO9i4fodiTe7rsUemvBG8Xr%0APVFRdCq1Su+G1sSl0+VidpYktLNH7MhoQe/vp0RptJ1Y10QY4DJ0srEopyReETzeSeegP24S2npM%0APehKY70m1Uh/xNDOkjhNRhmFNYKbzaUyhsDoBN9bm2xlcqvUUln3yJ6zlJsfh06jNfcz0ugiYldG%0Avq90x2oF2lA13GNkEqQKVnXKsaOMdOpK6Vhv2e47TmuZ6CqPFJ4kLrtcFtJxUmvFv8zE+4rzBlWA%0Ap8D9dcNYiZMdtYAxeGUoVkNTlCoXNYOlI+hhpxVbLOQkG9OaiwjVneH1fmf0I7f7SXCWvYizaHIW%0AlNBBRzRrzgQlF5hWHdvtxnUeOMpJzQU/XVnf3hgnj23SY9Sq0EonOA9hIB9C6/KjpeWG9QqTDc1A%0A6YbRWJTRIkptlck41tSx7SEgtRbltIiSuyDAS5XNVysCE/DO0jvsm8BL9j1jLThjH89hj9adrDXj%0A9PwoYFsGq8iH9FSMEvmztgo/LpznSW9Rtj2Do9tJ4nMxkovCGwUlk6uU8oPrgJFIqwOLIgTz65Zn%0AGAeaqY+NpCV4izKANjjNY9Iv+0erDbU31vd3xsvCy9MHMorBjbRemaeBiqZrzzI4jA3ccqOvr2gr%0A21HVEvd1x9mAvRi2/SZfryZQszj/BmcldnnuNGVlEKdh0OAtbA2sKpjBQYNpEgDQpBVnbRgj/86m%0AJkqXDqh1BmcUJgwyzLGG2gumW4QI6lA10YohXF5Y5idql81S2Te8WuSyYjymFN7eV8K8kEuWjbNX%0AbKvERC/zzNv6RmkVrQK39eQyWNJZWKZAQ2FKZztWwjDiaGx7ljpBE6jJZRjorZFqwytFM5217ATl%0AOc8qcInshMxnCpWMcY5hkl9nnYUKRlkBshwrbnlmmF+I8aQpjXGGkqQ3quzAecq/SzIipR68lQ5k%0Ah9gU3ognbBk8vStq17yvB8/zwL4fGOd5r42hgteKeRwoRaTyyzDSjfzdqNbQptKLJhLZ1oNluXL7%0AvOKDJfcnlDKMy0BQO2GcUWKulstoTBgzSP/YCCAsLE+8/vgzTe1oH8gxU5roDlo+iUdiv6+4MKKQ%0AXnkqhd5lUNmUESeVcdSu2FNh9A6bC7f3legc10vHIWdCo2XgN15mVINpmlG144JCOYn5M0BRGWoh%0A3ne8mtF5p9NZrhewCmWl35+OnRQTOZ0yrO2KIyWO0inV0h+OPa0dg1ZkqsRrrRfKph9Yxpm3cuOI%0AByk7xsuI7Y2WE7dNJNFhmCi9st6rbH6HALXRW6coDUa+ZrS1DLaxq4MSG0o3yijbThv0QywdaL0S%0A0462ljNLukuHwHYcaOvIuZG1pmQZJt/3jf3c2UrliJWYunhtMay3g+eXhft24oOla4OqmYqmdINK%0Ad6pd+ONPX/jN9x9pyvD8/ESNka/xzu++/8j+fjIsHyn3rwLMegCBpt/9juPtzne//z3r2ysX5VDe%0AUNaD900UKoUIrpJ1kwtZOfBT4JZXuoXUDaVHFEJ2jTkTi1xuh3nmx7c7GM3/xdy7LEmWpdd5376e%0Am7tHZFZVV7dAggBplDTQ84lTaEQ9FvUONJPJJAINsruqq7IyItz9XPZ9a/CfakxADGQUDT7pQZZl%0AR4a7n73/f631rXEeeewZpwofzyev1xe813x97Fy15fPnG9N8lTv/f+X1X/+Tfyav1juDt6wp8feP%0AnZ/DjvZXVD246U7thm9vI+/vd/Iw8NxW3n74A2awDPM3zK/fYvouF+lSObY7WSnG11dSSzyfD758%0A/BdevpmI68/scedeAlwW9tb48X2l6YJxnm8/f+KHX95o2rEn8QB//foz67aSUmQNQZSE0rnOF2aj%0A6bWweI/VlslbQQsrhzk3jKFUirZ8pErslvUIONVZ3954uU6E5xuhJj72neexEUIUImDq8uCaBubb%0AK845ltcX/MsrXAbGy5XhdUAtCjN5ijEsL45DNwl6AuhKDDuP58b9CDz2g7f1YAsJhWzN9+OQzqQm%0AkneqXYhMSuGUxirNMo6kGLHWU5USCluHI2dQmq4tIJv/sB9nUW/l7b7yy/PJmgLGj0yXC1p7lpdP%0AKKex04T1A2YawBqmzxfc7GE0jC8Od5spplOtYngd6YPHzRPODwy3ETfNWOcIWVDSz+fGT7984fG4%0A86f3Ox/bzpqky8goTatNsiZNBgp9ttnLASBKl7dO1KPe6ar/uRxSnZS93htf7hupdR4x8fPHyuO5%0Ak0tn3SMdQc0aLZkANQ6M1xk3e7o2MGjUpGEwZKOZLhZ7nZiWievtyu2bC36exc7kLSEEltFTeiXE%0Ag5Ijj3VjjYmcCs+QUF2w0kYbuaSflqRSMoORS7N3TjaQWlO6INrFTnWGcWPk43nw/hCPfKbz2KIE%0A+5t0v6DlfzsaM40oZ7CTFTS3hu6h6EoxFWMaSTe0NUyT53KduLxOJw1MkVphcJIVLK1glKjI7twi%0AfXnstC7kx9JlQVNKo/TOHgJWGRn4nWWeZkrtktPLGTN4UhIc7pESe4w818x+JLSFx3NDWUPtQm+r%0AQGuCNM6l4JaJeRElWVtL1pXQIoVCqpXSM1V3lsnjBk+3MJxFoSD9IPqk8FkrQXarjGDIcyU3sfDW%0A1kHLGJxLYY1R8NEnlKKkwh7F/th6RY8jPcuA6JcLXUNTnvf7Sq0VZQUEcsSDVIogrmtFKQghYueR%0AcRowo8DW3WQwrlPJNA2tZlIrWGNYZrEKNQV06RN7BrFdGKOZ5oHBOerZWxRjoXR4Bhn0joY8J2pl%0ALVKm7JVYWamV949V8Oopor3kAqbxei46ZBvZqyiy2irpTKIRihRdl3PJlYssRmqTLjVlZTGVWiLk%0AnaaEFBpzYvCGcXQM00hRslgpuaCsZj3E0qqVkmLOI55YdIOyQux0zrDmyporr5eFeRpISuHQOKsp%0AKRJjJeWGVeAGT7MWpxzjOHKEhB8M3o2U3qlNoDspZ9ZUhSZ7Qou0lrwv1pBKAiP/TmXEBqdNJ/fK%0AfhxiD1ZgR0dGsPe9dZyRLbl1Dm2NUGqVAWOx1nPkypalY7B3SBjmaaLkyEcIlCqY5fEyc193ns+D%0AmivzPDKMjlQRQ2nKUhx7Pn9iqazhIJXOx7ZxnKCkQ7qphUZ6Eu4a8lxRClIvWCeLmxCjUOeMQhlI%0ATQb33iWnm1tldB6MKLiX642mDdqNDPOVAhjv6L2irZffbUqUkmh0Jj+gVaO2wtv7g309JHg/jrJo%0AtDMoTTwOBi/AFm2ln6t2WGNkL511XenWk5uApnItaGsIORBaIdXCngKtVwqdkBNNKUItdN3ZSxKq%0Aa2v4QdD0HfDTjBk8y6dvsdOMHi80ZWha4EWdRu+Nbd84nndyPOR5mRJGwTiOfGy75FRTOa3JFe9G%0AYm5nn2SQRVfJ3EPkeQRClszOHjOpdY7WpcQ+RVFqw05qUuFRdCM2sVDf9wfaKAqQSgQDe5DSa+st%0AfpxYP35BKY0eBrqy2HEmZXFr5FIZX26Ml4WcDmKKrM871ExKZ3dag94CGLE/0xEyb+scKbOnzvOI%0AYl/PojahlXSqtcoeI0eRIaUZTW2NkAJ72Ok9k1shtEJtlaNkQjw4zvhI6ZVaE11Jn2auYtvvdLbt%0AQYwH/XQ81abYQiCmInnMUQi3sXbohaYkq6gVNA2lK758/cIaA/M4sIwzxgnlMNSMdQOxNPZQKFHe%0AG90TuRaOmDBeQFMtF2KKpJqoLdNVlayYN2QUtYsTpWkBBcVyELJkqXNPVKXZUyHUilKV1gqtJ45t%0AJ7fOYz1YQ2ALApVKJ2QqnWfMy2Vi36WcupZKSxHtHJ8uC6lVSlekkrleJtxoWTws841xvjL6kY+P%0Ad77/3f9AjgelKVqt2HFkf+zs60rRhtIi48UzTgO2VbHUWoc6n225d3JPHKWgtCLkxPseuYfE44ho%0ADd12AlXKkrUCbdmDLHlDkpoKaxTaWIZp5sevX/l4bHx+/cQyLuTc8BraP8GT/2eveAH87tMLf/r4%0A4PNgCK2zzI714Wnrzm3qqLLw+uoJW8AdT3bVyR875nJnUZmgJi72wrRcCfuO7YVt/2C6jqyPOxnB%0AAHc38HkueDezRkFg/+777/Ha8/ufv3C9DrSukA6VN7YC9y3Qq2zyZ+tkW6oNMUon0+CM+OSrWHLs%0ANNHLjjOWwWj2VpmVZhpGRm+ZsazrwV9+90L5uGMvV9a40+93lt++4ueF8XbD1JXYOnYa0N1ALYyj%0Axx8HdVOEVuCpkfNBc1ONmBK3X3szkpDLHvtOPA5+fn9nDYktBH66P2klc+RCq1IEqxVMzlFaZ7QS%0AQC1NgBCCiRaE7qildLg06TajN4zqpBSYRk+j00JgLY7JQYqOPliexw5f35mc5eubwg0e2yrjcsHG%0AAMsIFfKcsLFSQgANny8zaMlc3W4X6dyYZ6Ei50QOETNN7G/vvD9WjlT4eK481o2YC0aJCpdLE6Q1%0AHW8tKEVtTZDySvzquRbJaDkjlgSEpGaUpvbGYJRcoFvlHnYaheto8FaxLBfGwRCK0PG8dczTJEme%0A3lG3G+PlQjmSwCBQTE2QpMM84ryln71rKEOrgpgvvZFT5uMhD7+UhDy3h8xjP6CdaiCQz0twV4pW%0AqhQG07mMk3SWGQO9ySBXG86K5U5rRU2JzWiGtPP1ofDu7KkxC9pAt0ZgEljBshsNSMD09p1nTgvP%0A+xOlFcMoNLnUKsMg1rjBGYpSeKVYQ5FLaS6UpnjsifWI1FoIVfIdXkOsYgFsVS6pw+AAGUiVMVA7%0A1lpKbizjgDedkButV7z1hNL47BWpdlLa0dbR7o1pFKJXpVGNEhWoG3IpZ3mxUODmT1fMHgTD7z2V%0AyO2iWIN0CVVjGEchmJZcpNukNwZnaXTWXaAjvXWqhv2EMDz2/OfPn3furH3QeCXUza5lo+usRbWM%0AsxbTK3sIUjybGssoQ0etkVALazLofGB6gS59TilFhsESj4o5rWnnuyYW3WzJvYOxaN2xzlCyFB+H%0AXBhGy/t7YBkkizLgRUXa5LseU6aeQIqEQHicdVhbiaXjZyfFvMZytESjYe1AbxVrFbkZZm/Yjsht%0AWQhHFHRw3HHOE2JAjyOqQqmB0Y7EUqlErLNUNPPi2LfA6+uVbQ2U3jDOEFrBG0ejcVsMsVSUFmu7%0AM4paYD0C7Rxyxkn+brTCOMfLZUY5x1YEBW2NJSSpB5iGkT0XjK4kpK/tiAGl5cCtraHdyHq/o40s%0AQZ7rweW6sN7fSfvB9dOFj5ywuuBk5CPXgqkJrIOSWOZBVPdp5P2xoQ2kJkr1YB0GGL3B9l+VeXlv%0A95hxXuONxvqBXAq1deZpkEyzkX6uorTQBWvFnrTOp058e/uG3CtHrjivOI7Cb15u9JZIpaBrIeR/%0AqIiYloX3tzecNuA0j1yZB4txnbY2cm3oFHHOEIsW2EypTKNDJfnZuu6o/g+5VmsU5cz/KCe1E9oa%0Aqharq0F6/AajT1Jr43K9UrVY9obLC60UjixkwTa/yhlgkcxsrSgl9RPzNKC19BKuzyclJ8IR5Htd%0AG15LH9xbqNy8ALNGpaFrYm8cx4Yx5iSuyvs9Gc0REvPkKEnIaqMzQnlbBrxRZAXOaZbbhW41kcps%0AnRBYqyyjWo1oJYRKWxIZzTgPpFrZPx5MyyfWkLBdEx53cmlYq7EaRj+gkB5O1SRHmE4a4jKN5BjI%0AubArzZ4z31wsqQgkJOjGpSSM0tAN3UidzHKdOVLBG3M+/8VSqawBrxicxk4DZrICG/ED3WjMNDDZ%0AV1ng9k5JB8PlRsqFEuNpSxzO4bXxvN+ZP33Lx3bQSqJ3w/H4Sp9nUqnYXxfbYWcehjNrBUobRueo%0AJRFS5esauHpLUwoTCzjNPDapoegdP06MzmEHjx20qKdaLMUayVAttyvQsadV3npD/5V67AzOeRk4%0As9Bpm+o81o2UMr1UqoKYG3tMvH08uC43tHOsH1+5XjSzhX678FyfbKGIpTpGluFKL7JoGAZPB+7P%0ADasNr68Lj+1gWSzbHrDKEjt8ngcpNm+dpjXDMjNfLqzrTtkq2lZ6tWgXGP1CcAeT0hRAF3E0HSHi%0AB8tkNSkqbK3S77oHYq6sR6QpjbNWPnvDyB4LWMPL7caxH+RWcVqhaDz2jf3IfP/bb3n7OPjtyzfs%0Ae2Yynq1kqjW8vrzgvGG4fkN4vpObZr4s1P0df7miKeRjxdoBjUHfGtq+0u0bzSpa3FjVQNcOHXaM%0Az9AKz/1gxJIL0DLNjtSSmQdPipLp/OmXB/N1FGpyTKgOsSSq1Zhe+Pbbb+ml0FtGKcPoL9y3A/Pf%0Ammr43/NVaqU0xXcvN/YQUH7ily9v/Ou/+ku+fv3KahVqfeKC4eWz4ec+8i9+d8PXjccff0+/fubV%0AO+LjF3opvH5+5e3nX7BqYN8PvvvulZdvP7PfV8Ky89iu6N6ZW8eazt/+/AV7ufJXt5m3r3e8L3Qt%0ABYv57NzJXQo5sUp89TlhjGI2V0qRrpisLKZWnh8fYo5qhb2Jd3savORzQiDPEy/zxB/vO8/ayT9/%0A8P23N/7tv5p4XyPOvNNKYjQGvEfpjJ1f+Pz9byg5gdEcxuJbod+UbDlyR+vO+n5nvMwce+Boie2x%0A8Vg/+NPbzrbe+dPbg71U3h8btRbZRGrLaKC0SiwVqxsVJ8QhrdDGE3NmMBpVEnryJ4ZdIAK9C00J%0AOmvtLLoTUIyt8/Ndyu72VKTI0HlUL+iPxsu3L8yvL1Aqr7/5lriLwjGZC1TZ4LZUKeJQoNXKNM+S%0ApRgsYdtkI+Msdd+4r0++bpH/54d33tcnR5G+n1SKWEARCl1FSl57r9RucQp0Kzg/QEKsR8iDuXfZ%0A2ncUDnWG7xt0c352O+tRaXXDune29ck3n1/55tMrfp4xxrBcRmLKjPMoF6bvB0qSTjHtnWzclVxY%0AUy303mk1swY5jIzWrCmTq+Knj12KYLNYWFJFrHg1S4hfVehiNesoXP9V8u5Y53DO0lthDxlrDKU3%0AsV61xDB4SmvcQ8Ifli9vG99cZypPvr1UytZZloV5tlhtxQevhGLntaJ5x+VlYXsGmhIr2jB6Wu+C%0A7LUGFRPPI7AVobWVKkXLsXS20silQ68cqZKqotZ0UrAUXjv8meWhi+XJOYuxFq1k6/Z2P7hMAxjP%0Ax7rxm5cFjCYdgW9erjyPFd0VRhm07wyjRXehNkk/y0AvmU5hT41eCtpqPn37QtgTzmk+HivX20Sq%0AUqLaqdKjVxK9KHme1SJBdcQvX7qiZMm3HKkyeMMeC11J2bBCidVXaVSvKOOkg8lZTAeV5SFeAAAg%0AAElEQVQzjLQj4JeFEBMxbOgmJefOaC4vN/bnE0vnusxiazOaj7cD60bsYCTHYkRBq1pCWtobrIGq%0AFJRE6Z1pGnisB8poHlvAeYP8RpDPlcQkOY6IGTyqNVEDtEBjciug5TLfm9jyOhon2D5cybhhoMTI%0ANI8898zLp1eeIWJb5TpZihLFJikoR8DWyuI8sRSs06RdtvXLMqOMw2rD8/kAZ1BFvqNucKx7ZBos%0AKYk9FG3QypJakWFACX0SFBLrh9QgHju5dmavGYwilE6m47wnRMk2vA4T6TiwXmxJ5nwfUw7kDG6Y%0A+PzywpoKsYMfZwYqZRhY5pGQE70JPt+MA8PQiBHuTxlq/TxhaMQY6cowzRMqSsn4FiJuFMuo1oYY%0AI1Yb7HmBGkeHtdI/8ytW3RrNuh8UZaTnyjhKarx+84IxcoHS48h1vlHCwbgs9H1nD42rs/z+/s4y%0AjNhBesaUUtRhIrU7Q4PbZYZa2HPCNcVxJMazuqEpxbYdXIyVYXDw1LKRez0v9JLz6xpMF8WyNYU1%0AgphvFebJo5SSmgulsQqWaQDnKMZwlEZNleVFXBUpHIyXG8vgCQ3cODMq2XCnXy1sVS7vmUwtYhvb%0ADsHda+PoNTNPA70WxsWgUyDWTo8JOw4SJ3CnGlaa2OgHQ0mRMAxoqwj5BOB0yRA1DNM4kFpldAPX%0Ay0RDMy8TysjzcrACtrLjID16buEyX8+S9Ey3jskPuHECOzK0nZYTTmvpIKqNdTtwGvbYCDHz6TLx%0A9fFkGidKyadNuwiY4wT9fH0ejNYwWI22s3RqzgO9d67eUlKhGiV2wpy5zTMYzTxM2MFxma8oZzC9%0Ac7m+4PyAX2Yp9a5I/56z5FaZlivrc0e7EX95pRyHWK9TYplnptdPbEmqICyKojXTyydyA6+FeGy0%0AwWpZkhrnBERRiwwRxhBbgxgpJfPagdaZUexRYg7DOJzOh07plXkR4BNdMU6TZNiHAeMEaGK9ZKWH%0AZYKuBVrUFWnfQBtCPiglkLOoT61USq6gM7l3/OC4XhdRhD8C8zjivZPlPhY/LHh9kCuibNfKp0+v%0AfDw3GvD5dqNVcVvc39/EjtobnRu32eKt4giNYXSY0QmWno72juU60WbJtHWtCZun1Mxlkr/T1MIw%0Aa2KqvCzyfd1jJgSpHdpSI9XOx3OVZ2XJ/OF+gBJlefCGI2W290zXmtfJk3vndRwIIfH58xVrLP/6%0AL77j7ePB68tCbZ24Plis4+f1yV/87ns+vvyR2hrjNPLcd0w1OKdoWTPfruzPjXV78PL6iY+3N/wy%0AMrbClhNuVGSd8GZkv4uCtSwTVcHQOmPVxCa06l8+VnGSxIxyhrct4UznMjq+PCODs9QOMWW0PvB2%0AYFhu7DFSY+D1ekOdbpV/7PXPfvDSShNaITwfzMtMSTveOf7u7/4T/+LTC9o7htIxtxtHOdifD97Y%0A6fOVf/P9C1t4ZwoLox8kHNsb4zJiXcbMC3ld6VQijeav/O5q6aPneb/zXx6J/+Xf/DVfHytf31be%0A7neMc2xv7/zp6xu1dqzx7PtdiE3DhMZQakZryQYdrTFrybk4B6ZqtCAIiKXym9cLKSdukyfGjkJ6%0AS5bBUnNisELOe3+8Y43mmAdMynQlfRVWS4eVKhljNNZPDGpgffuCtwaMgRTIsVJ6I60rNUVKTLz9%0A8pWYEvfHg+dJvrs/VvYQZFuD2LtKEwuIRmGtbMmsdaSUGI3kvErN5FYxSg6rwYki1lvFWYPujVIy%0AzQrGtPfC4Ad6b9Qul5y3+8q3LwuD14AipSpB3A7DMqO6oSNY2doqdnHYUqUDyEohtR8GupjDqF2z%0APzf2Y+Pt653f//FP/HJ/ct+EwBRzAcQaWU/rTa9CabJaNuaD1Rw5cykNTsseSkloup32nyaHoVbg%0ArREbodKU1njsK1rNlFJ55oy+a+Zp4nJpHOVgniem+UJPmfEyUVICBdO8YLyjKcj7Rj/7thqNigTC%0An88HOWe+vn/w4y8rnc7HfrCeYc/BO0oQ1cg7Q65y4S6CbkQbRVcQYmGZBzSdqg3eiTVL1MyCskJk%0AGpzQuEIqLJMMEK571iPIRjwGrPdUA0MXJPY4OilyTYWaK8NoQVncCPnYQQlS2qCkWT6ms6w4sR47%0A7x+7kAobhJRJqZ6XRccjJCFRKU3rkCoMw4BulaOWM8MTRClqjXkcGL2ntoJzknPYQkJr2U56K1bC%0AWpJcGlPG6hNx3qoQAZ308FhrOVlo1JBxgyOGyuV2JcQDr0RFzeXX7qez76t3cpHOk1pl+M8nhbIj%0AllatLLWKutMAY5xYRK3AC8SG1kkpMmq4f9y5jSO6F15uV55vkXBeyGvL9NRJtcHZj5tSIjehP7ZW%0AyLUw+lGsOVpTe5HcnlOE3vHWUAYvVMScT9hAw+qO1pb7U6y1WkFSAhNw1oiS1yXw/itkIJWGMaLA%0ApiJwmnkYQHVCkc/Tc494pYghcl2uxONgmUa8VjzevsjA0ArqhCwY6zm2jWHylJxoWp1D7IExBa8F%0AoNIb55ZVk2LmMk/kmtHeE1PEnESxWgtGK7SyHIKexFmk7PoE8AzTINbrFFHKM9iJ/dhFvSuF9Qj4%0AaUEruG8bxjlyE6RzO3OIaI/TojIex05V8t6GI8oCR2mB/AyOIwQApnmk10IuCeO99EB28eeNg2fw%0A4mjoyCCJNSzIQChQIC14/lxEGdaa0jstd0bv0cZxvd5kaDSOFBJ+0FhjTwhCxjmh760lkWIkFS1q%0AcYNtfzL4WdS+Y8fpTkmBXDKtRvkMnCTdEKPkjE5iLqVQdKPGJn1nHegCC8lNiKy5SBm6NpJ7HKw9%0AFwQK5xw5Jvw0oIzFzSOtG8ZxZH55FYCQduScMOd7WUvBupmaglD0xlFsZqWRcqQpg7ajVEGgaHpk%0AHMVxcRw7zVqMEtWutM5gNNhTo9SKfQ/M3grevwtsQ2nzD2RKq/HWCKVWK6ZRaHOz8wyDl7L1aRBV%0ArgTm60Uso7UzaI+2Dq3Ff1hLlFx0rqALuYJtCu8dfpp4f38HY6gh4J0jp8TgR1LJxCbFxOu6AhU3%0ALWdXXUHnLiXXJw1WK8RuRSeVzO02U7uighCNEeKz8Z55lJ99GCeU0YzeS8zC25M62qkhiZ3cWUrX%0A9KYIm5Sia+ugZNw48bx/0LsiIdCOFN/x88zX7eB6WTjSB9RDCMsNlK5M80QuDW8QtaYW4pYZrWKe%0ARO21WvGxR26tcbss7CGisAyTh1JRTgMGqkBc7DQzDqI2d60E6jKM9Fawo3z/MApVIeUo5MxeBDqV%0AKyUHujIY7/h2ufL3P34hHEFUNT1gbaY6zdctUrTENlTLbOvG7TKRemL2XlwWRUBZXhVSb0zDSMwC%0AxApHxhopfg7WMXaNHeW5653FaUvIncU2rHUULRUqvRSW241SCy1mqq7YYaQrjSZRhO9PCuK6iaWx%0AbjsgCvAa8rnwrShnpNh9T6LATwPrHtlS45vXF2LuTN6BmUT5f94xrRG2RK0JZxu57fhxZNsCo1Pk%0Ao5D2d7oeuA7Slddbxg6Sb5vnK/ePD5QeqeFgmgZymphqo75lVjpGQelSkp3LP2SrvdHsITBNE89t%0AEwebc4wKjhhp2si5Y4ws+qyXPFhKtHiwuIE9CYDmn5xr/hvOSP+/vJSCIxwoIMTAd69XKvDNN99Q%0AlOfjWQjDla9hJ1ZD6orYFPoZyFrTpws//fzGx3qwRglhTi/fMd4WPn164fU3v+F2ufDX/9P/zO/+%0A5V9w/eaVUhO7XfiL336H9gOzgy0WvrnO7M8PnuvGc9uoQGyNrhTzMBJihC6XOqU0X58rRltyiYxW%0AE2Mml8KRZMNfT1y2N549Jpz3LNNA1YYtVJrydCfDUy6NLx93aihQKtUNpBiI3VJLgq6IexC/f80s%0Alxu1QS7iU65aLBfiLe88jw1QPGPlGSIxRX58v3NfN0A2QsbKlx4EROK9UPgG5ymlYoyWf3PrjH4A%0ApTD2RDM0IarJBUAzjgPTOEpotwLGsudEreKJv28J2wUmMFhLCJEad8KxC9UoZ3rLaDrKDxgtlwY7%0AOOblgrG/XjSE3tzUiTFdn/zw8xs/vD+4H/KgaDS6VuKhbo3azpxLLgzDgOLM18AZYBebjTZiBTFK%0ACqKNsRhjGbz0K+XaybXTuhRSltLIVbGGzH07mL10OYU9sO/P87AslFKkS8s5lB0ADbpJr1nYBcvv%0A7Tkkiec9ZfksPfbAl6fAOD72wBYjTYlnPcQoapCVwfJXWl6Hs0hZiqB/tRR657BoutJ4PzB4xzwM%0AODdgteGXx8rHtlNLE395kiLd2hU9d3IqhOfzz1kmUUCalJKO859LtVtvgvkV5hbKGR6P7bQnGFSV%0A/NGv5cGtd+pJZ+qqn8jaLJYZY6j9V9VT+qIanWX0otoohXZe+vSUoikJDjvnMG4kp8y+ruJlj7Lt%0AW49MSwljLSC5TBpiX8uSqaq1YbyTy3E94e8KUQ17lwygUX/u9FNKyVClNaVUrDXkEzfbuvwecpMM%0AUaxSrCzDrgxdxsrnXWuxeJZyovaRwul69p1t+y6qVxYqWy31DAs3Su2EEMmpyPthPSU3nBZses5S%0A1mmdDNflzKugFcaI+oZS+NEJqrg2Wu9Yq5nciWOvjX5+zrZdFhyldXlv/Yi1cuQM3uOtluUR8tlz%0Azpx2jkhVUki/Pu5/VrRLU9hhpudKy2Kg7anxeGwUNClEhvnCMF5wfhQLcMmkJJhvZcTy1HpHWSm7%0Alu+6DKHD4HCDA61odKw1DEYKiEuuYv/sEFIhpiyfS2VRbmRLVXDR1rJM02k71izXC8YZtJLeIxQs%0At1dUFSjSMHrGeZKF2bCgamW0jvEctp0bWffIOIt6V7oMmr11Ykj0Khks5y3TNJJyESqc0qdKp3De%0AMU4efZL/nLUYqwgpY4B5mtDGiHI2Sk1JaQo3zyQMuUS00tyuN1QRCI+qBWsN42VmHkfmwaOsYZmv%0AkCP2LFfV2jFOC9dJiq2tsngntE8/jKTazpyPoynNfmRSTFijBdjhHNo5qWAwCu0ENV87aGu5XEUx%0A0Up+t12B91INkVPDOS9Dgh3QXWy9yliqHYEqmawqPXQ1HrSUGMb5zI5JWW6roninYyXsG13BME7k%0AprkMgpcfrMUpS6md0Q3SkagM2go9rSN0wiNmnBKHAVqzzBPaGpQVQmY6FQcpchZLcKWh3ID2mu04%0AiHtkWm4ycCtLq00AJVmUk34uojgBQ/nYuX/9inWeFgJY+fNfbYCzd6RwyO/Oaslqt0ouRd5XDLnK%0AgmsNkTUmQkocucmg1JWoxspI3tbKoGeMoTuPmUZaEbS+lI6Luq+tJ+dE7YWUDuKxk2Lh/NGlMzAm%0Ans+d97dfqMZjrcUYJ1nA0jiOHcLG4+MDoxpHKjhr8c5hlCbnzBEC276zBwGgOaNkiVRkWbcHKSjO%0AtfB4bqcF38g5mzLPLaGtlsqIeZLs7jhgJo/VXs4BqzHeobQsNVqVZ3NrlWPfCftBOnbW55MQszxr%0AU+EPf/qZUBrTNDN7IYge8VTca8L2wmX0FG2Y5xFvHJdp4TpNoLpgzanYccEqTa2ZUVs+tkwz5jx7%0AKgpR/VI5P++1CzXUdroxcBalG9Ox8yxLZDcyLBPWCYioNam2aL1gdCN1TeuC/y+18MvHgyMkSkqE%0A3BgGizKObROa6ZEqtXa814y6ElM86xikI+3x9UFJYLwmVckUT/PC+gyUXrgsE0o5cJrl5Vvm2cAo%0Ad6pxuXLExDDNbKuAYC4vM9Y7rLUsg8BScFKQ3BVCJd8j9MbRoGiF7o1cuyxsz+fPlqJUEShZ2Fkn%0AucAQC71kcpYO09waIe3M88h2RP6pBmXzN3/zN//fJqL/Tq///d//+7/5y99+L1/Eovi4f/DyzSe+%0Au3r8MKCUIJj9sHAbwfSO1x2vCj//6SdohpfvXxn9SC6Nl08vtFIZ3UI8FQfjZ56PnZx23HIhF0U7%0APnisKz/8+CP/1+9/BGN5e3/j57cPmtJ8fTwZvGPfd3JK7CkDMA6CPEWJ+uPcIHS4ntBatj3aWF6W%0Amd7kYEi9U/PZ61Irn68XUinYXoTuljLP+4NWCy0n3t8/qDlRMPR4EGLl/ec/Mk4T+YgSSC07H4/j%0ARGJb7h939pToKRNy5W//+BPrEfnDlzdarvzhlzfenzv2zKn1KvkmOhJOBFEqnMPZU9Hp8DIN2PPP%0Ap3HED54YA8ZYrPt1S4R4140m9cZjF7uMQsqjdas0bYgxMXtHxpxXcukHituTlpMklYwiBkGbllRQ%0AXf7ukirhCMQ9sq1PaqkcR+Lv/vATf/fDT7w9Vp5H+DMA5QhysS5N+mt+/Xmtht4FjW81dDSDc1gn%0AmYmYT7tfaxj6af2wQrjS5gy+CzwjxYwdnGxDU2aLkdwUv7zfKV1xrHfZmCi54Ereq8khHDM5Jbo2%0A9K5JMZFiIKfMtj45jsoPv3xl23ZKkRD8foQTdw+xdSlQVZqK0KJm52hKyGjmLOPtXTEMA4MRK4C4%0AyqR7JJaCouOdIRRBaY/O8twOGgplnQTyS6JpQYx37Xg8n4zeCuVSK0pThHigrbS/l1wwztG7JkSx%0A2BpjSCGSCzy2nSPKgKCNZQ2RisJrexZtS6bLWEtsJ0HTOF4vk1yaa5VLkzb81e9+S0gZ5wzhCOQc%0AxFJ2lqx2bSWMbQ05F7btoGsp/V63g4Z8j2uXA9HqTq5KKIYhCu1QS6XDr5tn7z2lCBADZAsckyDZ%0AtZYeqBiljPYoVS7CxhCSoI+t0WCN1FH0jveOaXB0Y88yZc1f/8u/YBpHoRyOMz0L6KTsT6ZxpBkr%0AW3Jg21Z6KYSU+XjuhFwJ+8Y4TNCiPEeqgHAESSyXqJRkOC610puQMBWaUKp43ZVm3wOpdFFYrSWe%0AtmG6ZCetNqQmCobRME8zyrqzs2uUbb62cuFz8m/8H//qX7GMXrDH1svW0RjIgcfzyXJ7IdZKVw1N%0AI6aINo77dshC4AhiAcyN53MTIIZz7MchRaxNVO09JoZhwCrF4Bx77mI9Rp3I/UbvMHrP4D1HLrL4%0AMVYu7yd0aBjFbjXdXiQrqS1NwXy7CRTAObof+M3rjWmaoWeyclwnQ8oNnQUh3XoDralICXBJUhxe%0AahOFM2donZgiR8xoJd+twRlqKexHQh7ZkoWaxomaItp40JK5MFqWeKD45vYiofsOk3cM3pMB7CjY%0AfRyfbjNVOYbLhYom5Myn739DBbZtY76+coSdYzt4WaRHKKbAME04YxiM5gg7Hc1t9uRW6FWyVcYY%0A1iPQW+O5RZxWYKXTR5/LABkdDd4KgbV2AdX40359VPDWMk4eo60Mzk0zTZOoXn5g8k6eV36k9Eb3%0AC+M8Yt2E9iPqLIh2ywWsJTw/2EOiO8v//R//I8MoQ9oWC5+uIylXesl8+80LX97vsiwtGaOlfy/k%0A+ufqjpjKP9iScsFZdw5EUrditMGgSB2mwTP7AWctpUIs7c8DhNgvG1Y75pcXUOcSpyvGZZEycO2I%0ATS7oZlxQ1tCr2PP89QV9vmfdOP7D//Ef5Gehkc8es47kAydv5b7VRRkYvZxrdhigdYbBYYyhtS51%0AKOfCcR4czoj6WE+aa+uKXhvL9UIKAQXkLgMNvVGyqNcpFPx8kWxta2Ak69m1dG41M2B6RzuxVx65%0AYlXHTFdyrczekBs87+/8/j//niPns+pF4y3UrqF3nNPUU3FtLZ89pJJp1uq0grdfq1dEcR6HAW8s%0ASnVxVzTFOAzkXPGTQ2uDxpJqpZ51FLlUSs2s73dyPZWgLYilEkXJGT2IYslpn133hD4dPs5Zptsn%0ArBXbZikF2mk/r5kUo4B9DFznF6wVgYLWmOcBZcWZk1uV8yfI3U5AYJqUM10ZvDYc206rGdD4YabX%0ATC0NlJBQa5YKoRiC0CQ7fH1/sG0HIVeee2ALkS3Iz6m0xTlFV5KlWyYpSS69o3vnMi8ovwj0y4rK%0A9N23n9GDxfdMLPD5Ju9zVwo7eAgHTZ1xC+A4npJ1T4lQJF6wfv3AOnueRYrHfafXIv2WURTV530n%0AFrn7pT2ilFRL5JIw2pB6l8+d0njneYaEaUIzbr2f570sOr119Fop7XRP1YI2Ay+3Tzir+D//09/y%0Av/67f/e//WNzzT97q2HvHe9HHus7V63I1vP4+ODVvuJs5Xl/8N3rKz033DwRBs2zwD1XJuOZnOLx%0Aw0883AdudHgTsfZCur7STuR6VY3YGn668fPXgNWWg4mffvw9f//2wNiZP375gqfzXFcm46A1HkeU%0Aja8xtC4X8vXIGF25jhO9V8KxiZ0D0KeyMFolk7gxdIT+8jo5fnO7oIt8AXQrzNOC7mDHgXm4cA+F%0AP35sfH+Dz01Tj53YZ7bnk2Uw/Oc//oHrcqNrRU2Fmg6O1lBY1ph4e79Te+HrL29sMXOUxvtjY4uJ%0AZ5KDvJYsmGgrVDDr5ODX2soFE4kJOW9pqRMqjKOGnHFWk1OkAqMRqIDzhnkc2Lcdow0DiunisEpx%0AG0ecahTgl8dOGqyUvxrL7Azv9Y3vv/lEaZqeofSADgcaze31E+vzQfNeLrGqcxzSWo+C9e0rW2r8%0A6f2Dt+dGb03QoErzjInLPJFyxZpGV0ZyH0rkYWuEzqeMR9WK91ZKInNj8I7WG610chMoRD4tU7In%0Al+yXM1I8mnJBo+ijI6SK2QOX0bKeRX9fvn7l2/aKtg6XklwwezstWhFqI2wr1jjuzyf0SgiJ9/Ug%0A5cRzO3jkRi2NcfC8b1G2q2iUsXKh0FrAG10sfSiFOctZUUoGP36FJmSsVTQFTok6EEvFG1EddYfX%0Ay0Q7KVCLVdjRUfuOv1044o6zjq/PVTz+vXOElWkcSaVRaz0PjkzOkXTkk+wkWZQ9NdYYOUIktU6M%0AhdEaMo5cC7WCsg6n5EAYjJMOrtZ4e27M80g1BndiZo+ShUK3b2fHz0lHHC48953b6PBesW8br9cr%0A1Z/ZFyXlsjEk6DAPlhgDKRnGoTIasQor5GLRu9D2tpDIOWEV7HsklozRMoSFUmm98wyRVKUkU0ls%0AjdphnCd6bdy3A+cGOlooS6WQFXQlCw6FAARqB6M0x/qg5Mh1GtF2JKRMa4VPt4VtfVArpJJYrleO%0AfSPFCM1whB3vDTVFetc0Mj2I5YrWThuJXGBCymeZdkQ1sY46LzZJtKE36bnbauNyqsVeyxb5slxY%0AQySmglealJJYgksmK4VxAi5prUvGZR4IWQa4bdsZvWU/Iu5cjuSwYpCsxXOPGOfZwwFa8XyszKPj%0AbUsso8ePI7FD2I8/lw47Z/l47lgvfXFKKXISAEHv0vdWT4y8NjIUx1rlOd8qg7McMeOHEZzmYw2M%0Ao0c1UNoyesuxH5SSZYi1mlQy0+jOGoFCbbBugnF/PwKXZaSkQKvS95ZrlxynLrLFzlpUP6UYnZWL%0AX+vsIRHizjjOtPPzRC1Y79jCIZdCLSXTqTUanM91T+7y+5DsWcFYj1ea2ivNjrR48Fgdy/XCse4s%0A1wuD1hzbg1wU4zyTwk5OUky7xsgeE9+8vqJLJBWx2zlnZdgqDaUda1jR1vLYNhSNI0m1RNGKq5dM%0AViyVUDJOK3JuDGYmpMwwjTjviEEswd44VG98vd9ZpoVxHHHWyn/TmljYrGd2g+RN7Mjz8cE8DFST%0AUFnThJmC1pYjBhpaLGVaMo5NNd63XQAPPaPPEvN933G/AnPmmRQjGsXoDesmCn48z6OXZWTQjlQb%0AsRSc7vRRxspExk0zTSn2GBgxKG0ZjBUqpbXEnFmWK3achDAZI8O0MA4j6Qi4+cL2ePLy+sL2eLBc%0AOqlI0bwz8qyMIWKnmRwCTovq/DgdJaP3bNuG+zNYSuiU3grZ0xp1Ektli/++Rb6/Tqcbp2KM5X0N%0ApJIxr5/QaPZ9p2nD9fbC8/lgHj21BugOZTvPbcUYD63ih4l938g5M8xXWgxSf1JWzHghPe8ybNpA%0Ab/J9VcYSQub19ZW3jzuff/Ob072hz0WDfDaojaxEkW6tM0+jqOhNy9Dc2tn3pajKSG7OiDXczDJg%0ArjHiisJazzwpno8H2JHWnszLQm0bvYsd9xE2UlHUeFBKI+RwkpARDLvRPI+AikX6KltnT4XLNPF2%0AiPq2PXbmzxdKrJhhwZ7nYcg7CsXrMvHt51fu2yZZ1A7LPLNMnu2IUqtBl6V3jjQ789PXDz69LOdy%0AtmKNgG66qqBHlO6oKDEFq8SSqOpO13BsgVwzoRY+Hpu4NvxAiIE9RLZDAGumG2LTOC0drp2R9TxD%0AJUvqcF5gYe+PlW+nUZZ1urIdHW8107Lw3ANu9JAjoFGjw/qB59tXBtu5vV6ptUm3bKi87R/oWlnv%0AD7TVbFsiJMnHt5QpMRGLiCMhF3oNLLcRV0Z++vqFaRrJTXGsD1Jp+Hnk/XmgtCbWiqdIns8Y/vD1%0AnU+fPnFfNwZnOPaEH70854Cw32XZfv7//WOvf/aDl1KKQRculxf27clgHLkCbmJLifl14iOLnaql%0ARq2a3y5gh5kfn11yQ5++YxknrPH88Jb47TeF9eefmC43aIUvX37g5bff0+pGi4G//fFPbD1wsQOj%0Anfjhx595f77L5Jwrx1HlctuFEFSbwp7b+NrA6i5xc+f5f6l7kybJri29bp3+3MbdIyI74OGhisUi%0AqcZonGugXybSjCZO9G8000SmgUwmcUZ1JbFRVb1XrweQyGjc/Tan1WDfB05KGnFQTDMYYIlMICLD%0A4/o5e3/fWvqIsfTjhDUPE7mLw2d2YhKfQyAEx30tPMwD2liqdXxJhadxxmq4lU5a72A7v/ucKMry%0A8XHAu1WcTJd37DVTt88URFj5+nylKtnEbNcrGsXz25W//M3v8c6wo2loXtZNCuhl+/fIbtUPW55g%0A83OrIoU2HLJNh42KWyqUnJjjhFKK0+CObthR0NciQhxCpALrIZqTTZVsTZZlZZ48vR8UrH3nt18q%0A5+h5NoEYLM5YWluYxgkfPN9//h5Po2yVlmXztOw7NSXe9o3t7cZ3y8r3z29suabWfWEAACAASURB%0AVKJaRTeJgI1B4ie5HtsuBVUfsTgtosPcOkF3lJIyctCCJy9Z3sicUuxFHWj2xm3bpUNIBzT52G7Q%0AKkOM0plTmrd9p9Ph5Y4qjdEHrstKbSvBKmwccVQqirTtGOtY1jv7lqjGsN3EE/JXv/+Bk7fU3ql7%0AwjrHLSVAsedEa3Jgb00ekKNS8nN06Y3lQhymI47Uf8KXD86TihSxw/HP3ggmObgoeOEOJVeGofG6%0ArPIZmyJvjEYxRU04MOPXZSflJIV/79FVLmwKxbples9UKqkoblviy7KxrUk6HEU+j11OkzL16520%0AiZJga0p6SKljjGKOIwqJtRnrSLXSq0h5nZbDs+kKVcT9FI2mG0dXBuu9RDslTUfOlW4VujZ6yqS8%0AE+OI7w0L5K4FgbuvoDW2dfbW2Ledfc8o1Uk1E4bA6+tCo7HsmVoq0YukWmTVCWM1lErJ8u+70lQF%0Azmr2LWOcxzlHaqCVwxrpJQZn2FOWyKjzLMvK07tPlP1OdOJbSs1yvb2gjSa/raiamaL0Qu7rzucf%0AF6Z55HGeeX1+w8aRvTZ6bay1YLWmFflDqYc6oNQCVgTH1okQdk2Z4B2D93Rt2fcVELrXcpdnVG+V%0ApTRidLSmsVG2rmlfMCHyMA28rhvX28I8z6RUsN5zv98ILjBNE21/o6LRduDz939gub0Rhwl3/Jkw%0AaLZtlUtcazjrqftG9I57kZhrWhecd9ID25Jg7ysUpAfb6RjrcRSWVKVnp+V787beWLaEtobrusvG%0Ay1qJiSIK8a40Ogj8QgfLeZhoy8LzdeHx4SJxNK+4byuXwTJOZ16//IFxDJRcua93tnVFGydl/tbp%0ATh+RMrnI77VjjcZS6W7gZc0E01lrwxnLkvK/VyzUJsj7XllT4zJJxC9luUzn0vExsKWdYX5gLwU2%0AoQxebze2BuP5gVQbTWnKvoujsYguZZ4GfrjfGYeRywFT8tqwLjd63Zli4PVWWded2/2O1oJ470rT%0AlOSEayss606rnSF61nXjNA7sVTD5319lgNlTZduvaCXDldwrXkssCu1Z1hXvonSsjKMrT67iWDTO%0AsW2JGAJvr6+MD4/c1yvNBt4/PrDe3lBHtNGWRKuJvWk0jdPpxL7cuW0SwQ3Osd6vskXo8HK900sm%0ABi9uxC4iWWMtTivWPdODl+dtq2Qtgu267czziEZxvS3yWsqNYVB008Vlpz3eGO7rSgHCNEkXdV0x%0A1mOGmS+ffyR6R0oZN5zYt42knfRrXq8YZDO77zt5uxHDgNKGeZ758YcfRGWiZdi0bDunGHDacl83%0AQGAIpTW8tnSlOI1C5L2vG9E5hA+qWYrmbdkpvqLdiFHqp+HJW+54AwyOvi+AwuqE9YamLdEalDLy%0AtRknsI5Ud9rbHeMtrRtMhzVVTpeR5eWKaZlWFeMYj+9XGRy/ezyzL3JJa8pRN/F+jdpzXxPvzieW%0AdeH1tuC0YorS2QzaCYlPS5zcWoP3ViAtpRJ8wicn44q6YZTh7fUGtdNNAq1Zrq+0ZmhIf6j3Qm+G%0A5yP6PU6T9GzLxrYlwjCgtGNPWXqq+06wYGpnGgdSzWjzhHp5xaYd52W4c11Weleif9CGt+sVg0DN%0ACuCRVMZDjDT0Ac1Yub5cGcdALivzdAYMS7qT/Y73TqK8qnO73+nNoqik1nl5fuO27hjj+HJd6Fq6%0AePdDgYLSNAxWN+7LzjBKDNAaSQQZLZu+5XbldD7x1dNJhjFDQHcIXnNf73z1/owxEy8/vrDXhls2%0AxqKJ9hkfLQ/nM9ty54fvvuPjz35OV47t9TM2TpSWuQyy0Uv7Tl4X4ngiNXn+1NZw3pLTyOv1Rs4Z%0AlGWtjZdrouQCxmH2DWc9JWeoleY8Wy14fXxN0i598dKOYYXmnuFhdHIvCI6u/iMWKLfW+N2PL2g6%0Al0EK4B/PA/frjafTTLcDeX9jPr1nW644Kl99+5/w29/9wOw3Pr+tqGHjVz985uP796TeuD2/8Piz%0Aj/z2//zfGAbLa/b86nff0a3H7jee3155ed24Lq+8LZWyrtyWBL1g/ECuV1BKYBGty7o/GCmYawTV%0A3Dptl2lqq1VIQFrxtiwoBQ/zSNkT9EoMEtOSg33h5brys4czt22jmYYKEyFt2PMDr9vCaRz48vJM%0AzgnvPbE3rusma1AFwUXuixS9f//8yhQ967ZzXRe+vN04n0Zebysvtys/vC30UsnIettacSwoJdOd%0APW8UZOvzR5gADe7bgtWWqMEccTmnLao36ekoCMYzBofuQta7p3pgZhXH37jvSfphHVCarXY+P79y%0AGQf04SlyRtxTziimYSYdr4sxOnpXbMuCHyyfP99ovfyEDH97WXDWcJ5Fyvu87swxsu4ZZR1TkP1B%0AqQ3TO2jBxeIcA0BpNNVxyjNaza49a5d4RdAWV6xE80rlMjlxBdVCdJqGwiqFUgalFM5FuobZOWop%0AGK2lB/b5mcFqFJbzZaK/reJk0loKC7qzLZt0myrcUiKtO6PV5C6RwmGeeL0tGBPpehUSU8qcppHa%0AuzhuUjmcSxCNeLVS2pm9FLijC1SkuzUPg0TcnMVYcd2E3lEUGopcFKdhhi4XHBcirSaWVI4HSuJ6%0AW4nX+zF9NKAMLjdUSRJvonO/r2ilBc/cNim6A95JVxOtQVVKUWxll/J1a5zPJ5a9MNFJueCslv5X%0ALXSMQGWAoGQgsuaKdR67348tHhhtGOcTy10InqOFe7FEZWRQkTZ06rQh0NMuF7qqSaZTtoTXEk20%0A3rHuhfv1JjHjUkm9kFaRP99vK3tvtENcrZxlzRllDSkVelfspbIfD3CtLQ9Rs9VKzZU4zxI5/SPe%0Amo5VhrTu3Jp0r5Ztwxk5DN6ubzhraMqw3+5s28Iwz/Sj/0aD65LxVrDiY4y8vK2k7RgI3O602thK%0AxRnDl/udITiSEFnkYtIbFCEZVgwoiF4JvKN3aqmgnPza1jHOoHCcowYjRM23LTMZTy0J6yK9Q0Fh%0ANHjj2O4bexYhcfSe1govLy8oI5CNfb1hQ2DQj/Scud2TEBbXO91AbRq9b1iTsaaz5/yTE6sgscVW%0ACsFLv1YbgRi12iTClgrKeIzOGCvk0nVbMRgyFbSj9Z0Qg7y+W4dW8EaTtSEOVoY2dHLvOGOZnSfl%0AzhAG9rQeMJdGrQvT4wfB6HeLTSvDMMgmXzuMtuzLHR89S4Hry50pBEBK8aZWetq5ts4YI9d1ZR5H%0AGTgppJd4qBB8dCxFqKx7zuK7CZa8y6GRUmklY8NEqk38SL3Q08KtFk5DBDTGDfjeyXtjT5l5nDEd%0AbmkjDoG07ThvMHoSEMSg2fddkO4p0Utjujzyw4+feRgDb7uiF7inSu8SRc6l4LU+LomNaZQNqlZQ%0Ae6Vbg26NXgUjT0k4P4Dm2LSeyWnDxIHXdUUfg6xuTgTv2NY7xnlOYeT15UU6SLe7ECKVJm0JpzRh%0AGLi+XZmnic/rJiAmZ1DTSbbwOTHEwLZ2vJFt1Xk2lG1DO8O6V3kv6TKBD94zOY1qjXvuYHb2ImmK%0Add/Q1lC2xoih9kpgY/VnpuCotcqBWxlCh9e3V9iFTmfjRFo2dMoYHzAmc71XXBDy4rYIYTXGUTrY%0ACF1vHCeBVakj7VECe0ro3pijDAZbtzKkdELatbqTu5bnSatonSFqLkE8iqnIs9pYAa9cppGUCspZ%0Ahi3TaThnyLVzOj/QTKG2Oxnp863rSnONtG9UHVANLpNHWct89Om185zGme36Sk+Ve0pY1UUlkhut%0AFKqS9M9pcOzVyAYWQy6ZIQbWdWMIQVI6IcjAwxretiywBZfYUmO43ZmGKOmDXKA3/DQQNyXb/+DZ%0Ai1AMa9lpJZOaQTtDy4lSRVNunOXtdqN2TVeKOM1gDEEplLWoPdGVYXx4IHfFvq0yjMsy2Iwxolpj%0AWRPOR4KWFNboNPMUJJXQQZXMvWS2LBRXe6u4ceC2pyOIrLjdG+sOIIqAwclZAKsFjFQapYiva90q%0AW1q5Lyvbca5NtfK2inB4GKTXZJ14TpWR9MIcoXQoTVNaZzoFbIgiSr/dKa3jrKaZiN5WHqYTPzyv%0A+A4xjKyvv6NphX34mr3C6Azr/c6XtzsPHz/x3d/8tXRejafWwr4spGtBDRPLuuKMbNa3baeWwm3f%0A0KXy+bYCopsxvXK/LdiexPWnGl1bbG9swOl8YS+Z1+uK1hIJ3ja5WL5ticF6Wtc8XmbGKZBLIy3y%0A/fP/9UP13v9D35X+g/6IPvR/9O2fsqQbtVmWtGKPPsjHhxPeO87zzLuvvuG//Md/xtvS+fbv/UP+%0A8Z9/y9u68P4h8P7bP2dfV3JunMdA6Yrf/vq3fPx0FvLQ2xVjBpqSyNrtnpiGgV//9d/wOMFf/t//%0Amj/5B3+f77+78b/87/+aedJcMdCu+LfC2/Yj//O/+R2zt/zid99TjRPyVJYuQS6CvW4dpujpyvD3%0Av/k5g7b8/NOFv/n8yn25U3vjZDTX5Uaqncs0ylSsJKIXQMDozdGn8nx6mNDWcbsulJSZh8jTu3eU%0Aknj3dObsLeenj6z3hX/4n/0Z6/XO5eE9OI/tGUvDRE9uhh//8CN7vTGMT/z1X/1ffPXhZ9zePgvi%0A9PEb/qd/+T/y8lr41Q8/SKm7O3mwqkrVhvWQPNoQDveLkNNKrjzf77w/nVjXRUhCOXOaBrzVQqby%0AAkJ4ejgRnOPTw4SxjmmY+ThFtDa8//nPWJYN5wwhBoI3DPMDvTe8l/X1dH4gbQs13em5YseANhNr%0ATrz+7le8+/bPyPc3fv/LXzC+e+A3v/wNRin+zV/9ij/88Iz2nr/+/Rd0b/TWeN2FTmONYZgmfv3d%0A97RDtmqMkVVyB6cUT+eRWgofHs4Mg+fDecYbLf4Jo5jmGfLCV998I0b2OOJ1o8cJHxx5z1yeHsnb%0AIpObdUWFAaMqRjmMc9yevyOEwJYylkr1M8v1hdv1itqrFJSVYX174fl15S9+8Uv2VHnbRR7ZasEZ%0Ay44i5cQUI9N0otbCr3//e2prR9JfunfeOaKVDkUwmkt0vHs8ywXBWp5GT0LxED3WiVdnGiZir1ye%0AHqUv0zo4Q/QCpphOZ3KuGNPJe+d0nrhfrwSrpDOUVjmkxJH1fmUKIzllvnt+JUbLjz++8Nsfn/n+%0Ay43Xdcc5Kcg6LTf5l3UlONmQnk9nfnh9pZbEmgTa4q0U773WTKMjGos2msscoIiD5zwEsjboWlG9%0A8DDP0pNrinP0XHeBIhgU2mgMHRdH6rainceoLhL103iQBxX3tDFYw9suZDPrHb7CvRQSkPaN3//w%0AQlOwp8Z1T7wuOyUXQYI3EZcrpZjGEz//k28JuvLy/PqTbiCnFdAEpyDtYDwfH0Y5RLQsotKjM2RV%0ARxtNCJFWG7OG9fi4+p5RVjEET8qVdV1RzuNUxSjLaRqOuEY9FGON/Z5QwfLl7c67OLPmnbdcKK1x%0A30RWmXPmumZuKdNqxxgrvqcDmHIaZ7w1/KP//B9z+/IdNcsG11C5rok5yvPv+fWK9wYXIqZkuu58%0AOI0kZcjrhlaNIUaUsuhSCN5SFYJvTjvWe7mQAC8vVzlQ1cI8j+QmEmtSpqmKVYZbzkTr2Ir031CK%0AL/dFLpGl87IlrLGkktmq9IxjiCKd7p0YJmIILLmyr1estbScebtdpX/UNaNXWBRZaU5joHUNeeU8%0ARhqCVK+98e58EthOU7hesUH8PJMSutqSKlN0rGvGDIFedno3nMfA3hr5+FhbyyypEKNjrwpTGrd1%0AJRvDkjL6GEhtWaLve9dEJ73DhmzblB+4TBPrtvFXv/o1JYs0Fq1ZlptEy53BIFqLyWmwkV42oWYa%0ALSCaBqfRo7UheI9V0iccR4kh2d7oB1hGAEGNMdrjApvIWYAKTmnWunMeBl6XFeMD0zByu965XCau%0A685WMic/cC2F19c7OgScc5ziSNPSB9q0ZbaB+eGB//a/++9pdWPfE8Zo9k06aUOM1JrpXaA5wZqf%0A+k/1uOQaAKWO55FB64NgqLr0xirQK957Hs4z17eFMDpUkw32njaCszwME1m1QwVihRQ8ROpeuFxO%0AXLedrSRCUxAjL293tpQ4P77DlZ177nz18Ykvm1AlVSn8D//yX9FqYksCS2lKyYVbC/RLI4CqaBTO%0AeegVY+VzcEpx36QPPEYhA87eiyPPSmfNaCEYKq3wJoARAnCtQiINhzQ+14JxGtUVcQg472mlsSw7%0AWMVWpRs++MB1XXheMtrJYbnVg/6rKrvSBGV4frvym+++sG43rBZSZM2ZWitD8D/5KjsQncMoOf8G%0ALz28lhvlIDGnWrmME3vO5FooVajGXoP1HjhcnwZqaQzeA9IPy6mhvcMgHd5SCtp5Ws5c151hCJTW%0AULXifJQYOh13DBBrU1zOM9dt4zyMLLlScxH4Sm/QGiYEyroJcdOIOigMA7qLY5SjM2qdYVsSDY3X%0AnXRUIaL3XNeV1iTB1WvBaIGFyUJBIpf96IqXWqV/qQBrUa2hVGfJ5YgEV4Fw9I5u0oVqraBcQPVj%0A41UOj6VSnMeBXKVO9F/8k39Ci571ZeH75Q2bG3ndeF1f5f9bKtFLt/Bx8Cg7cF+e0drQeoCygXPc%0AUyJaJx93yVy3DBq2+52Hy4VcDft+A9VQXbp/rWVa/6O6Rdyp1shFMdXGQ/R893an5MTDPNMOzY2L%0AkWUVhc9pnBh8pOvO6/WOc5bPX55Z9+1vJWz8RwDX+G/+uZ0fSKVQav6pQ/NunmjKMI0D37x75Kvz%0ASHj8GX/yp3+Py6zJ+410u/LpT77B+5nWtRxM9M66LGjEdVK3O3t3bK/fs/aANhH2lfX6Sh8i84eP%0AjIOsEYtWrLnyn/75n6Off893v3smug98n3bu2w618ve+/Tn7/ZV7baSS6b0JuvmP3ZqjlPr144nu%0AJ/7mu+8pKTEFT+0CNPAhCI7VWqzqXB4emIYTwSqiKvhD9DtbT9OSm/34fmaYRs6jQznL7BTDw3uC%0Ad8zTgLYTIXhSLWgNfp7IZaOsOzo6rAYbTrS08BAnXp9veOv57m3lf/1X/4qHy0d+8/0fwFR2HTmN%0AniULQr6kylYL+7bLpMAonm8ruWSU0oSDGKS14jR4nHekPRFj5OPHTxileTdaicQNI58ez3jr+PDh%0Ag0QQxyi9Ijqn08D54ZGGJnjHw+NH8i6i05YF+nB6/zUtr5RcCMEzDhPrfaWlhfW2Yt3A6y6yw2Xd%0AcHpiqyvFOW7LQm6wlkKrnTVLCVgZz77dpBSuYNl2xuC5zCOpSozqw8MJpS1P44AOA+/efeDj5STy%0ATWP52aeP6FwZLw/0VtHBMgwDvVZab4hKyEtkCiVxMTS9bHQaYbyw7guhJgEX1IbultYzvWac93x+%0AS8TxTFeN61JQ1jGMHtU6e9csKZHzzuACWz4Evr3zcrtJqbjLG6MzQgwMWjNFy8P5xDhErPNM08Rw%0AdCtinBiGwOADH969w1vNNI8UFJdpQBvFw+WEdQPjIEqH6DTjdKKUHaO6SHVjgFYE+lEKunTiOJNb%0AJcZALp3SHNZZcpYWm48GhUE7wUzf004tjdYbwQiue93uB9lJo7XFaRla1NZ5jOKcCz4QrGcvmcsY%0AaanyMAlO+TJE2b4qxRw93Xse5oGHacQYzTzNBGcYh5HTNHMaPdY6pii45vP5QiqFIQSWLeO14nx+%0ApPbKfc88XM4sW2UaB7rWtKpQSjYZad+FPNgqKSfqEWdTynCZhaRnjKJryzwM6F5oXdFSAg3RGtac%0AMb1jrCYtO9++P1OK9PRsF8l5Tjvn80RXmtEaTpdZuokdTmNkGkYex8AYh+NNv6J7F0+aUvzwckP1%0ARggD1jk+31bOpwm0IxgjfrVF4qW1F+jQjSOXJLG+w6Mn3TXFp3cXtFI8L0Lt21LiMk28XBeBFCnN%0AOA7s20rvhWg0qhaisYzO443mMnhu9xunIdCMHBZba2AtWhlUr0zTzGCEbvpwnmRwhGIIQfqASvF6%0AXXiYR5x1NCs0LEFJG5zWPK87k3OoXmS4hgwQcknUrtl2QQUpbWl5YdkT6ogAOWexClCG0RnQitk7%0AWpNOgXMa1zpPo7x2HqcRSuYyiIIheIt1nqDABKEGllKI3nOaJlrJBGcZnYB1rJGJ9mke+O7zK+PR%0Av8VYmjE8PZxoDc7HexGdI6khtNmmDArpia17YYoerRxKNX7xm98SjFDtai1MwyDb/i59xMG4I6oj%0AUaicM1aBt57gNI+nmd4F5kOpPD5eBA3vrNAmbcBoOI0jg7PSGU0776aI05YQPdpo5mnEGcd8UHSN%0ANZxOI1obJh84DTL1d3SG0ROMYcmV6LTEUVPFliJ9vlr5d3/57wR0pcTVqY3GKNmACvxG6gb9oB9a%0Aa/BaHYqLxuNJqgIxWGxXfHx8QNFRvROj5zSNzIea4DREVG+Mg4da+PrhgtaW3CvzaWTy4pEaxyhQ%0AMGcJqhJCxHZNUpaSN6bo+PDugS+vN2yIWCeRwZI75zFijedXv/6l9E/hJ2iAM5beJVZbuviwmgKn%0AO0YbAU50qEfq4zRIvzY4ISuOw4BTMAzD4Y/SnAZPLgUD+CBgrq9OE2OcsM7IBsw7nAvUvDOOI6lW%0AhigfS1Sa3CDVirdaYtq50JTlMnpyLrytO0ELJOrjx3f8+je/wWrZYKsuVQ+O2Je1hlYFgBWdplYh%0A9RmlqKVInBVRaHhr2fckaozeeZgiWkv/W3rgFUvHIHCemjOzk/eWqjuDt9QmGHLnLbpVuQhphARc%0AZWsYnaIr+VirNlitidFzWza884xxIOXEYAWm4rVg/qmZjmDQ89H3VV0+N6uOEJGS55F38owNTuOD%0Ax2sDrYqmw1pQUsFotWEkxIA+AC71jxRTramI61R3iW3bo/SvjzpNa/J7SwdjlMB+ejteV9KdLK0f%0AtQSLQmGs4ttvvmJ7W2k9s9/eGIfAdy8voBtG2UODobE0WqksZce7KGko69jKxsM0CGhPW0KIfLnf%0AeZwjqu1oZSitYE3DH+qJdRddjEURrMYFi9VCIR7jIBF+Gi/rzhgjpTTu+0ZuAmlpXUjRPkiEV/XG%0AsiWG4DnPJ358feGf/rN/9rfCNf7OX7z+63/xL/75h/OZfd8IWrNsK6fxJIh5G/j0dMLPT/zDP/2a%0Aj+8mzNbwfuTTNx94W2DvndFZtvWLXGQOtO/p6ZFGJFfDHB2YwDiNrGmnl53zu5EpOtLrwnevC/Xt%0AM5eomN5/ja53vlzf+Pr9E3/x//xbTg9nfnz+ked9ITgr3a6SEKyOwyiZGPTeSEWiUdPpkX1feRg9%0Axjr2faFX6QRFa6Xcr+X+XUtCp4WuHHvNMh1RFmvgw9MFeqXSmIKndMWH84nL+49c4sC7p0e8VWz7%0AxjCNWKP4+k++Ib+9EOOMspa+3Nlqw3lPT7JVGrzjtu9UMh++fkd3mq4jf/j8magyr2vFOyH3aS19%0ALee9kNE6zF6Q6+1we2kUToHSjuCdkBJ7JbRMKxUXPadpoFUwunO6XAjecJ5GwY9OZy5PH3DGkIsh%0AjhJ5CNHhgwfAjVGs5a3SW0MboQF2rRjPE8v1hlWaPSXG2XGaBqrtQCA1eHn5wn0r3Nc7rZaDNmQF%0APe0kciHyaznIR2fIWQzs8zRCV1ijmaeB0Tl0WpjOZ95uV57OZ4yGEB02RnppPDw90GrivqbjG3/G%0AeUtXXXLCzko8wwjJjpLI2w5G49wIxlDaDihakw6OiQ7TNmz03JdMq3BLGdUFtbttK2OI3LYVbT0h%0AekoXmpXqTSKmWvDdzpjDk+RwPvA4jQQDUXcyImJ9HD3BySVsnCcGKw9JqkTtjAuE4OmlY71B90JX%0AnWWRi3dtBYynl0IIkW3LhGEgjgGQBzmlctt3ptCwvbH2zrZVbimTspRocy0YhEplracpmbLnlHHW%0AYA/p6OAd9Yhg2SATcac1GnlO1Fo4XU4E1ZiGgKahjGEMDlU6rVc80gX03qC6aBZqKkQvmFm0RZtO%0A6RbdRexdW6VUiENEeUtwTrap2lDahteKMDhua+Eyn3hbd1AiaDRaDgghBOnZ0Pn47j26IxPMPaF6%0Ape6JPe1Y73h3miVOGSJGyUZtGiPBWbwSX5gCxnEkKs19WWVz5yzPz8/y81ZJpOd4Y91yJQRPNY77%0AXjBGptTrlnl8OMOxtRy9o9dOHBzX+1UcT73xcH5gzUINE+WDnA6Cc0I/UzCMMx8ezqRtg97I+04v%0AWeAah0dOHy4up+R1Su9cHh8wRw9VXlOWqKTjtKXEaOVZaq05gDmOfdsZojkAFAYXHddl5+12JQ4j%0AikbwHm3ADAOUwug8l9OJbbtTUURvSfXYCmjpuwVnsd6TUuI0jmgr8crcOq1kSk7SH0HQzrVVlLVy%0AgbJCDjXHAe3pcuK+70Rnf/Iy1lKpRVQmQR8UzVYJRjN7Q3CWLe8MwaHozPPIVuH1+iaevS4TfW81%0AwzyKnqQUWmk4KwjsoozQ4oaJrh23bWOe5TUVQ0TRieNAShvz6cQPP34R19ixle29SsQ+OAbnqLUQ%0ArMUq+bwu08BeG1HLwSnlxMPlIlFlZaWzpzpxEpiEp/N4PrGmDatA08SpaCTi74IjDgO0wmmK5FIY%0AhgFdq/TwhkhLK36acN7RtaUiJN3pdME6z5Iyp3liGgesNThn+bd//QtSli1D65BylkNmFxeb6pVg%0AHfROdHJwS0lUF1MIRGdYc2VyB1ESxSV6UpFfcw6OGCPrtjLNUaJU684weImI10qcR0zNcmi3Ipx+%0AOi40TWtKSnz1s58xjxFFwwwXXl4X5vOZ8xDYcmUIkRgcyhoGp/mLv/olrUksUBu5VBmt5fB/XKyi%0Ac+LwOwiN3hiWtHMZPHupP+kuBmvYq5Axe6twXFweppHoLcMQ8EYzGPlvZDRrTjRjOEWPQtyGzhnG%0AEPj85Vlojs5KdPl41p6miS/XlRgEVd+6XAitNzgnWw46/Pq777lvIg1HKVLOhEOHEZzDaHBahnVG%0Aa7RCfHBK6L/OSARShg7iZDsF99N21TpHdA6UnA+cFQKndY7ShA5rrHTFwMBytwAAIABJREFUa6uM%0AQbZjKWXycS6J1gq0ygoEK7dDIG0dNOkat1qorcr3cessDdY9YbXEOOvxF71hjUUZJWqQXtFGfKmi%0Aumm01vDOCK0Z6cSnrlCtynumVke9xNK6gMOEj9qotR/AlX+/0aytHoFFUdOU1oleYoatNxrq6MzL%0AOVArK1s4JZu1ftQpwgFnGcLIZT7z+88/ck+F+34nIEOB0zgwTYHZGhJC2vzw6RNBdda0M46Rc5DP%0A01mFMYHaCu9OA2lPGKUoylD2HbQMw2QDJyAW1SoJcNbLZq8kGdIpxdu2I3oDoftyaGFQGq0UxniB%0AqVl5j45Gc913ceHmwn/1T//p33rx+jvv8eqt4c2xDXASK9RKfEuD92x748M0sXfN1x8+EGfP158e%0A0arw9VcnHsaAs4r58Z3k2q+Z61bJpTMOA+NwYs+dMM+09IbphV4q272yLplaNj58/JZw/siyFWJe%0A+ctf/YHT6cLL7TOnxwtfnq9EpXicL1wuF96uid/+eCcrh2pF4jTIN5xSipQb0WqiBVpj2e50EzBW%0A6Dn3nFi2ndt94TKdmJ0jRNlyBadRJfMYDW/Lxu/+8Af22inFUPC8u5xwPtD3jB8ie21M797x9dcf%0AmOcT3g18+cMPxPMjYTzjhzM6TjycLgQfUOOFZX3l8+szWTt+/uET7J3YHe1t493pCa0H8rZwfb2h%0A6ZKLNXJIdEpR086WMr1VjJUoV/SGe8rsObNuQoMcnMV7hwlWthrrAj3j4kgrWQAJzXHbOrpX8nal%0AlwxUqA07TtS0UmsRbH5V4D3L6yvD5RF/esI5j/eRVBTWOcIcUUbx/e9+5Pm7H2DttNvCxY6o5ohW%0AMVlHsIFCEwF971AlhJf3nZKz9PFKI1hNroWcxXsikMCOovLuqw+8Xu88nQXvqocTe/eEAz3+9nwl%0A5co8WDmcloSmQRVqVmldqJJJCID7shJiwA0T+3ZneX1mua80juJ83mgZMh7bNH/26YEP0fN+HOko%0AnIboAnvOaCNvGKp2LiGI4LQ1dBfy3hCC9PW8Y/CBoLtMMXtjuJyJwWNVwwWLtgZ/uhBUBxq5G1yM%0Ah1jSkPcMLWNqpWmJhc4nOdha78Ul5gJomMZAa4Iovq+iJdjSndlZllUu+Gel+fOPj6KOcI7RW4Fm%0AIB3HfhzKdBdHUGuNfV3RxrDtSfL5Tsr5hsa6b0zRM04D1jsu84QNhtQbbpq4DEG6gueZeR7BOoYg%0AwjhnDLoLVKRUEXh7K9PeGBytNPaUZAo/iDx32xPayAEgpxuDdihjSNeVr84Dy+1OLfWIVom43Gvp%0A5CgF3giF0xjFtm6gBDlvjOXju0dCsEJPSzvbeoNeBddrNMoo7CCxoNM0QS3M48DjeZLDplEMIeL0%0AgU32EW0M+Mg4RrSVDPzDEBjiiNWKrx9PpFwletJFeGtMYXl++UlV8POnB9JylwuFEW+LA6IxLLuQ%0AvIzWqJJIFdblzu36hvaOy+nC5TRymgIPl4u8L5REThsfHi88nCd8iGhvWHsnDpGTN1xOIw9zZBqC%0ASExzQZWKMg6NOz7OSBxHfLCk0uiqc5lPRKe4TJNEVoCX1yuj9+i6sy+vgPjaJud4HAOlSvdDdxF8%0A0yTKkooImPVBvbXGsu07pQntcRpPTMPAFBzWSectp0wpmWmI3IqSjo4zXPedlgvaGT49zry/jGjv%0Aid7hOpTWSFUK7l47xnnm6ekRZS1QmQaJNV/GwNM8EIJn33aC98wxEILCIIfGOTi+fnogGPFPfTgN%0AlG2B3snbhtGG5Y9akJKoWdDca0oorQg2cD7NaPrxNRdIRW2ZGOTirp1DBcf5NDB6R6uZMTgmf3jU%0AYuD6csMqhXWWkioGjoi0COa9F0hOSZma7ozOkZL0y5yWftFgFb5VlA2UfWf0lvfzSPSeP/n0hE43%0AToMXgfO+sWfxCMYg+G1vDdu+s+4bzliC89IrpR6icIlRdaR77MIgzsxaqLVyCg7nLc5IeiAfB9/L%0AONE44p9Wi0ewK4ZBNqreGaK1GCoNIdFprXn/MKO0DJDfPVwYxpkvn7/n7eWZYC3kjcsYONuKdpb3%0AT0+czmd6h+ttI/fGvglB0xtNKRmFvF6VMYzeEZwlHSLx0yDDm9bh6XxiyRVrFA/TiNNKUjWDCKI7%0AMLiANpLWscbQSuE0jihjmeYJaIzWEo3itt4PpH4nOgETOOfkAtnAeYfriaih7ElqCTXhtZLUiHX0%0ALEO7XKr0qlvlFD25JErOsnXtjeGIgaI0XcF5Ho6LkwyC9XE5s0a2n0obvNMMwVJQjE42yZNTDMeA%0AxBmD6gplDKVmgvNYo+gtCQ25i1/SG1DaEA+x/J4LRnW5ALSOVeDotLT95GusgDMiGFdGy/u3VbSW%0ADgl4wymDcwZLE2lyqeKo1J0hBpG0uwP4cmgplJIIZrDqeDYICK3T6DWjEVS6QoBcRneUAn04DQ+9%0AHeoYljnr6MC+7zLs857RyZ8LXc7we9r5I5HXeC99ZzRb3tFK8f7dyPPLZ1LaeBcgdNFfeA2qFN6f%0Az6gwYg08Xh54e74yzyMfLhdiEHptTpXz6YGgKgaJsn96uBCmyPtBM48D3poDb68OqFjD2oB1jpwE%0AXPZ+PosonM55HPBa4ZSit0KwWoYHKdOP99iWk0CujEbC8bL86P8/Ha+/83ANraRgeL3vjE2Qzdue%0A+LNP7+mqM0fH+08/p+9vfHm+8eHnXxMnjypgh5nWV/Z9w+aCCZGmGoNWtNJ4fX2TSck4yhuHHVD3%0AK08f3tNb5uXHPxCD4237zDiP/B+//CUfzpWv5pF1X6huYnY7L9bwDx5/xq9+/Mz3n39kHj3vTjO1%0AVt6ON96cCtN0IpPoiPn6ttyo2mK0Y08bRimepkhXIiDV2vHyekOTSb1yipF6TIy3lBm95fV6R3VF%0AVZbbdcHynp99DOxIKdLZiV5lgrXfX0HBh2++pfdCuv6AihOVSlne0PGB66/+EvfhA3O/oeLAv/2L%0AX3B2jqY3rv2OU5rtvhB9YDwFfny5yqEdiZi8rQsn77jvSfK3OQnsoTQepkiny/ZNW0qD3zxfGaLn%0A5++fmM5nQnT86ad37LnwNEXebi98/PQt+IgzhpIrl4cJ4wdqXsm5MwRL75phCOz7wvT+kbbvbPtC%0Aevks24/bFbTn7fqFhw/v0MC2Fmpr7A8rbz+svJ8n9uXKZr0gjzvorkk1k9tdXC1Gk47XYWuV656Y%0AvCNYxdNpIDjP4B3moDlepkBwltMUmUcnMQcUQ7QiTFYaP0Ra6VivAYV2jrpt9LRRu8IfAIzqHPl6%0AZW/indIu0NOd3DfsMPI4nbi/PJOSbMBery9sRl5/t+uV25rZasNrOUzelw01OV6XRbamXTqJqjdS%0A73hlmIPDmk50hsEZtBJ0+xwdp2GCDvMYxFuiHYPRlJqhWsbLhbJuxMuZwSpqV9R94/Z6w3mPchHd%0AC6VtGBQ5aZk6R8fbdSEG8asMpwe2fefcO1uBEDS//vzC5ANvyxV/bJRzKXJh6Iio0WqcVpSuREqq%0AEE+KksPAYDXBKnTTLOvC+/jAdJrY9h2nNF4rLoMQMIP3LNsi8aVBcPrDMGOtIIqtdtTSqXknFXVM%0AFztm8lgUaxMfnjeOsxcXVowDKnjqJq6RYMUjUlrHoQhOk+LIy/VKrg3vhBJVGwwh0nqletkg3243%0Ago88v7wyj4HByvT2vmy8e/8ghzg3oXuj5crjPNAQaettTxgN0Qd6b1zmGaz0UUpJhDCxrSv1oKDa%0ALgVsKCxVyIreCcnzPE/cbythOkvUMESerxu35S6OtVzlwLUIqCWljHeWdduYonSsHsaB9eY5nSTi%0Ag9P0rZO2zL1VvOm0lPj5xyeJMsdIyTutdMLRfyj9oJJ5jzqEpVPwaO0YJ4ENnY74okWx7pXgNO8u%0AM7lWtgLOChzget359Hjh+brgjMdHi1neGOIgQIxaeYiRN5VoRTYwhk7w0mUwyqCNJbTErcEYI7U3%0ASknc150peIzSjM6wrzuDs3QU9th6jcZyvy+8m0eqsZyGgaYV3mj6XkDBaZpQpjPNJ6ji+1nXG28b%0A0mNpDe8NQ/S8LhlXMjYMWCVfN2stw3hiWTZGo3lbK7aKuHnN94P0p6AWYgzcc2FyAaX8kXYIlHtm%0AjgFrDYWCSrIFaIB3GtehGy0wI6N4Pw/iXlw3OaijGYdIN5btdic6x/wk4vB4xJRVH7ne70DnPI28%0AvL3xdDmz7RtYjz80J8oGutaMc8AYh1YFvSXum2xIqR2P6FK+/uprrkvi09MF4iDdj1wxJmCMpeZK%0AcB6lpQtUDkWE1harZFCmtbjitlKJBqZhYN/ksKm1QdeO9o6ybvg48M3Hd9RUGKeI1paxGIZpZNs3%0AJjdIsgJ51uFlgOMUKO/FSWQdHz9+wkZLwRCSJzU5xLugcDFQjeVlK5T7FT+NfP3NN7w+v2JDwGjN%0AXjqtC3HJuSBH0dboxiLBtA6tspRM9CLgLrnIZVArhhhoSUisl3Hgel/46sM71mVnDIbz+UzdEyEG%0AUktHZ1hTvZNhm1YYf2JbbgKCOoTTX3/6xNvtijOdUjun6UIpG712BtUJc+AtW1QTVPrpPNO1wtlw%0AUHQroCS1omVzqY8oYfABkHTEtkvfUWkBPFlrGQZHBYYjvm6do6QkVOZSULUSYkQrTUviyYrOoRXk%0AY2sWtCFGz7Lu0oetld4kTSAKkONrayxdK1Rv2N7JXUAnz8uOporAN4r0eIoDe3pj3bJ0C2kUJcCz%0AmgujDwRviU4LBM4atlx4nAd6Vzgz412g9YItlaQ1NRf2Bu8v56O7WmVTVStbLhRtxOeqNdaI/No1%0ARSqN6PShhxHqqAwkRLR9W0Rj4a0SqmXKeGuorZNLlS2c0pQqr2NjHG/3QlWaMTpe9kxVQi/+R199%0AYquNrguP/y91b9ItSZad1+3bW+f+uojsqlCFIqiOXBL/oAYUxV+ntaQBBRBcaAqoQlVlRkbzGnc3%0As9trcCyTEwpjMIexVkRk+HM3v/ec79t7DPzyq1/zw49f+B+++4pYEpfeyMWxmM77+zueryvjODAC%0AMTawivfDQHi6R316oZWGovF27QyDI/ggWP3rynQ/87rulNJR2uCAPRUG61hzYhnHQ0skF7CYRfQu%0A2z199OrgfNRP2j+Dz/gXv/FCKbbSWSYRC+Ycf/YtpKoYTl/T91eW+yfGk6f2zGsqvFxfuT7/IB+4%0AFNn3lX3PvH3+E58//Ah+Zru8kVMiXy7onCitYsfALTdurxf86ZGXy0aNF0xTvP/qW4q5wz7c44yj%0Ah4E/vFxItfCfPn0gzI64Rb7/8Qufrzdetp2OYgr+6KZEmVr3zl4byyE+3KLQV1LObLmirMP7icl5%0A6oFIvb+bueVMP/KptQlRBm3o1hOWmfMSsC7w4cMnJufJFXTc2W83qhlwQ2C5f6KkxPV6wy1nesmM%0A44xZvqIbuP/FL1HO8rau5JR5+u4d0/tHtu3Gr9+/Z02Zz3vE+FEIUUf8kyMnblTnmg6RZy8HpczI%0ARQWJ5IzDRNCN6xY5zQPOKp6vF5nr9cbzy4VhmrikwunpG1LeGb1jWWYe3r8nlkrLCWvk8hHXm3g3%0ALheRVt5uxP2CqmBPT7LedtJjUz6gjGNHoA+VTr1FWtkZH89SVM6RxymQW2XfNpzWWNXJx0rdWS0R%0ADa2YgjzwnHdctoxRRyHYO3rPoBqXuNNSIl6voLWIFtEiT0YEqNZqYkxSdM1JSqpYet5JOQKwXS7U%0AnlAtUbuIMbtVeDdSc2aLOy/rxnx/wnqPRnE/DUzLwOPjHad5YnbipXhbV3qrtLwBksG2RqMQ2Ik5%0AYi0c/0ajJeY0DhO1JYxRGC9i6V6KRBZypiq59IUQBGYxeGoqXPckk1WlsD7IdHnfaEVy771W4n7D%0Aqs51T6QqnabRelqr1NbRy8TD4wPLNHEOnjBaxknQ2LPXeGdpQCmNWgopyWahtSqlfa2YhkBrlWkU%0AuafRhtk7hjAcRx2Z5o5jYB4Cty3J59dqQgjUriS65GTsl6uInI01WCfo9dMyo63Fekuwgn/vKZJb%0AYU07a4r02tGlsV6vuGngdJp4fHzCWc0yyuVAXFciAwZopZBSppWddb9hjSJ4Ec4+3t9xud64Oy08%0AnEROmQss8wxKcduuUmofJU5RGxgjXSk/eDmA58zoRZJO7VhrZBKsFa0KRMYqwVIbq9FFukgpJgoK%0A6zRbjCzOobL4appqPC3zz/670zIwjCOjswQtaoqUxeFVa5bNUUuMg2ccR+bgSTGRm0QSda0475lC%0A4LolLttKL1F+ZoOXvt4gwk7rHXlPsoHQWv5dB+ZbW0GuC96740MgDEIFsx2sqmx7oiotjq3euA8D%0AZ6co24oKllMwjM6xpp2mpBvhnGU2QgxNpdCLbK/2FDFGcTf/RFAbZNN6eKls70c82pNbF50C0oOa%0AZ8/9+URCc39eqF2w8l5pnLcEI8fkwbtDqosMiZShZ0HyT8ssgCatWQZL0kbK/UqAAYv1qP0KNFKO%0AnJ3mZU98uV7wTjGNA6OV+NCeC1Zpai1QdxkwKKRLoxWq1uNwLjEenRPaeoyx9K7kUKkVTiu+frhj%0AGSfulonzeRYoRZFEC0cvJDjx11krw4xpCCKYz5lxnNBOcR5HRqdR1h+kzYZxmrpl+nZlWzf2XJi9%0AFudWyxgnZf+0bZyDkHetAlOlVxrjCq1SahE8PZ1SpNtWc6XnTEUgEqlK7GvxhvMQMHQeTgvGOu6W%0AAeMsk9W4MOKchdqZQyAYQYNPp0kw+jcRnK85czovzPPE5D2n5Yw7CeSnHsOFl8/P5OtVYuGq8u7p%0AgeIDsWWu68p+uzGUXTbj+059feF8WmC/HqCLSq4FhSKniFHicswpU2sDbeSQ7QVC0VtD07FaYa0T%0AFLf+r1Fr7z2qw+P9iYfzwhwc2mtOy8AS5LmbSuHX333LaRk4TyODsbx7eiK3zmke6XTWy8pDcExh%0AwCvF10tgOi0QLOM0UqtCpU3w8berfA5KZh48p9FgtCKV/DOURiNDYa0Uw+Frq026pb1JxN4oyDmj%0A9E8dvo6z9vgZH58Vc2xNtMYZOC+Bx2XCqoa2sul5PC04o2T7jSbXymglHj0YK5d9pQRuoY/6hZPU%0AiDFGfHq94p1E9ofWUUDNG70V+Ywrgz46hg6pcgxGy7DQBUDE5efJUXOilsLgLKVWNIqqFL1kWm0E%0Aq6hdEOtHoQFjOnfzwOw9o3MCFFGKYCSO6IzFHHCcxTsZcBoDR11hdJbZWfqxtZuGAWsOKMxB7u61%0A4q1D1yxuvN54ff7CPMzSr0PjVKfUxHd3d8xu5NuHJ07O83QOaA1f3515Pw08jpZ39/fkVjgtg2zp%0Adcc6xS1HrjHy8uWCNzBYiQWOQby0k3XEfWXwkrwwysiFqhVGLWRn3Tt/9nDGGc0pDHQkSTNNI955%0AvJFBhEKhtCHukX3fMfq/ydUA/ju4ePXW6O0Qhe4bcBzkm+J+OhF6pt1W9PrC9cNHPn164Q9/8w9Y%0AY1ju77mtkW4qL5+/p9bEt7/5C777xTvohXm2rNdn8vbK9eUHvvz4Wbw+JVG0o103qhu4XK7YxfB0%0A7zhNmesf/xE/jbyfz/zF1w/8+fsn7r9+x7dPd5Q98u3dyJ9//Z5fPt3jrcSCWqtoLcXVVAsq7ayx%0AyodHISCOozuka+P1euVyuxF6x6vO28tVLjdFpHulAVaTW+H1tpLSjraaSsdPw+GyyWAE95tTJO2R%0A0iplj0zjmZgitWdy2nCuki7PbFvEu4lf/OJbXFf4QZHzjdE71tsb9+eZf/evf8XkLJ/fLoBMMLpq%0AlAbeBQyyIj8FwdJOTpNzQSnNfsRoam0sTtHTznkaOI0TJWdSgaYVl+3Kdd0pOWGCo9TO5Xrh7fOP%0AtFykPmcd+gAHtLKTmqIXTVeWmLIAN3piuzyzXd+IKXN6/Jr1+RPWB5anE+fZ4Lzh/vHEGBwP5zMh%0AjMTGUehUxHocao7cr1VaiuHmp5iJhQbeS1zh3Wn8WVjpvOfp4Z5YFA1DTCvGWIwNaOex3rOnTlcd%0A76Q7oZSCrkhxPyZDsF13cm5sRZGaIKK1aRhtuN1e2VJGtco0DNy2C6WuPDw98vh4kojuvOB8AGVQ%0AHEVaBEevjRCcSpPLcz3kvtZqEWHukd4bg7No3bDaME5SarfO0wjiLtKaWiGMI6kWXt+u5FpprR0y%0AUksIE1ppjPNoZwVPfyvk3GjaUquWh5aS3PxlvVFKYzmIVNt+JbbO07sHbBhQ2oiFPgvgxBuNNVC6%0A5NJ7R16vJtPTkgreGc7LGaPF/zcMgdMU0IANsrHUqtGVpTXF3iopVWLuKGvoCmJFzDVHLt8bT2+K%0AYZzQSqhvlH4w+TTWebT2eKuhKdb1yuvtyt00s10v5BJZtytdaew0yGRWKZwfiFmiTLkklFGspaGV%0AIZaG9rJ9y1UxT4EwDqzbjrVOLhpNun0+THQFvVaGUSIoexby6G1NJKXAGooy7HknNdmS9KZEWq0t%0ADY0bBiGeFXUQpRRDEDw1yrFvO58vV3IqeKVEtN6z/F4n0a9tTyyzvA9qE7+dovO27Wh3xH6sY4+J%0Az283qI3780jpHaUlPTCEgWEKLMtMNfJnOquZ50m8TUqx7oWKCHC71qw5kXrDH4RZb4Wkp5Rh9J5a%0AKyVmOlbgFK2TU2WPhet1pdBIaKZhwrujN4gMBbFWIoreEPxA753eFb11Iew5RywSa1V0rofuo7WC%0A95Y97WwpoZWSw5t3GD8wjoHeO6fTzN1poatOCAMujFxSEpdVa8SaibHy9vxMyY3Prxdy5YgdKVpO%0A0p9VmlYqqmu8tSjkApVoODdgaNIFDI7ZG5Y5cDqfKDljvRzCgpNOSq6VtfQD/X50fZtI6lsqeG8I%0ABvaS2PcoB3cNPgj4ItaKUrJlL63SFShjwRrG0eGcJrYK1qNrY4uJlBu5FO5mGW60mqhRfJFWW27X%0ATRQWXSAMOjjMNIvQ1cAQHL1pTnPg7v6OEAaUyvQG1jtKacQiXexlniV5gvSfnHVMWhP3yDQFGdQc%0ACoIlBIbB4bw7ZPRaiH4HeEMbffj4FKcpUHqlW804DAJlqZ3n1zd+/Ytv+Or+zHkZaduO0VYopNZQ%0A9srgPd450AY/DvSuSOsbwUv3L/TEME58/e0vOM2eUkXPYZSi+0DrnT0V0FYgDs4xeM/kBaxgjWYK%0AFqUFoOC0pCuU1kxBYES1N3nfFVEtBO8Jk+PxPGOtbDeV85RSGIeR2oR++O3DPedl5u3thRwbpXZQ%0AjZKKwJKO4cjjw5lxmuRiMBg6VUiPRglZ0SjOi1wMnLO8JRlk7nsWoqQWYIc3BpQMNJ3WlN7Yq1BJ%0AW5O+Tke6eVXro6sudohc5JJgg8c7GJykI3KtGKUJ3gsUyhjGYeBuGLCmCWRBGayTz84UAtbKJXIa%0AB4YhMA2eZXA0JX3ddpz7cm3MHonqWcWWKpeUsYcAWxlPSjvGaMYhUOMqm7cmyAulO053lmmSyKPW%0AjINnHkV54bRQte1BFexW/v1OyQCGrumtMoVB3geDROwfx8A8ysZzGoL01NHM43D0bRWTt8dyxDAN%0AnmmwTEfNpNVGbwXoeNXQCpEvZ9G/dBRKd775+olaM0+znF9P1vLNV1+hnGFZTpzPM9OyEJzlYXR0%0A7zmfZh7GieAND6czzmmqcxLxpjJ5zWkcJBZrDbE2gnWcx4GT9aS0iYgZZKCPvP7dCLDEaYV1htd9%0Ap3TYcjyw+5peERKiEkpwqZlUjqi5dv/sveZfPFzj//gP/+HfT1MQwpdWpCOqorrml19/hdKV7379%0AFfNkeZo91x9fGK0ma/FJOR+I6yp+j5x5eX6l9MbbD3/k+nLh8vLCMp9IKfP50yvzaPj4+YtEEB2S%0A/3cDPRd5mMRCTJnX3Knryvz4C277lfXllVRkWv/9LXPbE7MP5BqPybg4A/LhRvnNd9+gVSWnyOsq%0AQlhVC8EGaq0Mg5f8rNdMRnzGo/MYDXfTxJYyj8tAMI5hCPzZwwODNzw+3NNrx1vLGAYur1dxvaiC%0Anwbe3ja0rqCkf+CVbK3c8oguBTeOPD8/4/2ZNSbSntlvVz6/Zf7uwxe+/u4d33+8YJXiFOCfPj4L%0Amrl1tFWkKtQYq+D5csVaw5ZkE9Raky/L1kA1rEIeRsYweMe7x7NIHnPGHVSc7e2G7TKZK1nokP6Y%0AxK+XK1oJBS7ljqpZvEwIqSbuK83OfPrhE1Y1tlxpuRKTJsWNsm7EbaN1x/Nlw1vDlgomb3QtRK5c%0AmxxQeyelnZSSyLq7yJiDkVLlPAaUVjydZ3QtuAM5a7RDt8pyt/B6lQlqzokcI3VP9F7Fc5EytIK2%0AcgFoB5o3pkTJ8j4pvZNSIa8bqWZerxlNpVRFTAXVLWtugtHWipwKX15Wnh4XPr9uLFbz6XJlOOSx%0A1nl+ksXum2zARu8xWuGsYrSOu1k2FN4JhMb0zjgvWMzPMeBUspC/tJIDVG5YJ33GnAtjcHRtyDFR%0AUkIbTSyFmjOtZFxw4DyqNDpZisXaErcoNCvjWBN4f0Rk9kgvnTBY3tadWmHfb/SDHNr6UYdV+ogV%0AVZnaGQhBcuMPp1kK3EbQxqPVjKczKldKN6Q9STSuS0+htCI44n2VX0diV1jZmDhrcFZhvUhaQaLC%0ApRdike4HTaanORe0G+TnniF2Lf05pVFd/ryUI1vppOsbVWugU7sCJQ6yX/3Zd9Teef70mV/94juu%0Ab18wLUvZPViU0YzBH6j8id4aqkEpsMXMnpKUoFuhtUIwFmUg5kqMkeAN2AA5CkzBGoG+0ClZaIoR%0AWLckP2s0MUeMCeylopqW+POW0VZRWydoeZC9XK/UVKmtCNlKy4TZO6Fc/dmf/4qXT19oXchpJd+w%0AB0VxGQLBO3JpxyZSIBmlSRdpSxmQnH3NIjVfbzewjlYEj2zGAd07QpLuh2sp0lJBacOWNrYtoZyT%0ATWBrKCXevbRHCpZbrFirqEpzN4xYpXi9vmGM47becIcst/TO0/2H5fZuAAAgAElEQVRZnn+94Yxh%0Aj4Wn+zN06apIPFnzeFoYhpHBGYmqpYSznhhlKFJKIXfxhdEqGs0tHy7JIu9F7QfiKihtZTXdaKHx%0AodnLzut1/5mOue6JNe6k0okpsW+ZlygHk64aKRUGY0T+fUTMSu/0Jl3jEIKAdBr84fvv5TvAOEre%0AsabTq4iEF+8Yh8A4DsxBDi13pxlzOPV+IoOVktFNNiepNWpXWAQupbxD0+lFDondOaySLYKzitwa%0A2xpRzmAUxIOo23ujbDtNWbq20kWOiaA117jxdnnhdL7ncluhG1RLNCuXS9s7/89f/2cBTxwwB3V8%0Ab5UmYJR5DCzTglbyujUUzlpMB3XQ5bSzWA26i5NuK4XJC7gityzY89bQvTPfL+wp47ShKwW9UEtD%0AGUswCu8tKRemaSIYxR4Ldw+PlF5IpUl0Situtxf21hjCwG2TmNTz9ZWYVqiVv/rbv6M2QWfnUuit%0AYZTs9WoXnLz3TmACSsnl0VpG42QbY6QfNA8ykJyHCeusAIpKlg2TsfRaOE8Tzit08OJ3+wkE4S3W%0AWKwxHLwChmFk8obe5dK6jBP1gCb1XOhGEeOOc0E2u7kxDoZuLL1l3j898df/8FsAEdFXIVbyE8hH%0AK7x1OOdRVKYgf87she5XquDfpzHQipAmnRaNQjg22l3LdaG0ztf3CwWJoo7OoozFGtE9NOS7xRuN%0Ac5ZgDafBEZzoc7z3hGGgNSG6ToPn9bZhnWdLFaMq3QhUxxjDy/VNelLHRk1mZRJzl6GoR9EYrexT%0ApnFEG0vrGms6rRT8NFHTzmkYGZwTOmfvWCODO++cgG20JHuU0XgvHbFhkI2d+K+EUCkXT8/4M+BH%0AHJpoSWa11gDplmmtaV1TWjmAIEo+M13Oxssol9SYO+e7kV+/f0+k8zgMxFT5n3/zHZ8/fQQb2BsM%0AbuC6XTh5zTU1So0y7N8TzopPaxkcD3f3QKGUwrfv7umtc02Rr+9nrilLKqdmJtXR1tOBYBUxSzKi%0AtsLsrDh5AW0t+xGv/wkYUjsMfuC2XxnGgFaK67r+90s1/I//53/898s8y+ZkCDKh8IEweKpq/G+/%0A/g1qHHn9+IXzfM/ZO0qDTx/+xN/97g9cX6/EsvP26SMfP9/I+crH73/g5eMnvlwKvSfy7Znr5cpy%0AekKrzmg6++dPYEe2y49Yq7m+rQTT+PDHf+Tl7Zkfnl94/fSB//RX/5lPLy/8/fcfeLtduTVD0JZb%0AzsQGk4HLnvnN1+94XTdCGOi9oe0gKNNSOR2o5lIbGOmmXFNh9J4vr2847ZiHIIV71dlSZgievXSs%0A6QQfGAdPqZW7aUCHhVYLs0Oy762LN6I0ztNIqbJ5228vdBPoObNvF2reeL5e2F+/UPNOb5Xr+sKH%0AT19kqlkV18uVH7eIul3pSrYYOUk0rrSOal3ywVUuviI/PShqCqZ5xLRGP/C8kw+UKgS5H7+8sUwT%0AtSpKiYBMC6/rFW+cFEzdiLeKVhMuBJxWxH1HW8k70w1pe6MbQ2uKdX2lxo1K5+35ldvlC2+XF0zL%0AKBJbEoSrap3vv3yBWtj3HWU8L68XchPQhdOay56YnCNmOcANRgrVpzlQO5yWGQtM0yEgHmdomUY7%0AIAuVFPPPUIRcMmEQ9K4fJ4yMjDFBBKQ1rSjg9e1C2nbiemXbbmx7pCu5CF6vN25bxLTMdbtBawQr%0ADpzL5cI8TsSYeF030najdk0qEgu0zh3xUKFe0mUS6K2VsrN3GKUk7uKsXFqcZZzOGCUui5LLcQlB%0AULOlC/mrVVJpElHBoBooJVNOK1t+cgV6p8RIipFUkviHrGK9bUIqrF2m+aVQ4wY903CoEPjy/MqW%0AIuu6yheIceRcBCRiDd45AZQctLhlHFA147yUuL01LOMg+PxpPCTdBk1lK+Lb6kCviY5sbSU9YNBG%0Ak4sMAoIXc31pkh8PIaCUYVtXSips+yobt5JRRrHtkbglRmf5fHkjeE/JkVgbDU3uQo3Ku1yOcu3S%0Ar6oVZx1DcMzL3c/F/uAVqsmlklapOeNCQNXKeRllmGA9pSSRHlcp/eZciUkuJ6V3aB1tZQNUu1ws%0Ax2MQ0momOENKlVwEm5uSAFnWbWePO6VrEZs7R2xV0MxK8MYNw147MRWCF0JYV3JIva774cCRy/L9%0A3R2364XT6KA3ghOyWi0CKyi1MzjFcncipyoRotERa6NkoaRu640QPGuSn5nSCJXKWNbrxuDESRRr%0AgdZIe2SL5XCWK76sG3TF69sb2x6pHTyaMHpyqxjV8c7QNaxZcY074zTzdrlwmgau605qQkujVZbl%0AzBozW9zkwq8qo5WIkbhyGvNpoZSEDRaNRKLQIoTVdEqHFKPQHots340+4q7OUVMjxcjgLbkrib/U%0AysvzG/mY6q4xYrRii5HbekMpy3rbWYJ8n86jEPa6Au/Eh9W1+Vl3UnJG+SBibGAZA9eY+eHzF2qV%0A7odGoDe9N4bgMcZQe2f0sl0zxh0Ic9ngGAXbvgsB15jj/7ULsdIanHHkwy1WW8GGAdM76+UqG59c%0AAEWhs207NRdKzmxrIm470zzQtZJhW04Y71HGU4DTsqCRTdg8zTRr+eVX79muFzCWv/zb35JqwxpD%0ArxlQWCu0THd4reiiPHBangv0yrJM6N7BWFQ9DppaUN5Wd1yQeKLV5qBANhHnek9cNxzSnVkvV4nD%0AV5F/X95eUcpwvVypKWEHJ0PanJhPI6pqlHfszXAaArM3nI+t8ClY5jCgKPzVb38vIvsOqksqQeuf%0AgAMaYwzjQYqzSrAIQ3CysXQWo7SQKVNmGTyjFwrtMA7UJj9/o5Vg1/Oh01g3hmPLRO/kg0prjD3+%0ALvFHxj2iTBdSqNGEYIUkCeCOFE0YGB3cLQtbks98UPD59ZWPX14oXWG6EP/aAdcIXrqUXRu8VxJz%0AR7pquQgURvXOaQzH958hOLl8atXBylZ89EKyG4NHoQSxX8X/Za2m5gwHwfNhGTG6Y43DG81WEiiN%0AOmJswWt+UqKsVbq9XstrXg4C82AMMQtALDbk72+F1qVzaK281mMYMEFTSxWS4xFh7DmzxYQyDmpl%0A8ua4qGmMbmhnmYcg4BIkgm7QlCJx85wixlqu6wZWhlFT8BiEvKyRrltHNrvWWYniA9Dl71XyDDBU%0A7HHxVFqGs85bvnr3xC+/+yW+Z75c3giDKFLO5xOD9Tw83fFylY5WKxHvHdfLhXWL/OnjM2lfuX+4%0A49OXL5yX0zHIbKwNzk78f80NlJTwbiC2Si9FZPLAngt7V5gGpdfjfS+01UJHK8Neomybuwxd0Ba0%0AYU/H0LkWrLVY55ic5/V25X///6Ea/ouHa6A43CQDXXFgXg2nybH4E8tkuK4rv/z1t1xR/OU//RN3%0APnBbr7xuO9/cjfzwD5/Y9MCkPvFf/n7jdn3jX//iG26vf2B8fOTxfmZfI+7Hj5x/+Q3n8UTXhrfn%0AHzk/PHJ5vZC2Cz/+/jOXBh9fEr/77e84LwPfvDvx17/7gfO88HbboWw8v16O7oDhdohP//jlmRA8%0Ae6r0Kg8Vrxr73mRjVFaJ4uhGLZWvxkBsiq/vZi57YV93vn0483y5Mg4TvWS0c2TlqbWxlcbij0wx%0AG8M0ifzSjlin+PjlM/P9E1pt9BrR5g5vAikXyr7ix4EPP77QteXyeuXjy+/RbuDdwz3VSin2q6eR%0ADx9u/Nni+JsvhaF1UJVpDtxSo+YCVTK9t9sNG4J4hDQYixRab1cGpcBahnFgbx2vNR+vN7wx/P6H%0Aj3IQtgbvbizzgOqK8zxTSsb1ztpHjAs4ldHjSBG1EHm70UtmX1dYI/u2c7ldubxemM73pNuN0xIY%0AhhHtPN9/+sDd3SOaAi3x9d2J376+8JY7D6NhOg2o5NgvK956mWbHm/RjXABjGLwh5cw8WFzNxK3S%0AFokU1NZZa2GLO6U0cql0ZeQhjxSbnYJhnshxx/uBcbB8+bgxDHLIFVBFYdtvfPn8hWE5c71t6OfC%0AnnaUm47JaWGYB/bc8dbz6YePLLN0Jr46Suhvb47gMm9bA6OoaILVR7/LsKZNthtGMQSLtpopOHrN%0AKN1QKhBTod9u3C+B27bhFHil2XKh3CLLNMn0sopnpjVL7Zrcb/hxRFtNzJC3K13LhHG/XfHOsWY5%0AXG+biBq7HcktoTU83yJfvX/HNW6UJsTRp9NEqYnXtxvGebZtoxtNp9G0EWFua7ijn2C0oh7bVW/t%0AcTCxoOSLs7ZEVhpnFFOQCXerjWuMnGdNV5pUwFKlRG8VtcoFrPZMa5VmNOm24oxjz1Hiehha3Cmt%0AEd8u2OFMI/Jyu2CU5bZFhsFhaOSuqdeVk9W8tMRWEeJnzNhaKEikqKHQvXE3BWoseGdZN9lEn53D%0AKXXQuMD2xr7vzEFiUGvameYTP3z6whQsW0yySexga//Zb9M6bFHJJsKPbG9X9lyPYcgmGXbj2eMu%0AEemuWXPlZuKBY+5CJzMjaI2xBk+htMLd+cT3n1/RToSyXWtqa4fnyfJuGXi7bZymgc8vr4zhKOT7%0AwNMyoFXn7fXG6CyxdeqeSCWLY09WjNTrijESrfPOY62hFjnA39Zd3EXjxLbtvF1uInlOiZoiqcG2%0Abz9HvZwyfN4iU6v0Ji64cmwgC43ZOVqJWGfZqxxA05ZwXnDit/XKFhNnb8ml0Zrhedt4Oo3UvBP8%0ARI6Zd+eJW8zsx+XZG8NtTxQKpUBKiT4G6ELLlMmxAzolCv6kFcHTp1xwWuS4qRZeritNO56vb5wn%0A6SuWPaKs5cfrlXkcSbcoFwmgqc40TuzrG2sHG0bCNJGbUCXxI0VrTvOAao0lCEjDWnERGltRCP78%0A/WmUOKIyzEPAe8N13dlyPJQKFWc9Xy43vJXop6IzaMU1J1SHfd8ZvKOrSFWw5UKTZTC5JkqXi35V%0Ahtu6Y/0A1vJ8Xcmpc54DsVaKKVzXxGkw5HVj75phCLyuN07jxMu6okLg7vGOWipnb9lyQStZy3jr%0A5NIYAqNTDM7Qg0z929HZNUZL1JQuF+gjVrttm2wtOjjveXu7iZYC6ZVerzdqK7xuCecDTSt5D5Yk%0ABz0bpFvlLGut7C8rcUso3dG5gAq8vz8xLoqXtzdig/n+AV0zyVhyTDQf2GKSzqbulC7eyCkEUpYh%0AkxA4NYMdCMbgvKdU2UZ6IxHu3io+DOLdoslmLCesNfRapQ9bxAu5xYw9hgftIAe2VghhktQHHt0K%0AzVr2ujPhudwS7x9GUuvYYeLBBRqNkYWuLDkVqpWIux0MZYvcP9zRW8fSqAqJOQaJeJcKzWhGZxid%0AxyG90drlPTt4jZGTm2DVWyWlhLOWeQyU1gnjzPN1ZR4DrchgzjuBaqwpYbTg83UXymFqYJQj1Ur3%0AHlLGGY9qIs7OvXM+GV4vNxajMPPE2+3K/Xlhf35jHBylFlzwbCkSeiUXqWQM3mOsxSmYhgltFfM0%0AY3wmlyLnE2u4GM3JjaQq31nKiTNT9mKa8Yjcmy7PMtncRHwwaBqlOmjSrQxu4LqtkrzwAVsa0TZ6%0ALQenQMATqUl/dx4G3raI7RVtFPp4LZpSmA65Fmps3DnPfnml6ZG7caH0xjCPvJvvUd5Sysa+Z4xr%0A/Oqrb8kx82I97bXRFJSUiKXhfUAfOPzFWXSMQpftiv164TSOFEQrM3hPLBf2FDl5gZjkLtTHURt2%0AKq0oPIbUFUFbgh/48PJ6pJJkm5/iLuC7IwX1/uGOz59e/tlrzb/4i5dWinf3D9z2jZQiOe6YYcQN%0Aj8znidQdf/H1mX/zb/8XPn58Zg4Dvka+pG/5i3nE2syXH1Ze1u+5XDcskeAs/9f/+zdCm7tdeHue%0A8WHk6esHnv/4B27TCaMrW+p8//kzj+PI9vkV0zq/+/33fLm9MT6+4/vXF54/PzOPE9uXC4MLzKcT%0AH54vxNQoNVOblD6NMazritKWVAopbjSlUFZkeO5ARy/LO7bbG396fsVbyzQ41pSZvOPzy5XWG/u2%0AE4Ln3TCwzDIV+PDxM+fHmet1g5NBlcj7+cwWC1vtPJxmnOqgOy6M7NuNnAvLXEm3lfX6Rm+VL58/%0A87xnlJOc8O9//wN0zXOJfP/hTzRn+XKFu/OJHz59BCo0yLlQUsZ7z+V2E4dWySgqd+NCrkgEUBX2%0A2gimct3EKaWAd9PA8+UGiyK1zt1pJpfMp8+J+/PA9XbDaJGOKmMZsazpjZITuklGPMWd9XLlsm2U%0A7Xsul41bFA+WNZo97Vw+XpiGkWk+sa0wusRpNFyNIq6a8fTEr4znTx8+8HZdJZ9cCtFkSo6gDEZ3%0AUowsVlGLlvKoVmxx5+vzQsmZL6WwdFiCY90SH7cMRzyB+wWrBKhxuV4lOjEt3BnNtnUaitsaKalQ%0AU+H18kzeE3oYiNtKKztvt0gsjWEypC1jhpG6R5wb2HLDNEu83hgGx2tRfPfVnxOz4W/X38kDojVq%0A3KlHlCGXeqDXC04ZVNc4LUATdwh91y3ilWYcKuueaKlQjKH0RO/ihIq5MlnHl7c3TqdF5MUaYlbc%0A9gs2SCerpUbTkf12QZvAHjNpT+LKSYluLOX2hWWZaF1xf5q5rVd6MwQjmfJbhc7E490D2w8/HAOM%0AQm+dkgvzLCACYwT9HqzEFbWxnJYTPoijzSCQPu9k06MVpNQoh/hR+5E1C6JWqc6oJIKRWyNtKykm%0AtFW44CmpYK3n8/qJYD04S63iPDHGspVIe3vDqMYwTRIppZFikYm6VjzezXx62TnPD6CucmCuQqds%0AJWGtY7EwLQtlu+BptF44LXd893jP5fIGSJS0VnHHeOvoSnO7ruTceGFFW0+h4ZUm5U7vIuTM3WCo%0AlAJ92/HBUdLtwAKnQ54sm591vTIPAykXcm+0mlHKihjbKWJWXN5W3IH9Pj+94/svFy5vF55OM19u%0Aq7jNmtA2lbY4a8EK2a/3hjWex/sn9tuNuyWwt87sDLXuxFbQRg7xzlrWmilV0M22w7oXvLVct52u%0AIHiDriIW1Ubx4+v1oB1a9riTawOtcQcOudRGAspNLnk5Z3yw0he57tRWeZhGVLAk7bB75TwFPj6/%0ASEqhNh7nmaodYYt0NLV1nIE5OIbljjurKb3gvGNNguRPrUJOrLcbWypMo/RcY66gduhaHIOtsutG%0A3XcWb+mlEUsmtc5plMNWrgXVFXtuWFcpNbHtnVQ7qVQ0UZ7b1xv+kDLv143zMlNS5P7+kbfbCspS%0A0ypdO+dYnGcMATvMEpVHpKveKtCWcZixSvqJscPsHVuupJIpJZFipjeHDuJNynFnMlZUEusmz8GU%0AGQePrp0G7KVgtsjoHE11kakfG7yfRLG37UZXirzdcMawtcb5NHHNCasM5bbysCziC5smVClCLjWa%0AUiu+K777+iuUGyVmZuBkR3Ip1Jqp2nIaHVoLjkcbB70Qc2Fw8uxspbGMoww2W0P1gjKW3gAFny43%0AToMc6oWoaXh+S9yNgwxLtMLUzJYbQZdjKNG5xQRIx2ieRKFQW8Epj2owBkWJETueCVPHWMePHz5g%0AwgDKMruJ2jJOaYYgrrlSM85qCpr7WcTGrVXO04iiSceTzuQOB6fWzGOQ4YvTTMYJrKJX3mphcYZu%0AHapWlmVkjZmWI6nUn4FD7YjxU6JobFqUblzLfP14T6yNu/OEwjK2Qq6Np6dH/vjhR+bTvfg5gXVd%0A0Qa2y867pydxax1QEI0W5xIKMNxNjtEbjLNYbfB2oNfG6BypZCY/MAd5XlsrOPxKZ7SO0oEuUKn3%0A5xkAPxn2XAURj0QzS2vkCrNz5C6ff281qSq0Uvg5EFvHmZmyJ3LNzMEzGaEEvq437ka5+AzeU1qj%0AW4dpmsF5YpfYqxsVLWeM9twNnvPkmMaA9YHgT8Qt4qzBdM0SRDQcc5GNt5KfgwZCNXSjmKz6uf89%0ATwKTkiGVEaS7tlxiFCw+g8iQjeFGYlGGu+AllTI4SoWxi36ntE5xmqQcdFhTxiGJq6YEV++NZho9%0A/+qXX/Ff/vGPvHucsB2+fbhjcF02m1/9iuANH358YXbw8hZRrXMOX/FPP3xkU1qchsFz2VbuNKSu%0AeXcaeV1XnLE8nWe2GEmtElTndn1F01G6S6crRebBo5JimRzx5cJXy4nLdsMpRdaeUjKn4Kglk3oj%0A5p2HJfB8EwjbHALPL29ccj5ilv/t//7FX7wAaAXVpTT49P6JXCsPA9iciXFjXN7zd3//O86L52H2%0AxAzvx8Bv/u3/yu/++v/mNJy4rRuT2fl3/+Z/4k/fv3K6a8R9pfZK7ppQO9u6E7oi7oWudpTypOuF%0A3354plbNliJNS7b89bYyWHmzz2MgDpmnb/6M18tn7k/3fHn5LLjMw911Wzc4pumD90xO07um5UKp%0AHRcGUt4pcYWaheI3eP74/Mr9NGCt5n6a+HK5YKxncJbTNDKGmbTt/OJx5t3jE3qY5DXriVtKLMsZ%0Ao+QhpJqWg9I0kvaNcZi5XlYxgeeEaoUSI+8eHojXV4ZpYr2uR+Zes5XCvl54U6/EmBlGT9p28sHD%0AEXSw4jSNXNYbIAXuPVeWaSLGFd07T493pBRpTSJD8zQyjgFlLE0ZBtNIuXEKA6eTw1hN7YK/9duN%0AECR6cne3QC44a7i+XdjjDaU6LWdK7iLnM42UMqXsOD8xWY0xkGvjm3cLxo0weJZq0fYC1vPHiGTa%0AlaJ2LQ9qYxi8pVY5fAbnqBjO48jgLaoVpnHAjyNryTyMHmsVuUis0rtB0MNaSeSQim8Q00jpoNoN%0AbytGD3gfqDkJojYLLtqHgbhu3G6bRKe64m4S2pq2Xn5PiRinMK1KF2EIGD+g20ZXG0pl6W8p2JXI%0AKlurWGdFc987oro2oA3WSMwgDB4/TrQmnh3nBNXtrAVt/ytApkiUMOmMNu6AQnT6tWCUEXhIa+wX%0A6TRWoygVnC5SVD0iEloJ5TCMgaYccVs5nYN0/Hqha08fAv22Ekawe5Wc9rqLZFZb9lzQSrbJ1IYS%0ApzOMlmA90+jprdK1I+WIcZZORylDTom3LTKPE5rCum/SK6qyfasVjDl8YapjxjO9iP9PGfuzpy6V%0AKqXdmESc28SdIpY32XxoIzS4mhPeWtCKyxaxA4IYXgE6VOl9mMHTe+Vt29hjZplk411q5/FuIJWK%0A0QByKNBGyb+9FfJWSKUAhkFbqtrJe+KSm/StlKFU2YA4qkSnDuxwaV22ta3RS8Up+Yz01rneNqzW%0AxJoPo2ZHG8UWE6dplPdwq+jBE3PGB835NEqE8a3RisRVjbF43VnXG7U0QZ+/vHE+L9S4S1ewdVLM%0A1CTAl6Z+wvg2Pl9uzMNAL5HUG0Xp48u/oroc3Eut3A2e2gVQ448C+J4zpUiXii5C11aL0Dw5dAVN%0AuoPt6GROoyPulUzDdstWdpY5oLRjHBx1jUdhO2C6iD5vtxvBO2oqzJPHlMTWLedloLdGrdK7s0Yd%0AgwS5DJcqYJQxWLY9MY2eXDMlV1pvLMtMTBGtNLoZVG2klNCHoDTnSu6NWsWFtUXxIbYmOcyUC+bA%0AQQfXGL1Ew1HifHLOEJaFPd4oa6TVwvDwgKJAWcmliqDWmAN61Og5ogeLMRK7yrVIN+igA7ZWWXfZ%0ARivVyakQnRJJd+nElJmMZ71tTF7AFTEVrJcOIwfuPJdGzplcKlelKLkQRi/frwfGe90SQ/BUlRn9%0ASDsGhsE6lHXkdny+KDQ/olTHkAT7nxqD11gk9mlawfuBpjuTdTgNe5TY5BT8EcmSgyetooyid3Vs%0AXCtrqrRWue6d0RbO0yjKk1KkX+K9uN5qYo8SpS69cV7OpCSbL+n/ZpGBWws6cZ7uaB2M1Tjb0XYg%0AVfBek+POwzffMg0LL6+fccGxxnRQLZVsKJGtIwqmEJicZd13liFILA2R4+ouUfnzaaRkIfDV3ulN%0AY2thL41BVYmh9AZdOkHLPHI9hmulCKSi1sJeLYO18uvyaRM3nfUY5HUt1WBV5DQNDPPEy3WHvTE3%0A2Z6iAy3vnM+ig+DoFwd7CJINBGcYp1Ei2Ac2XtSTnSEIqU8cdB5l4OQcGY2uRTpOBxJ9sorRO2IV%0A36XVAv3IMaKtxSDORessyhiGcaDFgjNaUOop451HO4VRE95qQirc9kzuRXD7tbJuO1vqWAOdinxU%0AxR/Ya8N7z2Rkw6q8x7mBh2lkjSvBGlwItJwYvSeXzGke8IOjbIlhsOypCM2wi4f0fAoYJD6ke8OH%0AQK4FSkHTWY6L4DRoODxbyggW3mmJ2k9evo+C1ZLkCAZ7E/F264aqJNIeszjkKhXvDS44/vIf/8C+%0Arkz+gf/xL37J/8fce3TLll3pdXP7fUyYe59LJCyrWFV0pY6a+nNq8XepIWkMSZShihRHqUgYAmmf%0AuSYijtlWjRWAWujj9XIM5EtcE+fsvdb3zfn68oXh+FaUJ0/PhNOALSu7GZmGzssVSt741S9/yo9P%0AX7i+XnH3/lmpO5d9Y9s0D49nrKrcloR1luWys9RKb/LccFp+95RSrLUxOCNAP6s5HQcqlctWZAAT%0ADC+vnVVXHEKENEoTrLkTcze6MlKx6H+eJ/8XTzVUwJ5hiJGcM6/rxofzGdvhcn3lw0/e81wU3396%0AxvgDSUUev/4VOW380z/+E58uO/PjiV/98hf8/d/+LddN8a//1b/mr37yNUpp3h8HbM9cX1/wpbGl%0AhjaVy2Wh18L5eCLXyvO6MA6G+eHM7BRBw6zgr375V4zDkegN1+tHdE+cFPzV4xmD+HaWdefxeOR8%0AmO8/DOnB7CljbSA4OUwdgshKU85oH/h0uXKcRqFEtc7zljDGcRgDuXfW2llSYq+drqJMrZNke8ch%0A0mtiv3whaHUvGm9oo+5Ol8CybHgnomBzLxW+fXvmHAdUUwxx5HSaqW3H2Ma7w8AhRNK2cj4c6EmM%0A49oomoLWq6CT953gI9EJhtVqdf96C1jPsm2gJKs8Bk9tcMuN88OB4zyinGMYvETxbER1Q0k7tolt%0APKcdTaauN2rN3NaN1jZ6rYIr11oww95jXCAMAz6MnKaZcZw7dzAAACAASURBVJwxKjCPETqkvNJq%0A4Xw4YLvi+x8/8/TpWToMJkgjGshJvi6RJpt7qbJTS2HZ5UE6DCMdoQI5awnWor3jeDpKcXUcmKcR%0AbwzHaeIwTOxpZVs3dN253hJbWsnbQmsy9fVRU1MDulAWlUzwrHOk1tHGMk0jhxjvBWGNRhEHz7Ju%0AGNV5OJ2IzrHuQk9aS8cYxbLv996MTNmjD0RrBJXqpezauwIrNC6rRc6qRU5DA7pquOBQRgrQSgkC%0AWivIJbOtK8tW2PadnDe2m/RHtGnQ5eEH4gazWqI8pcvFuHdN3nfZgm0bqjXyvnNZFoy2TONAtIpb%0Aaqiu5YHbFGuRz8CeKqMPgqueJpy3RO84jUKzCyEwRsMYLa0qMIY17VSlCMGKM6uDQQ770Gm106lC%0ACs2Z2hV72dnWnWWXLtq63VBNk/NOSRndpWNmjRGQQZZNTk6JniUWt60bOe8yqdWKaC23NeG0ZS+V%0ArXZSzSxpx6A4Hw8c5xOlG1zwclFWlb1kujKklIheiehRy8+s0RnHiHUaNKjW5BJ4j1S21thyJm9y%0AkM5K0ZXiddnES9KyUGZp9Fope6LWTkex7gWljPQCtKKXArVScqO2SjeGXgvGaaKR/92y7OR7F5R7%0AvyR32ZY0DIdx4nw6kPYNbTp7k45YtBJzKli0s2w503ojBI81IrhUVWSuqgvme0v5/jNL3Ha5EL0s%0AG7lKV7HWxH6/DKQ7DGieRnKVzkupyO+pUtSUcRourzesgWVLFCUbjo5BlcK2Z7SLDDGw5UzX7g4S%0AcXjnmaaB0zQSnMYNgVardE5aIqX2JwIiijvZsMlAosghMOd8lxPLJL3ljdpEU/JHQmkqlW0XuJPW%0AnV4rvTa20uQuX9r997mLl6rKoev1slBqkwu1UVQtyoR026hVukjeB55vN5T1ZETmOwbPw2FiHqIM%0AeLxhSZU9JVTLQkztouKo9/egdXKxdUrffYWKXgvXZbs/nwudzpoTW6oSld13+bpq4+l6Zd93vFKo%0Azp/elXnPf4LcqN7pNdPTzrbsWGcwzuEHyxQczjhO4yBU0+GIvcczlR/uXTU4ToJ7H73nNEW2u5CW%0AJhs8rQ3BG5Zyd3pFofqVIgczoxS1ZEprlFKZYiRYhdGaVCV2rrVs3PZtpZYiUVLAa0utndt1Ie07%0ANQvhcd930rYRnUZV2NLKMESq7sRgyDlxcBbVO+N0oKTEy/WZw5u3rHu+y6FF7tx7481hukd+OwpJ%0AcGitMEYLvc5YkdV6Oaiuy0b0MsDaU6LdN+vHUQBNxnshhsaAtYptzwRrWfcVRcNrxZYqTolvUPVG%0AT4Xaqhzk94XLy43z4zt8dHRjmU/DXW5+wAKtVqyJvD0O+Glgup+xrDZ3X9QfybWerRTSLgObvRbC%0AHa4Ux4HgHeMYJYLmnIjEUViaUARd4DhNPM5SeSldMwyR6OR504s8Y6zVOKvx2qG1RE616kLys4bo%0AHFMIcjFVlm5gnA9U3TjNkWmYeDNN0Codx2GaKUo8eesu0BKrNTGIvPl8mJimEac6jobSEu/tWuAu%0AQ/SE4Pjq8cgQB6J3TN4SneEwiJYj+sj5MNxZAJFpGHmYB5zVBOPv7qsuEA1t8dbJxdiANeDjwDBE%0ATvOMVUJMtl78pcoYhmgIIXIaJ4LRCO5e4HGpV5ZtJwbHT08nfvZwYAiW//z7bzi++QpjLKcY0GSu%0A1yvWDXjvcD4yDp4YDIdg8Mby0zcnGTq2IpH08wOHMXD0lt4r59ORoDXz4HkYZ2gC93hed5Zlw3YE%0Ag0+nKenyrVlgX/M4EjW8rIkhyrMc1VBakytEL7UJY/1dnSRpvT/35y8ervFv/+2//e/fnE9cbzcc%0A8Ffv3/Hhwxushb/++iccVKenjQ/vP/A//K//jm258Ydvfgd+5Hd/+Mz1yye2feFyXcAf+epn/4za%0AVp6XjMLw8OY9xXpa22E48PzywrYnTnPkddl5fd04Hwea6VIMXVfsMPDl+YWldH79m/+MUY2fvf/A%0ANx8/8/nLKy+p0O4UpMvthlKKUgUvPIfAsu8c5pk5BK7LIgJeYzAW1usF5Qb6vmGt4XGMIgEF/vrn%0A7zmPA8pGorbMUyS3Ts6V0+GBohV+nHh9lYjc+XRCa8WWE4/vP9CVgXtB31gPVZFU4TAfcNry/PKM%0A6vC0bPSW+O1vf8913zjPZ56fnvn95wvLtvG8J/a9kEriy21F2imQ9oQzBmMUac/k2ngYotDVWpEN%0ASRXni+lSwP0jwGGIhi11apMYwzREnHVowA0zqTUBQaB4fPOWXBIujsToSSnLQXOYuL1cqU2jrUQq%0A3z2+lY0CMvEO0bGsCzXv4sxJCXBs9wvsEBzff/6Mqo3n5ysVxbLtcun4Y6kSeWGexgGt4BwszgaC%0AUjijKLlxOh3Y9sTgpTjv3UgvVbZHcbgb6kW4GULEmoDVIvb9Y/Fcqc6WG6plWoVUxQ+ENYIwtxbl%0ALGnfuaXMddkwIGXW1jnNE1vR5JSRb33n9vpKTRXV+h89ohJtyhl7x+++maU35owC7TgFjzcGq5SU%0A/o2VOGAvGOXYtyxdPmMp98hpA7Zd/s5wF0qnnEm5oJBNRd43tDasq5jfl31HO09ed0pt7HtiqRVn%0ANHsWaAQYhujY90SuUHImWM2Xl2dMV2zrKnLh1rHaCsXuLoCM3qCUvpMMDV7J5/E4CjUpBsf1ugj6%0AtkNtEp9SWv0pAili3kKpVRD52rBuOxgjvp/W7wV12R4aa7ltO7dNLm7BWtYmvjusYclNtsZFDvU9%0AS6yIrmhp4zUnqI2gDbU1DIqC5ucf3rEtVx7GiNLwcD5SSyanxDQEBmPum0iD04otFVKSzVutUGq/%0A91Cg1opWMt221tAqWGNpd9qZ945139HGSI+uC8LYes9WKsZajmMk9Y4z6n4ZksjebdnY9ozpTUAn%0A2vL88gpGQa8EI6ANZ4x8v7ThF28fcArW9cYQPd5JVDSnjfMQWJcNZ2RK3nvjuuwYJdqR1y1LNw/p%0ABpfaAUOuRTwyxtGa/L4PMVJrQcEdbaz+5K9LuVC64JMVCuWF4jXFCFZ6bYOXjuxxkim6NpagC9fS%0A0B2WbaP3KvG2BgYwSv4bc5QDbL1fuk3LGKWxRlObEu9OufvNivx/8c4JIKQLVU8AjhIbTuVOEWwC%0AhUml0qr470oToqt1ljVleus0a6VnFOSQXFqndMVpCPf3lVAjlVYchhFLZW8VjWEeB9Zt4TBMLCkT%0AjOG7Hz/S2n2AM0n0urbOHKzEeXpnTY1gBLO+bDtOK8YwSOys38FDVpNLFymtucMFrFAs95QIVg5G%0AqUgPbs+F0mCv8n5Y7yAMa61sc6y9w5sGam8c51kuaFZ6PtoFvE6kbghh4OXyhXmaRUdSK//XP/w/%0AlCoIe3tHxLcuct7JijPKWivQGBco5R45NEb6UM79ie6orYUu7whNpwtcWMTv1iKBvs5eCzlnulKs%0AqZBrFZy8lniYiYHgNGsqTONEr43T+cy+ZnkeOss4n/AWPl5ueBuIY2CaI+PxDddl4T/8w3+i3r8u%0A1eW9VGojFXEiuvvzctkrh+Bl+1rlwt9aZxoiKNkY5SZyd9WqXKhcoOTC4B1r2hCuJnQlsVChcyoK%0ABqcbWCObSe9Byee5KoU3liF6eY/UirIGVTtrbrwuF4IPOOMYRsfeYMuZtBd+8/tvMbIuJnhHsIbS%0AIXrDaZrkchUDThse5plOE5fXPbljrGZ0nlQzzskFymnFniSqOo2DHPC7XJiV6jTVJLrnLLUJtr3d%0A+0KtSYeVJoRkYy3BO46nk3weqJyGkVrhfAxsFZxxovqpTS6QtXIcpz/5FZ0SAbV3srn7+vFMV4YY%0AHMd4p11bxXXZ0Ciua2FNuyyJuyD0bRih5rsrz/8R7E4p233AqtjzjrMSvaYJhKa0io9yORziQL07%0AwdCyyRQdi+D/nTUEY+UCSgdliNFREcqh14boAz9794Fvvv/MtidKh/fTRFOdbbsxnN7y+PiGYZTB%0A+euXz6zrSimFdel8fHqh0rgsG3SpTDwMnto1qnVO5wPbmphGz74mcld8ubxgrXjLKEKyLF1AI6WI%0ANFrI0BWjG+oOiBtDJO0r50kG96XLNtJ0jfUeZ5UQxb3n+XL9s1TDv/ioofB0NO/nIyZasJ7PV8m8%0Af2mdn3qHNo3/+J/+EV3gxx++JzfF6d1b6vott2XjH3//wsNpJteNn3448uPzMz/84Vv22nh9feHx%0AdJAIYatMgwXlaXagbhvL1nDB8iYEvvvhe/7rxyeen1/44VUOW1OwNO3597/+Ld+/3DC18LqsHI8T%0A5d43sfdcdCoZemW8X6Qu+87kpMPlXGOOB1SA63olaMuaE27deffmDdty5dOXV9kIGZlAXLeEsYrT%0AGNi3K95Efv+732Gtxp6OfPvd9/z9v/xreod9uRCGAR0OpFyYtKfozBRHWqnSzeidj5+f+fE1M5gd%0AE0TC/NtvvyHlxrZdOR4PvC0jn78sbJuINK9pI5WCt5otJbx3tDvhpalOU5qkRfTpVaMiVB+jHa/L%0AzuAt12sFFwlm58fdME+Rn7955Hpb0NvKMBiclkLuy+sz798+SlnTaIY5Ul52lmWldKFOWa3QfuLl%0A+Znn24ruO7V7nl+uDFHx/dOKU1/ABt49dLTzpDtOPShLUYXH88xvPz4JZrfJAef+5MIFJw4HY+lh%0AJPdE0Z61Kt5OkVQVuWRaCaxpY8+ZVKW8OgfHcZ64Xje0AdJGbomupFMwTYGKxLzycmPbM0uq9Dt2%0ANuVK7Z0lCTHRWi2EvjHy6bJxSCKutkZzPh/QYeD7b74l+sAYI6dD5ZJ2Si3ywNUabY0ggLURn5D2%0AFCJz1JSWaWbk7exZE7y+3nuNuaFUZc2Z1sHqTi2NEJxIioMhbSubVaiumKIY67vSpJxkK0AFbVjv%0AD+/tuqO7OL1yS1gU27KRnWPShmDFNzLPAz5Gfv27F+iKKQxs65Xz6cDzKpuN4AJoSy1JHvrDxBCE%0AtJlLZQyabi3LtqJVZ9sTqskUq0lGkaYM27LJy0Mp1nXFD5aWG9XALYk+wVhNqQqtG+teuKVMnA5o%0AmiCTESdcbUIRK0WiCLoXttqZjPh1jtOEs4puHcvnxr5stFK4pYSxjrQljK5kZTk+nMi3K2YY2bad%0AUWuqtlyWhTkKDtmbxiU1Wsno3uXS2ER+va8bubT737uhtRyQa6/ckryw58Fx3XYO48CWdnG8BZnA%0ALnu+E7bk73d3Ke+6Su8yKYtqGQOEcGDfV/Zd4YeB7XqTmI9qhBjIBUpJ9NLZtcarjnaRqjVlXRmc%0A4ZozpVeKAtMypXeCtwSt2HPn88sz4zix3ze4sq2Edblhg0xqr/suOGcqrdd7DCdRcoYGPdzdXrUL%0Ae98orJPo75YqvVRuOfNmHKlVNt2tNcmf+k5umtlryioicpq6f7YaOIvthRA93FURpneiNVgvyO7b%0AuktsSwe8NbxsopkwXvHlshONYkuZMQYB0bSKVRZ6JfVOvG8vvA8ifa+FvEvkfa/t7i2DwRkSWnoX%0Ae5KLSS2UrghWMyhBdGu6kMDGiVFXer6xlkz092HF4DG9gqpMY6R12UKUXIjWkGrjODi2LTPe4U9K%0AdUCTa2ffN5pS5DtptWqFqo1VyeHeaMNWEs4FNAK6OcRAR+KS5h5x6l1hlcJrQClKA2ctrcFhiGy1%0A8n6aqK0SwkQtiXl8ICvNtmuOY2TdE9YEgp8Z5pGcJYGg9f1niMS4r1viw8ORXBJea1LOOCMbor0I%0APfKyLAwxsqV8pxtq6daWCkYRzX2QUjXWaXorpPtWVZ7zhqfLgjYGBxKh1YpUBUO/p8RhHBkHzxAi%0Aad/wXi5Xj8eZklYqijcPZ65fPrHnTK+GoDsG2exro0BrrDYSc+2K82FEG403WnQCTnPddnItWOPQ%0ASgbQz5fL/QDvwFmOqlBQ9FLJizhE1d2L1lRmskKye7ncOI4jr8tG9IoxzjQ6XYs/srXKcZ5xzjAO%0AEecjTkMInjgGlttGN4U9O/ZtZUs7KmkGP9Jc53g44J1QALUP+GAIWoYWxymKSN2KYPi27pScyF0q%0AILVnaulc1y4XgnnA1YqyTr5PxnLNFTNEWhdFSfQGpaX2kkIkV0ks1C5U0lQLKYF1EmWLXkAdBkWv%0ADWMccwTVJMnyZU1oGr3fI7FloynD0iXNsJdEa5q3x5FJgXOBN8eR6AI2GoJpKGtpvfL8egXluO5J%0ANAxa9BbeR9bWiL0wTCPbbaE0KChSKZIeUU06ac7TtCSJUk60XtHasdwupK7QqRGCJdcdhcYZB/cB%0AgbdC47ymhtMGZRRaNa5rkh52aaA6xhrG85khbYzzjNkvOO9wyjPNBwJKXHQWvIn8oRRerhvjMFD7%0AwuAsv//8mUOcSdbi+8YtZ3oTcrbXmmmeqaXgBod+yQxByLNKy0BkTwntPOuyMQbp2kKj1MrgLbfL%0AxjgOfH5dOAbHy7Kw5SbJlCIexTeHkdv9vT4Giez+uT9/8Rev6B1jNMRumR4OUpPsmblUvvaeH1eN%0A7ws///AT/vE3v2N8eOA4jjz/+C2fX7/wH3/9PV+fHvnx8yvfPN3wFj7fKr5Vjh8+UC7PlFQYnWW9%0APfPX//xv+fR8xenEu5/+lG++/ZFpGPn0w3ekXHm+3dirZxwNT8sVzICujdPxxKenF56XG8EYvv/4%0ARcq+wZNLESRyyqTchTyjFcdpkOmtdhwPI9tyQ5fEg7NUZZiHGUVnud6YDwfmcWArmVo2kX8qxbok%0ARh+YouXp9ULeC1+fHsB7xjjw7Q/P/OLnP8PajjGRJS0cp4FcIDy8Y336wuH8wMdPv+HzZeXL687r%0A9YX/8nrh68dHfJCYCzVxGgZaqTzdCsc3Z57WlfW23ullluu+M9x/4bx3ssFRYDS40ghaPohdy0us%0A1cRtz9jguVx2MInzNFIUsCQ+xwWlYDKdL7fCw6jJNN5ZR84yWTM+cPv4kfFwZrld6K1w2zu9G/bL%0Awu+++55blo7DdbnReud4PDB7D1bT95XeD9RtxxrDp6cnzo8Hbt9VrrePDBYuXaS5pQoim9Zlgnmf%0AXOokeGqrO0ZLLEannawUOV9pCnovaAOXbefxcGBJhclAw3JLhdloAkKE3PaKd4rWMvpe7p+myKfP%0ALyxrZh4iv/3uB5ZS6Uq6IIfoyK0xxYmoR7JqbGmlfIHjSahNB99Q2jO6jTkKqWtrlXinSDaliNYw%0AjoHDONBrZVSO8xjZ886SNT1n0JrrsqOV4rKJ82XNidotpYgovLTG5+vG23mglipRm2oYg5NuSqlk%0AJcXavC1oZahN0VvlZV3BCsWp7DKpGvSBinQpglIsi+Tdv3rzyHefPmG1ZfSeb5+eKK1jnGHNmfeP%0AB0qy9CIRNe8dxllOQcTl23ITB1sRchpWCvB7vsvMW6IozbIJ/j23QttFEL7nBlTiGKQZ1+QCqozB%0ARoXV0vFaUiFoUMrTVed226HWuzZCpNc5b2xVYfWVYThAqwQfeDw0nq87PlVyzWgjUATvhHYol4tE%0AA5R1uJLxSpHvLq7aQdWCMYaUGktq5KbxVTC5BUXbdkYrG93SBAKi7vEzYwRmkksWx5iV6XW7l8Kv%0A1wVnLalUEtyF6ZZiBMXcW+W2JULe0dajtCPSKN6RlWHfF+hNOnNVIqbHQ+Tz9wuHKMOA5izWWY7z%0AxO22ELxH9c7grGxLS5ONQxjpaG6bFPV7qwRj8VaLb2yyhLvsdw5WptG9Yo1B3bcWsUnvK98jmJfb%0ASlYZaxWDcaxpxxh3L1N3rJMLdfQD21ZQ+n641hZUJg6O59uCQg5pJozcto03U6ApxTRGtnWlFIl9%0AGqOwyrDvO02DRrGUTrSy3X2phmVNXPfC5MSL1hU4d4+TtrtsN++4GOi5Y5wl5YzXhoxsyy6XG03J%0AViZah+mNpoW8t7SKsQ5XdoyPpKbxSglGWRtO48ieM8p51l2im96JrDfc8eFjcDit6b1wWzZBryuY%0AgmVJGatky1jRaKXItXHdM9P9n+v982iNYSsFnStTkI36qmVz6J1F3zfpgxNAx3VZOUwDe+04K86k%0Aj68Xfv7VB17XVYaCquFd5LJkQpCDX8oF5QJv3o6Mh8i63FiWFWMNzooQuxbpzL09TaDkgqm8Ywpe%0ABPZKY7X0cjMG3zulymBjXTdqlWFOcAZ7/z301jA6eZZYo6RnqaT/9JN3Z/ZUsSgKirxtuDDIFlqL%0AVPe2ZR5PR1IpjNOMD5raRb6d08rsLMs4c7SerTS8ky7WEKQv17p4AzGKN6dJ0hYlE4YRTaN22ch5%0A77jcVqxzbPmuHLGWT9dFtrPOMg4Do3VstUgaQHWCC3Ql6ZZWEsdxIAZPGISWeN0zT88vKGPxXUt8%0AP2WBs4zSWwzDjI0eUHg/MowKbRzPNbN4xTAMLMsiepfemYdI79uftsNKa4Yg0uApWlqtaCzeKLbS%0A0aqxZondaqOgdrqD/emVxVmcK5wGQck7rWilMIWANZa9FAHL6Mp5nMm90Gtj3TKpFnKFfq8/tNop%0ATbNmAe7sNeG0/KzWq1yojDN8OE0Cv9L3WHDNGG1oaeV4ONG6fF3dWYaoRXZtYPCItzAVUhEq6vPr%0ADW3MXWMiQJJabrJhbQgR9a4ziE662rYrjJOhiaIQjMjirRVaaOoywDHK0Ern8nolOInfddO57RvW%0AWJTXRO8ItZBaI46BXDOgWUqjLAu5wlZESTKHyH67MYyBZgzzZDm9fcPH3/9XztPXvF4S1+tCGCJz%0ALmxlo7XOl2Wj5MpLv7KvK8M00EtljBbrHZdl4auvv+Kbb34k7YUQIqlX5ii6mWI7r+uORjyOWTti%0AMHx8euYYPZdbQVvPy3XBWu5bSE/rok0aokM1JZWf1hmGAe5pkj/35y/+4rXuiclaTqcToe18c6m8%0AmyNMnlu68nd/83cYpzkPA7/+8pnjHHj6+MR4mvn7v/9v+ebz/4iOI2m98vO3D/wv/+G3vP/qEVU7%0A//v//O/4b/7ml7S7DDKEgeW2EnShZ8P15VuiF/GviYHPP37mEM98//k7Btd4fX2lsfJ9L8RxwGhH%0AHGeenp4IVha3AmQwrHvBGNn65H2n43h9XfHBMhpN3QUNnHvFuyCRxHXndBjFbYXBO4NGE4cTcYgs%0A60rtUJqmuSNaV+bJsu+V0yyFy/PpjYh+lUd7z+wc6/UVf5jRPaGM4ne/+zXfffMDl61wW1cuy8Zh%0AnLlcb7yNEWUi3Vk+P30makPJmW+/+T1vpwF048vzjdw6ow/sOWGtfMCM1ljkA2/IVBXISjFbmRK+%0AbA3rA8uWWFPGWcfLmln3C1cvArx3j2deOrhgWLadYRhwMaKMY5xGvI+c3v+Ufd1R3WB9YDTww7ff%0A883nT/zwwxOfLjdBn1pDDJbttku/pjTmYZIpbzBs14XBKq6lEGzC+4FdNfr+yhgdT8qgumT4rdEM%0A1mF0o1AZxhmtwbTGxyf5fjjnGXzh6bqJdLfJdkRVxRIDHE9Y24Smh6EpTRhGjA/0kkjbjvGGY7d/%0AQrj2Xvnh5ZW9FH788kKMEVDU2ng4HuitsKwbCsUYG+No8SFi1xvkTPCF390WcjUse2YOErdqd1iG%0AsZayF4rNTNGgQ2BpRYhKy8KyJJT1lDtxq5aCMkby+VW2DK9UTmNA68KybRwOA4P3eO8pWqO6x7jG%0A1BXWWfIm/a9cO1up7LnRysbzbcNqRWgySd2aFFqNFSDHH2NU53mg7DtrSXgXeLne0EViBGVLWAXz%0A+Ugtiag1g9M479EI7GRdVryVnpTpCeUUNRWCVyyrRJwMnWtpqG4YnKXXSmtdgCouyDTceCqNoAzB%0AGG7bitWCVa/asW3bPdopGxpoGGVYbjeJPA4y1S+t0vJdTLwrSpVD3fOaiV4K+u8PM601dqeZxwe+%0AfP8tdjBkDa0p5jnQqrhypJLncL6iq+MUBZJxvSa2LTEOkVvuHAeR2BosPjqskstJuUeDcyvYrsi5%0Asq0ZbXf2LnG5kgrOQ2uaLReGcWJdxQ8VfAClWdadGrrAI7TilpPEEvfCtonfKrfGqA15loNNu934%0AcDpwWReMUTy8fQBj2W4rqjRKlW5g9QGnFI0OS5N4WodryrisOI6BYDW5FM7TKL027vAbGtTOFATT%0Aflnk967doRBGiSA+kdHaorVlHp1sOqxDdwGNjN6Q75CIGDxVe14uFwbnaWhO48SX52e8lsjp4DTG%0AKnoXkFIumWAdy7KTUkFjwTRijBgjHcaWC8cQqK1xK5XRW7qSuOhhCGBk22yVCKLH4Em5MxwiWy74%0AnkldLs8lFfYucd8td4y1HAYjFyMHRouWQGu43m4E63g4Hni+Jeky9IrWhu40Vilyy3jrCVocTyJK%0A1TgNh3nkclmpuWCVpZlKNANGSVSN3gV0cUdMT0Hw3ajK5IWUVpVjGgNTCCikn7QWoe+lWjD7jjmd%0AyNuOM5rLbYex4Y3l+fWCNZbbHZtvfMA7kX7PxyN5LWAdSy4MRSA6w+EgYvHesLajuuPDeWbZd/a0%0AMQ6B4xQwSiKHa6poBT4IuS+Ve28VOI8je75Dd3LnuW8cgkS2fRywFrwxzPPA4CxaO3ItvOiMpzFP%0AB9Zt53rbKKkSvKVrzRQDL69XSpf+c6ue4/ENcQgYBzk1jnFgK43zw5nj8cinpxfo0qsbR0vLWQ6h%0AtRC8xZlALpnH08SyZXJplAaneaDfu2jLvlNaJ7qIvacrWs0U43mYB9mgG493mtYVc4zEeEB1hR9E%0AZbCsK24v/PTrr7m9XlFaMY4jLljm+YhW8Hg6cbldmINjGCbCu5mX58+E3TCNB7reWEriPEX0MHK9%0AJfZ1ZR4CpcpAPXqL90Ln00a6myV1vLW03oTSieY0OXKDbU8icHaeKYqQW6HQzjFahdMC3NLW8zBM%0A+GBQNPbcmHWUgWi9EoPntklktJTCEC1daXoV71uqiUri0usd+tEw3bFvhvdnTX56RXXPLSmU6QJo%0AKpmHg6eVjrWKwxh5PA04Y/AxYBTo+zb0umXevPESOoimrAAAIABJREFU0TeOKexct4yqYK2kGUbb%0AeUbR6s5sR/aesd4yhMiBjnIH9r2inYF1pSnNoWsuOaNSQXmN6Z6uEXDTHYSnFLQW0AaOp8jrbaHm%0AIptblWkpkXaLNuIb9GnDBcXpMNPLzukQePf2yMvlmX/+d3/N05cn3pxOLLcbe+28/forPn76Qn+5%0A8fT8BCiGrNA2QEk8jCPGOEov6KZZPj3x7jwyOsfT6415GPi4ZVJXkBNDcNTaqVaTto29VCyNz5er%0A+Os6jIPj6bKCMRwHSQptKYFWvF47UwQfHTUlrvcL+Z/78xd/8XJG472QxjAK3ze+fv81fnpLLiu/%0A/Nkjf/jDd3h35FcPA3YMPMwDWmmW14/8d//mX/M//cP/y54yP3z5zLuHA8fxhLu/hJ8ur/hpImfF%0A40++prSNaTwwBMPrTUh9Hz+9EMLEm+PIZVT8c2X4/sc/4NyIcYb3j2d+/P4P/P7py11mdxcsestx%0Amvjy8iKCRBAktzW8nx3fPa3oAjuOVhPRWVoPrHvlZ48DqldOIeI1JA2n08Q/++kvycsrzUVu1yvP%0At5UhBHTbmcaINxp/j58NwTMMUvLleCCOE7pXwmDZM7ReSNtOSYnbeqNgsHFELzuDn9BjZbvjsv/r%0Aj585BM9SO6PTrDqAdZi60VqRDP6+McRAq0LkG0JEKynXB+dpTRMtaGeJWjGFQFOaAjjnJIKpOrPT%0APD48SB+n17tML1LKxhQ9zg/EEInW4qcR0xRl/5FxcHR34Hp55Xa9Eq0nDoEHZLJV6LRiOJ5Gnq83%0AhmjxXlPSjbfnn5H3iteGolaBi3jLJd3orbKmlZJ3vBNBnkJx23fmwUuG3okmoCgYrGUwCu28kIOc%0Agfv0sOTC67IQS8a2zk++esM4WOqeZQrVFU4pNiAeJuiW2/NnJh14uV2xPmLTVXLM88RWKm8eTuRc%0AmPxA64ncKu/ePFBrIoSIwjAfTjx/uWC65ThEals4TSO5ZOhK1vBGEVwEDdoanPOSJTeK0sFU6UY0%0A1ahdMNHD4NlzZc9CRtJ3amJKhhCMTJNLQ0VLLR3XMzYOQk6sCWUNQxxIXaFaFlGl1kTrOI8KNBI/%0Ay3KBaEYTqWhrpTtRCjGMGLdAlUHHPARyqaS78Fgp2X6M3mGcExR6gejAukDwnXXZQVe0lRy61lJW%0A9lbTqqWULPSqDnkvTMHIJHvbOQwTPWVsDEzjTF53am/M0wQ0XtdM2nZSroKnbyIKTkkmmVZruZjT%0AcHe5dDESkWlDZ1gSe17RSvxP1mnWbRMaZcsst8qbd4/SUFAFVCV6iU5JuLULPbEqpsGLA7A3vDbY%0AccAZhUcJ5c+Ag7ugt4gzsFZsiGilGL10KUwMXHOGnMkVjHV8eb5gjKUZjeob3t+3F3SZnHoRdaYM%0AtSqmeUTtDS4X1D0yFu5AHt2kqO6niHaWUB05yfeqNhklLqUwjo69VAKGH56eme49xdYVY3SMTQTv%0AU3AilrZOUPIK6fgdpj91HzqKbStELx21dRdKoPQ6IdXCwzRidJeYrOo4Z+it0FshK41Xlj5IxMyo%0AirpPrb0Wbci2igMolYzSlqgMoNHG8mYYeF4EhuG8RQGzH7iuO0HB0jsauVyOwWH3jqqdEDTByAWs%0AlEzwjochgpYIW+9JPDtKoYJnvQlRVinFthe0VQTd0MbyerlK3LFW4vnAmnZ8a3RjcINsuFqtdArr%0AJuALpxRLSszeEJyl1MJ1TxhVoWmm0XG97QLq0Ua6Ic6zpMo8RkppfNwF/R6sJnR1d685nJHeTQgO%0A7TSz9+LP8lqGPvouwr3HvqMy7L3LZRjFXjoPY+S2b1zrxmCNiKetJm8rfvByEI0e4yJKJxlo1nYf%0Anko02Bnp7Hy+LURjiC4QrGHdCoNXGKWZomLLQgbsCo6D5bLt3LaC9cjmQGuWVCSKhMJ5h3Wa2Xmc%0AczyeT6Imud3QdB6GiKJKyqJUeq34MFKV4hA8unWWbeFwODBPR2KwxOgJMbBsG8PpAEoxdE2hcXl5%0AwdwJvJfbgu6NGD17lU5Wv3dUh8HTMfSe0UZLNDMOdAVzDAwhSOS9CSTJYOilEw8Brw3D8cTaFGEI%0AKDTz8cxp9mzrhqILGMM7GDpGKS6t8eZ8onXFcRw4xoC2CqUNj2/eMXjPMA1YI5cz6yZy+4HmA75l%0Abtcbad2ZrCHE8P+DQ6zoS+idKQ5yHqmyie0ohiAUXPn8i3tKK0PvnckpBifJneueOY4B1Q3KDxQq%0AD/NAcDLQ9cGzLSt5XRgPR77UDihale3S3hzTGAlasPHDOFLVQFD6LkGG2g2pyr+T0BzngS91p64d%0AB3BPt9y2xik4nLMYDLprpnHCe0feC7pvtLsu4DAeeF1eJV4eHFptWNWZgqPT0HicE5H4dd3BWI7H%0AEWdHVK3kXvBGaKpRH3hVC7U0ZmCtjUznfDpIEkErcfxpgW3pslO7YwQO48TLdcUYaFkuJD4GTJFk%0AiQqGrizL3ngcAsYGvjw/8dOvfoHxjuAn9j3j/QClE/TE+4fO9ekLH96/FaJyypyNprVELR3rDftt%0A5cNP3zJ5x3eXT7x7+IA1mt/8+MTbw4G9VepmaWtm3VYuL1eOwyARxeAYY6TdgVv7njnOE/tyEyG3%0AUexKoZThw9sDT5eF19vC+XzixAQ/fPyz95q/+ItXaQ1X4bIljm9GZqv58dMLv3CWMBxYcudf/Ku/%0AZ2+ND+4XpKXw/s0j/9v/+X9z2xP/4qu36H/zz9De8X/8x3/iVx9O1N74/vNn/vavfs7nj5+hbfzk%0Awy84u4U4P3BdV16vC7kqvjy9cJgDL2vm/fv3zDnz8ekzv/zVv8R9/1uin/n05XsO48xXXzlsEarU%0A822nlo2PX76ggYdJXqq9d6YQed53xhjY152kDL5nalZo3TkEy+fXG2/ODxyngQ/vzmgf+Op8Zj7M%0A7MEznU48RMPzvjN4x69/81/wWB5/9kvevT3zze9/w9/9zd/QgMNxgq7BGHrX6GJpbad1R3WOGCwP%0Ab85suQnsY3AcjjP76xe8txit+euffS0iSTXwn3/9TxyngeV2EVqWtliVKMrQlWbwjttt5bbvnKbA%0AjBzYx+Bx90P9+XxGa7DOyiH74UjZC+M0YpthPIhAs92BBNPpkSEEXDQ4C9NxYHg8k5cbYZo4vj2z%0Ar5Gnj58oeybMI4MyGC+l0D0XrlshxEDUjq8+PDKGyLsPb3FoXBxEKFoXftUrPa/8+tMrL7eN1iA3%0AoYvV0ig5440n9Mr7cUQ5w76sPMwjVSuqlS0AxmIV9CAQh9YUwWmCN8wxgpGi9Z4aP3n3hlwSx9NI%0A14Zx9ncPU0GrA1ODUjpr3vgI/GyULUvZMw2N8p5wj3eNMTDEyNvHM2GYSKnwMHuoA6U14jjw8nRh%0ACoHnXASrK3x0lm3lq+OIK5nTcKK1wsmN7AilMFoFbuA0T7wuG6TEMI0s2jAMEuOw1jMPAnAxaHRQ%0AeC+URx88vXdi8ORqabVxOh4x3nK9LQwtcjpr0p6wSwOMYMmjp/Qq0spa6Vh0bxwmkZbWUrHBwmZR%0AraGVReuGsobeoZVMnGZc3bFNsNlzFKKn1UacXsoQQ6TRGK0cuJtuGCXmeqMMykBrIt5sqnM4DHgN%0AfpwxBmrLjFOQcn6uFBTDIJsjrTdSaVyWndIUDZhVJ9VCXYSepcfIOMDtutB15ziMPFsth6nFw73L%0A8rptHO0BlGZ0UiQfvGWjM8/ie3NGxNpT8LwuibfnM9dlRTVLQeHMRm1FXnwKlPYMzjF4T1IN15tQ%0Ay+4k0TBGblvCcxfl9ob3nTUV6JXaBQuOtaz7QiNwWVa8vdMkjzP7llj2jXGcaatIwLWS7mczDq1B%0AeY9ygeV25Xw8cBosLRniYKltJ1egV6JT5NIJ2vKybrw9TLTa+OA8y7qK32vfmOeBcYiM/ox2gmjP%0AW2IcB7SG0zigkI10dA7rHV8ur9QmdKrW4bbuzPOE1kKPS70zaIc1jukwontjXXfwsrlJrWJ7xWuN%0AvveT1pQ5PDxy8I45GD48zuSUaF1T8s6X602ABHS8MWx7wZryJ7CPFh0R0Qdu68YwRFAdbyzneaT0%0AIhE8bThMIjtXxgEKpRTGOl6WG/MgomLaHQagBNii886iFM5ZvPXsuTDOE1Ebqv5jfFyola/rztvj%0AzO2+UZ2nUabu1jIGT3RAE2pcbhLh0bVKD1Q5gjOgC5clMUUvB8EulEZvA0V1jjGQ9kKMIqilVI7z%0ASCt3+I0yWNPRYWSgcds2ni4LqM4QHX0Tku5zvaDtHQpgI88vF7rWnIdIawiJbpi4vD4Txgm1FIij%0ACHOdpSuF1obj8P8x9x5NkiVZmt1Rro+ZmZPIzKrKIs0HgmnB/9/jJwCbmZYG0N1FkkSEu5vZI0qx%0AuFaFDXpWgEj5PkUyzM3fU733+84JLNGybit0jX6Ae9b9zwmDQDSa3iu3oxAGjdGI8wuFs9C95ZuL%0AxTTZeA/BY1vn5TRzWgZiGFi3nWmapDcdIrf7hyD9o+HJRm5Hp5XCjcZ5GWl6JBjH/XrFmYXrxzvb%0A/c50uQj9UiluH28Mlxei1dyrgB6WwXOUyjwMlFqZ/aODqmEcB9JxEKyhdZiWmdY71li2LXOZI4ct%0AKCXbLmcdymkZ4PRGMI7FaWLXnJ8WxugI1mFPnpYPqpIoq1Yy0Hh5mnmaJkFxO8P5JHHRECPee+nr%0AoUE7fBzY7m88v3ziy08/8GUvlCPx9Poiwx+tZMMcI10pLlHxer7IQOehkjE9M8YIxjD4gdILtVSW%0AIdJqJw6ekhJxnCg0zrkwOId3ChNGVKss40TOmctpkW2U6Zh5wvlAaTutNqbpCdUAHXBeEayVZFPr%0AeB8k1jkOOOe43e5429FqpN1W7hxY5Xk5Wd6uOzEEVDSYbljGyNPTxMsUcHFijI5ewbmGm0YhwzbF%0ANCh0j8wxkHNBnQUcg4JP33zD7dhY9sLkOh93ubDprhgGhzaGXhI5O1pXGG8IrrFVRaqZlyqOzdoa%0AozPAIyb6OLdMQ8CNkZQrlkL3lq3Dedbct8TgNF/3RPAaN84c6wd/+/JC0YrBN6bzt2Abbz9/ZT5f%0AmJzBGU3Fob2hfDSex4nX0fPxvvPvP/+MCwO5DpxGg7EDv/jmiXmc+Lpu/OL1t7x//hFtLVY1OpXe%0AK5vSRNPo0fCLOGOMxHBHH3Gq8K4VJSeUVuRSGLw8G1HiUryvO0aPIhwPgZ4L1vW/DOz+337+6i9e%0A0Qdqt9APfvrpne9fn5jOZ4bzyPN54VfPJ9K6sXjD6+9+x/t2R+2FX79cCN/8PenrV/7hb/6W/+2/%0A/x/88z/9HU8vC+9vK//86Rtu+8ZpHBniiefXX0DZ2bcd4sA4n7A1Qev88aev/O2vXvnha0b7yMv5%0AieP6mV+/vmDCwFYOlKrs+s769Z3n84DS8Pk9kffMaQh83FdaVwTv5aCFxdTKHAMf9xvzaSYDz6fA%0AvmVelomL99ha8SieLhden87MwRC++yVVga2ZUwio1vmn//o/s993xumMNoZ//Mf/idIb4xAJcaLU%0ARtPQuiM4meRXFek1s0fPrizhgCVcmYwj9U5YFsbz6YHH7njv+fKHP3A+TXx+eyMaRPxaMtqI+0eh%0A+LjvGCQrvt0rdhoYglAYW6tcJhEjqp45D4JevwyObDzPLy8M1mCGgd4LpTfOk0e7Ge881lm8t0zn%0AC955/PMgboY7sO28fvdKeL/z+s0n9vXO1/VgvQk84ePzZ9CGaTlhreLy+gq9YenYIXCh8vNbZksr%0A3nTZNKaD2jq9WkoVas/kLdSCnmZ2GpN1zGFAecdoHTXvFGUYhgHbEtc9c5omlNaCaKcS48AwBc7T%0ASaa2tfH89IoJgV4kU2yHkb6vhGGgpIOX5wuldU7Tna08EOClkWuVo7AShO+0zLScACP2+lGK7H6e%0AuZwHfvqPG47GkaoAJZwTil5rQjuyRkrnOXEaAtU8Jn8gZe8wUNPOd+eRbfMctbKMHhcD7pGbH8dI%0A8OEhWnR4b/EOdFc0DTY4dFfkVNBp5/l0xhtLql0IVM5hjcgsL6MHLINtlArLMjJ4K5CL3nAucj6P%0AvK8rSgw9Ep9s0IsgbwerBR4RRtacGOLEgUhsa4Flmtj2nWPfOS+RtQVSO9CtsCwzJScamkEEVjgf%0A8NbTSmYYHNHL5zB4oUw6Z8l0zmGg1ILVndvaUbrKS8w4ejnQ2mLyIQcYZwU97R3j6BmHgbd1QznN%0Accv0Wh6o+EIME7pBz5mE4nw+kfPOdD6z3q6M0ZNTZ17O3Nc7L+cZVTJWSaG+pITS0BDUdVfglOC9%0AwzjiSkEp6eb9uedSSyVGx8d1w6jOEiO7rViTKbWKLqMJPUy5SG4aGxW9dbwz8rfmNE9honQYpsB6%0A7DityApUE6eiUR7bKlvroDv3lAlT5NgLJTe8cxgG7ttGLgfRWJ5HGY4Fa1nvK9paIdF5L7CWVlBG%0A0NxZd4bZ4pyjIoLtqTX20gV5T+c0TfS2P0iVjdfLgvNeonpK4iTOKrSFsu9oJ6JdqxRNdfwYub/d%0A8FoO3x9b4fR8QZWNUjItGvYql5x1zRgUMXhahWEYRWZsNU51uhU9gO4NYw1v64rTslmKVuOcwGBU%0AU49enpT7vReHlnGF4yEIHoNnU5UlVrTVHEmgDtEZHI2WK9EqUk3EPmB6456KDJVaAWchF17PC6k0%0AvDIcHXJu6N649sovXi5400VPsMvFSkCdMgSp6SClyuS99F5yEsF9rbTWCFrzPMjW4bRI19QbjX70%0AaMM8YK3jSAeogGmVphzaWdLRmKbAfhRKq7w8LZha6ErjEgSvGIZIEPY8VkOwluos2nmi96QjMcfI%0AmhvWD9Qi/p9pHDjyjraGkhXeOkop0odVmpwStculeQye+74zD557qqCFvPgSHhtm50gPmuccLNRM%0AqQG0dNfQkB5qmMNZehNXZAuG5ynQW5dN1X4Qx5FlCbTH36h3ilYz5B3tI7ePO3GI6No4asMqgw3y%0AThkHh4+Rum9/AWGt285p6hgj0c9SHhjzB3kxeg29EaL010vtBA+L0yitCTagTReioDHYRzKiPsiF%0AuVWJ8mpHN47+duX500hrWlQm8yywJu+JXqO9kOY47gQr4AfrLN074jjypEWfc6TG68sntA0EVUk0%0ARh/x0XKUBMoxOI+iMC2evSKDRFXRyrAsI6Vkjpbph5x3gvdYCtYrahbFyWWOGC2ExinOpHRgjdRM%0A6IIRPy8z65rxwWEaQrI1Cq0slsYQB4xuvN8btoui5DwH1j0zuMB9PdAaxug5Ciyzo7Bx3648nwb8%0AMDAPgctlQumIVh5lK84OdPu49FlD6V1qEKqhqaTU8dHRumE7DoHDHXesGYhOtB7BaIqWYZDqioYh%0AegdG0d2Azg27KVIR2rO1jtIbqjTsWbRPahgxpXI9Ek/TRM0b08uF//7Hn9G68+1lEliQ6w8q7sxa%0AN/oj6mpNoR8fmPk3fPvNRTbSunMrBZsPjJa0QvnwHEnjZ8Uv1RNft8IpGpbBYcND8j5KzWGcHF9+%0Abrx9uRKMYS0d3RtPoyOZylg1ezEyePUKkVWKKFrhcN7gvWHbDj7WgguO2/0GyOCzlsoyj+huyFl6%0A1f/Zz1/9xavXyhQ8KINvGx/HwS9d5+PthrOezz/+xN/+w9/zp3/5V+a//w1+v+IvL3z/N5U9J4Zf%0Af88f/vAn/vm//BP/8m//F+u98P2vfkN7e0fFwMv5xK+/feb8NLCtMGpHMYrbbQXr+fTpldNy4uuP%0Af+KbpzNf94TtijrMfNw3tq8/k/adp9PEOSZev3sGY3BKEJpvjwdujAPv2y6RCG3QrfB2fWMaFqIP%0AbMfB9y8nUq5cpoGgNdHBr19fuDyPPJ0CTjeG8YR1Er+s+kS7feZ2TXyaT9iXV3RVlFboqjO6AecN%0ANjja/XhEIBQ0wROn9w/StlOOA0PjEhxfVsVyeeLHn74weMvH1zf2fePb5xM4zdNyxin4tx8y61Hp%0AxpPqFbqgxnsp1JJxXrxgXWmeohU57pFwTuON5eU0ymHtNHMaIjaOhNdI9B5nw4MAZ3iO8kI1CsJD%0AFuu1YLo7Bas99UhM0wWvNevtznSyfP7D7zn2LBOq0XL7uDOfztzuN8bg6VrRjpVWCsvri0g/jWFb%0AV2rtXLdEzlIqzkWIS/SOVVCblNlHq5mtQvcmTofeiVYzX165b+uj4zbx7TcjWhtKrZzmE06LTBMU%0AqleijYRlEE9XU5jg8SGSj4Q2ntPiOY4DpXeu7++McSC2RgGO7QAtMYfTNFKUIVqL84bTZWbvUI8q%0Al9gq4mOlFaMzvN/vWGsfpWEprJfeyKXzaZEXprOaUipLHBgvA6VV0pakPGsM02QIJdPxxBhFeqk6%0AymqsFtpiLpVgI603jNOPCIijlYqNhhIiab1zmiLrlukaDt1R5aB7x7oVPr1cuB4HTxacF4ForZ15%0AcPzw9UrOReJRRrEl8V9pOs4IwU1pQ8VjreMcLOkRtbLIhUc7Sz80Qwx0FUDfGaYAThOMIWmJhGgt%0AtBhnHWnbiMEJgthoiTF1GONIV/B24wE2OHAoTtGRu+CNj2NHeyNbtuFEO1bGaWY/NvYj8enpzHpk%0AeJD5puj5fJNppH5AP1KFoBVxXChN8zyLMFUljaqV0WkwmnEIlCMLGc4V9k36Y8/DwJakKB+jF1La%0ANNNrI/eCtUEkv9ay3m6oxyW6TpLfVL2KdFs/HGha/UUEfd+qkMiCp5aMf/hRtNYEp7Ddsd9uWG0Y%0AgqHryLYeLEPAkbBjZBwHWlcsS4S8E43m0BP1uKOQLao1WqhxSnMeG61rXt1ELRLt7bVyngdK6zjV%0AMTT8MNF65ek0cds3yiGAgi+3O+uOvKhzoaVKyo3LsvBx33FdyulGG5Z55uQtWEurByl3Pl0W9kOo%0Adb0XljHQtGK7J6IzRF0oSjHOA72K6FPVwqfLzPv7DUUDVSX+HCy6KUotTFET/YCLnl6FEmm1FOmH%0A6Fimif3IjENAucA8BCHl1YpVit1Kf1QrmFSglR3lDKk1huA4PxDfynieB4nKK6WYBse6y6S9Ky2E%0ARtOxxnCkg24jSjdGaxmCZQkGrQ1P40Cmkbc7U/R460n7nXmauW0b1QhVrgGnwZGqpgKzDuz7jqPR%0Am2EIgZIzRnUaDmU0ynisc0zOM08T67EJabM3otK4Z8W2rXin+e4y/iVKlptMo+cgXqPreiMMEedE%0AJKvNjlWi6bi8fhLlRs0CNVGGwVvImdF5tqPirGx6emnQNVO0vJcsF677JrG0YWFNicsU2JPEeC2w%0AjKNIz9HYDmGYmOaJOAaM0pwvF9a8y7ayV759+UTOjbevX4Sk++iDdSpqGFjmCYVGtYaJhtYVfphR%0A1nFsB3GUZI0JGqM99TigJk6nE3n7oOfEt/PEPW08zYEfa6a1Rq2F0zjiDNSuHqTDLNE9pYjBEbxD%0At0orTXxHMWK0pdWEDyPLNOKHiDb2QaIdeL9f6a1xnib2/eCyLOz3G9V0xsHTekaHhXk50fIhzzyr%0A6cpSmlD5QlSsx52mLbVuxHGi5w9yOvBW0+vjHVALISxEq+i1klPBqUr0E1OwUB8AkVxp9WAaJ2wL%0AjNaidKfsK9b9eRsriYj1sS0fo4BCtLao1mm6UPGUvDEMT2i1QiskJLYqCtWKi6P09XXgVMANchaw%0ANnIK8Pn9Ky/fPHM7RDlTPm7UcuBVxQ4ObzruAQ7KVTOoQkmdIRq0Vnzz+sLt/YPpIa8vpaEx0kG7%0AiKjdP6BC6UiAJeVO8JEwDRx74jRYjhJQpZFaoj1AcT0ZrO3k4wNnLc5b2f60QhxHjBG4yXa9U5zm%0AHGSQS3ek3LmcJ677we1+xxjD4CXN0Y8rjsTtSPzuuxOX119heiLMgagVt4/P2DDy/PpKXe/cPj6Y%0AxoUvvXNbDw6lsCHw69OMrorzEgnjxHq7MZ8vlALXj3e+eZpxNK73TL2vhEnxecuM40g+EqkVau4U%0ArQkKeT+bTIuBSxx4+1i5jJHKQ4+iFFmaxXgniR9jNOYBE/rPfv7qL17WG/II1jv6fUVrZHqqHa+n%0AmdfXF5TqvPzue/JeWZZvUDrz23/4R37/L/+Nl9/8jjidsXHg5XWho/j59//G6e++Z14LTnd6Sdzv%0AjR9/vvI6efCemt4w5hNb63x9excPSnP8/PmNzXh+9zzzr9t/8EODl+dP/Pzj7/nnv/sN/+v//t/4%0Am+8+cUuKcl0B8VGUlFEoLtOEtYbTIob13ruAGJRMkSqSNzbWME+Bl1984le//JV4sGJk/vQNwQql%0AqmxymRjmyjxOUDN+mTmORtrvTKcTJWWO+0GcZlrL1HyQ94SbRsIY2FLgqI2gLT++b3RjWN/fscPA%0A0Q/okl+31rNdrzK93SuTF5zxfU0Sju4dZ7SQ9cZBYjWDBxC7eaqgFS+nhcsUeFomluUssr3gaQ9c%0A6zx4lIuPg+CB806oW9ZTlUG1g/lywRqNdRO9V8I0s98+0ErhfMT6xvT0hN038rpzTQcmBEY/8PL8%0ATOoZmsF6x/xyJo6efOyoOPLtpxda2nkb7xypko+HR8U7Wq4o44TqUwr14dCJceA0DYzBEp3DB8sc%0An4je8OVjpT98QF0bgpNukLXgfZTyvhPnW1ca6wzKaLwPhHGm1gyPPHrr4Jxn2+7UWinbgZkk292m%0Ama4aozIobTldFpTRmLQTx8D1fWe7HyjliMaRUuV63wjB02h446hK1AQdQcI7awneE4KXDavWnGKg%0AeceeCqXLtFipiHEOgCHIg9gpg0JkuN4Zakm4YDBKoqvOW7TXj0MTaCa0VjS9yiVhiMRhJKfMeZ5I%0ALTM6h7GCyu5a41B0FD5IadloIW457ai1EIfAEBwoS1UwuIriINVAHCODE0pdTQc2WKYgmPkjHRjr%0A8daIc603dMoEp+loRFEtDiSrzUNW2oghiLzUCjr65STRGWct+76SkhJ30eDZNkfOmSMd2NaJQ0Ap%0AETWiFSUXnFUPoIr4x6yyHDmLjNtanpaFdb3RjqF/AAAgAElEQVQTfaflnfVwdK14eXnh+v7Bvu+U%0APTHPI4Nz/Px2xY8DcQCT+19ifUE/SHQ+Qq+CYPYTy2lk33ZqKgzzzLqteNVpzVF7AxxWZ5x/0CxL%0AQc8jaTsYB88UDKkWxmBBgXOWY8/oGMSrqDQNxW0vlCobn6M1QfCPk2D380Y/EmFYyPsd7y23LH8D%0A2ltOw8B13fn57YOn0wy5iDNOi0OqFUNDqJ3WWobRM8cobqzW/x+oikGIa1ak2XvNzGOgdM9t35mi%0Aw1tHykWm3UqhjBSuqYqmDMeRyb2y3zLGBvbS2DbZFJiHQiQGh2oN5xR1vzGMC00rlnmipoOP2x1t%0AHjRJZ7gdnaNJrHO0mqIs/uyIGq7bQXSeVjPnyaHQTJO4t6yyUmJUcNYQrGdPmd4yL+eZm7esD5ms%0A0RZnPakklmA5auU8ySVgHgP3vTKNThxgPTItIykl7veDeQzcjsrJm0c/qHFdb0SlMSYwR8vtvqGN%0AZ7tvjHOg10NQtyWDNoxeNuLXVDgNQTxcxj02pHIBs1pJ1FHJpqkaQzSwxMiWKq02rNHk2MBOmFJE%0Ak9IVx1a4zIGGJg6WGCyTndBInHhcDE0Z3Ogx1lBy41hvhCgx4sF69iMxnUZqzoxuIHq4rge1iRoj%0AONl619a5XE44bdC9s8RJ4CGt8WdP17buOKuY5yix0DHIUKJrmuocNTHFiNOVbdsBiNGxnE+0Xumt%0AkkpHVXi9jALPsTJkOY0DYRCSrOqFKcqz0mjLcn7i7fMXat3xznPcb2Ju0opKZXQR7yzfXRbue6Ij%0AXsGiuvj2WmU5zQzG0lpjHoSUmFPDR4M3jnW7M08iDo9OEaKjHAd+GuhGUx4XvmNdoTacVlRrcC3y%0ANEa2dWMMI9MQsKqhQmDdNuIQcS5iXKDUndPLGf1hKOkzfZTnybaujMvlkTgIKGV4eVkYtcFoTXSa%0ALXdqAYz0rpU22N6YTyNKOUpOnINmHOQMo4JDl4ZCifPOKJ4us8TorcEbTzeIwkFJLLUSUUZxeTqx%0A3q4E48jHShwnampMswMlOprpPOPomGGmd6EMf3IvbNvKMk206x16Zw4BkA2rRqGs/PdGicj3F98+%0Ac2wbpXbSuhEnj0ILF0Ebauk8XU6gKk57Kh2nO3XVLFOktMISZ2zUUAo1yVAmm8rQPMY70prBGI7j%0AzmWeycdBbpl4XojWcpRM9IGWM3EI2Eea5GgdbTRKdT75yJEKL6eRt9tOrxqnDZjI/PLCaYxoMufT%0ACR8sdb0znJ75/Ic/YrXl/tN/kPbG5dtn3v70A/etkQtcziP7dmU5LcRgmP3McRwM5xPlyBhdSelg%0ADp4+n/jT138njk6I5hpqquTaMQZMgdQa1nrWfUMpg8qVr3XDGrgfiach8nmTeL9XHq8kNfB+P4S4%0AbR/nn//sXvP/14Xp/6uf7cjYHeYB8refePv6M//6x3f+668/MbSDpDtvH185OwPjJ4yRmJbxgV/+%0Azd9wvW7M5wvOdI6b4Vh3Xr7/Dfv7O89PC/ue+fo58e3Z8c3zDDqSyx3rR3TPhBj57ttX/vBj5r4n%0AfvvLb9FK8fP7V4gjn/TMPEeeJ82//PAT//ibX7OMET1BU5CPjZQyt5zQ2vC+3gnO8cfPXxmtxZSE%0AG0bWvPGHa+I8enpVBG+Z5xHbM2nbGC9nlqcT9mFANzEwnS7UtFGNZvQzx3GTsuwUsCZTW8U/poZ/%0A3j7VWghDYD92oKGclFEdJ7py/Pz1M6/ffsuRCl/XDc/O9Gnh45rItVNKpdFxY2CoiR/ebzjruB87%0AGkcMgeu2M1lNy5UDiYcZ6xjtw0LuLEctPNHR1nN+eSIdB6/Pn9i2O+M007VmvJwZ48j6/iYyTKdw%0A80yrBW1miRtgaLVjnKNVOQTW3rg8P5GOgcPdmKaF91VQuMMYH7LaSi6JnDbG6JhOL3x8vD0cNAdv%0A1w+RPfaGUo9tUO1YVQQA0S0f687L+YJTMFqLd/JgnqOXKKV3PL8ETuNIKoV5WbDGsB07y3mmHZVG%0Ao5fEMM0iQ2yNwXuBV3TDI3PBMHlBR9eGHxz79UbpgJctlA4y5VatU2rBmE59xFB6rUznC6m/Qy/E%0A6CkdwagD3nj2/cA7Qzo0y2l4CHZFmhwfk60/iz/tOIFapYNWymP7VAnOEcaBkAtHaUJWU4hoMFd6%0ANfhRYjS6y3fJeI+qFfyDHmYMIWhKBXohjBLNNMkxxMBRDnTRWC+dLEgS7XHy/zh4j9J3LJpeG6or%0AckkscRQiqBM33VQy3ntsDBRjcU7Tu6GpSghSMldKC15Xa+bzTC6Z3pAt4XEQg2VwXgh5ZSdZjdeO%0AKkx2rIGuNb12CBFFwmvDl/ud6C3WqEc/wpKbeLBMh249OcthY3KOdwPJyhYiOEsthXEY+bh+CGoh%0AW8Y4cNt2TqOn7iveOnSE+35A7WTkkqCU9KKc02htiFY6FXbb6Vpje8MoxbJMD0FqF0tq70QtOf5p%0AlINoQ2IoPkS22w3tPTknYjAYG9BdUxD3VlRykSfItmaZJ7Z15wp46ylF4AsKWKaZr18+cxoj1snz%0Aa7aKxSr2Ipu2cYjULghoq5FLc66klFDWEq0hxoiqBWVkEumdwB8UnThEUi64OHC/ChK7tQNl4X4c%0ARKtoWNK6svhIRpyFHcUcR+5HwTjD7XrnfJKI5TBaYlVEk7ntickHNivPmXZsvF5ObNuGNoolRs7L%0AzG3feQqRfBRSLfKdcA6rpcxtuhzYcynoh/tpmUZqLYzRo02H1nBuYnl8JqU13CSi6F4KPgz0ltiP%0Ag8Fpgdc4L66d4Hl7v+KcJcSBOQyQEh2Jig3TiAudIxWstuJxcorrvWEUHNuGtbJJXo+db04TBoVy%0ABtMbNe1oJbEk7yPBOqoX6uNt7Y/ho2LLBdsaxluCEd9XsHJh8NY8ulaaYfDS0ejyTG5ojBbxveod%0AZ2eu60q0npIPcoMQLGOIZDrL6STutPlCzp0YrfRQlUQzrXN8vL+RcyZMEzGOrPuj61QbyxC5Hwcn%0ALTjyWxbHnTIG0wS4cKQifeqSKE3oqpdlpNE59sQ4OrzWhCE+hopW/E/W/EXKrpSl0bicZ/pDkH06%0Andi2G0Y5fOoSpTWa1g3L0zMGISJrY7HB06t065Q1zKeBfTsIMVJzIgZHs5rjOKA1tDJYpwjWkI6d%0A4OwDdKR4HkZq65xCJFckzVA7vcNgFHaQePw4OUw3KOsYx4HoPaV2tJOIokHk4fUoWPeIpV83vBvQ%0AQwQ65/OFlAqlZWy3NGs5vTyhascNQSKecaCUSi1yPhOgSSGh6KUwTyPHccgg5BjQ0bOMQrE1znK9%0Af2BVxZmIe3yn0IaPvYga4kEHdN7grQLbJJacK8s4SDzcWoFlIcNHbSz1SKLM6Bu9y/AszhM1ZcIQ%0AxC1mDUqLyzLGAWjiPHVWoBUu8nn9ypqkM+ucI6No2pCrDPJHH0Tq7D0hGoIN3G4f0tEdFYqAboVx%0AHkl5JxWwpuC9ZRwW8pE4eqXn8qDXQmdgHiKpVBk6OkMqD3ebieScGMdATuJ+VVZTTcXuQv9rTgap%0AzjjuDebZQIGkKqoIxCxlxZ+uV4LVVAx7kSH93iS9kNav9PE7bJwxveE02POFrz+/Mb6cSalzbB1V%0ACtv1xjBOjPEnKhbdV3716VuqUUDj6Jnp+URNFW0VaT+gde7bzrYXvn154afrDq1wz5lgu6iBcqF4%0AzWgM+dhpTaBDs/cUNNu2c55HuWRqw9Np4p7Fj1l75zwPfLlujOPA/4Am/9d/8TJK8dtPJ77e7/zw%0A5Q2XKno2bOUgnp54+/LOb3/zHTXtBHZyC0zxjG6VrXRCmMi3N9T5xDC9QLuiS0GNz3jrsfZGiQ4X%0APMrNWOQPoxbFgeCV03Hl09OF6fTEdT1wPxi++e4b9A9fmFJhnDzXGgnLhfE0c/38hULl2Ffeb3dO%0A04ALge0uzpvSOk4Ln0o5zf3YALicJ7QuWGe4LDPaObqCoAvewr4lXp8WjqPgdKS2RFdSXFfaYXB0%0AFLoI/aWUgo0jXVVqSmAhTCfSntDW0XVnKpDVTrWWZgaGZaJtG7k1TvOJWu78+OUrn15OfP7acLZw%0AHgP/559+4uP9Rq6F3uvj5Vqp/cBpRWqNrqr4P7aD3/3yG5QSD1YMA9//6oXzeBE3ira8Pk2UbWNZ%0ALhiraF2Jv0IZpvlEOnaUgrIl/GRotT68KuINU9aieufYd/wQAUs0BmflUqFjQHcwVuGcdCtKShgL%0ANkTqsaNroT1y7cYZ8drUgth01OPyVeTzRtwktRRCmNBBIASX5xPBDQStKFSW+ZmeK+M4EYMjNbhc%0ATvgwkuoKNLoC1Rr7thOmgY7EGtK2S02rQEZQ87f3u2DxY6R6TykNVRVjtOjgOe4JGzyqNWxw5JTQ%0ASlNaZ98Sfoz88d9/ZEuJUrvIOI+M0rI96r0xes9RhDBnvGyy/GPzZbH4oAh2QWm5BFijqCWD9VgF%0Aynk0SV7SBiwWrYTyKRG1x/YuRLR15HaIhDFn5mGk1YaqFdUEoOF9oEZDbQelGYyRyJo1lj3JBWCa%0AJ/qPX9hKo7f2l15RLeIdS6VglGfPjcFZ8JYjJ4yzBK+wfsCrjjJycLnddvHPWU0q8gjVWsAxXVua%0ANqScpP/XCpfni/QhOuz7JpeUx7avWUdvK93KpHiaBtIu8TPvDK00UpPP0IYBrTr2MT1XwGkZ+PH3%0Ad2qr7CkzR8HnWy3kNu8jtXeezzO1Z47UJJLrNC/jhfvbB2HwjGHiejS8gpoTaENDExDXk7FO4CJN%0AisPHvuIe3T5jNGuVnpZWBmMsujV50dVK8EJLVM6h6SijKKkRo+HY5YJ0ZPH7lFLFtWbFbZWy9BlK%0AqfjHhWAYgvyO3UgPBe9ha5a+7UzjgFKw3hOWSlWdcZ7Z94wzQroz6kEb7HDyDm1ncW5phdUSCZ2G%0AQK2VYYriSHIe5zpxHNmPlbe3K8s0kmrHojmykEeNhsEpiR0qxcdtZRoG8pEp3aB6xxr4ck+gO63D%0APM6U1plGGXY0BLs/PWJvo3UsbsBsCpSltY6NMoDLWO7XD0LwrFtiz+nhxPJ065m9xxgNylByEZ+S%0Ak21jtwFVG946zstCyjuldoYAQwzkkjifFloTMErKh/RK9p2kKoUNqw1uCIISV411T+R0UBtoGyV2%0AbA0Bz7Yn5mkUN1DJFO+5zI5tV1jvCdqgYwA64zTKJik4Sm10sQzRasc/CKvKwDzPqA6pZGIIGA0Y%0AR1edOIzokuQSWA68cTxfTuTSSbvlviesN2gU40NUTIb1444LkdxAp8xyGSh0UioY3TB+wIYZrS3L%0AqEhJ4tUfe2IOjrXKO+/lNGO9xytFtBH1OISmKh2h59NE2nfuORG9fzgTBXhirKMrQ6md0zRiungZ%0AjfMYpRmDxceB3jLqKHKhWs5QC7uphN4IceI4dmreoSmOohmsBeNlK6MN675Re8cax3ok9PhMLfJp%0AD0MQwuDDNXXbD5rS/PLlzPu6UVujVXg9z2wpMy6DDOm8xzz8j14rWtGkfWMYFoYh0B+C7NMUsEbh%0AnQwxe20s05kjZ7y3uN3LsC5YtvtK+TMpMTW8Bas7ab2hizj3fJwFdDUtdDo//PyFYZp4//qFYTpR%0AWieXzjJFBmNQWnFfd55mT0P+5r2Z0NazROnpKlW5V4W3mhBGSq740JjGQNozQ/DUprk8L3jvSbmR%0AUsE5xRDlu2+coR0a0xO5K4G+WMM4BT5qlwtpkZ5wreCDoZWNXjVxCGjVUCGi0Tw/PXOUH1mWE6W8%0AyQAJRdoipSd5Bj0iv70UXLQ4N9KqvA/mwRHcmePYyBWscxhl6VXOR0rJdriUToyT0EZb5igiSnZG%0AYa0DMgmNaVVqTF2hrEI3g6YTraVHTema0u6EKMsKizxvWtX4aEVUXRXDODAeB/vD82W1DGRDCOTa%0AeTo/oVrHhEBKG+fnidt1pSuP0p0hSkdet8ptu7Lnynw5c8Kz7gfGVVAKayJh8pSj0Gvh2DLdWpYp%0AcrROLVe+XAtPs+XHtTNYBa1SesNPJ9g/yKnj/YBpiVaRJEwuWAUtFaxSLFEIldY6jFIcrZC7UD+3%0APWH+B1nDv/qLl3eObBfCKXK+3cinM6kcJPvM7798ZnSW9dOv0UoTlCAeOVaII8M0CIlteqUdG0+f%0ALhgPqUL++U/YkgnjzLfxhPGG2g1eJ1S8QNXc//QD1487rWXOzvP2+Y3zNy88P7+idaZvlZ9++iMq%0AZV7OF27bgb6vWAX3rXIZIq9PZ37++gGl4oymN5k2Ww1H7rK1KXJDXnPh29OAokMrzMowT680azEm%0AMEZH0Z1hjrRy4OcZq4qszvWBGaXYT85y+HETtXZ67bigMONMORKqJbRyD2JeZYgjH/mN3ht1L4Rx%0Apt8+KGzEEPjlyyv/9vvfU3Niv98pR+VlHrjfVpzOrGV/dD0EYX/fdmLw9CbgCoznuu4PCWFmVE0Q%0AqXPn/M0n6cR4x3BaUKVhxiixs1xki6cV6M6eMtPosWGhd41xkZYPuWh0R88S4WjpwAdPTQ68YvKO%0AmCq5VryzpPWOch7TGt3IJuH+5Sd6g/WnP1Ft4HrL/Pj5C8sQeF8zR85SWm9a6Ep0egP1iNDk4Hj+%0A9EzoisFJB+k0ToRBMMU9F0HxGg0to2j4oEhV02ojt8YwLyIN9YF0ZInUWkMIkf36RuuW5TzSmsRX%0Aa6/yUGhIwT5nQnT0UgCF9g5bG/t657jt6J75+NipR5HvUm3sOaOMxhkhMQ7OURs8z6PQ4/YDNWtc%0A7yxhJKeN6BeSSmjnoBi0saA6zipqhXQkwjSh9p2GIlhF7gHbG713yIluomyktHxXrQGtDGlruOAJ%0AqpObkU2nhe3jDhhOXqMc1GZoteCVo9SN//hy5X7bschlMuXKUbJM0LUFRPHQyo5bJtJ1JQHfvFwY%0Apwv52DDOULPQOJZllG2jsQQqJR24MHOUhLeGboxoAFqHIgdeb+U7OIWAc042RTScd1AD3jW2IxGU%0Apg8TJW2o1ii2MSNSRzHKiC/sKJ2sNNtRsIhyIZdGyonWEkoLij8n6SNqIr1lnHBW8MbRihz2e1fc%0Atp15GFHdkKxjiI7aKr0puWAbjXMebTw1H5wfJLNaG/WQf3dOHW87znpKraRioGSy8QxKUZVEelrv%0AmEEJ5CSM1JaJ1nNLibRljPdcj0rOBedlg5ZqR9vGut3pyksno+6YXrm2BlUOplNwVCztENdev3e8%0Ad0zOQX90CY2RqE3vaBdw1kqEzYHR4o6rBQbr6DlJVNVqWqmksuOc5ZuXC3vu+JxJOXOaZ4yWg+jt%0AtmGsRYWIN4ZSMykVrFUcgHMB7zJ77TQKH/crp9Gi3ERpXUJnOaNdxOrIfd3ksolIzHM3HBnmWWBL%0AYVmw3rMMmVwrqim8MziraY3H1kXh/SBAAK3RKpAfG9teCpiGC5PoDgwoE6lJdB6KhnGOnjIpJebz%0AE2jNZDTZaOnwBos2ji9f3unGi6ahJz6uNwZr2bT0fWrOaONoNqBr434k5ugxNpL3FWMMpTZel4Ey%0ARI5ciV5w8Pt2PGS3TdQLSsv2w8iAcQhOYtFa0Wun1Z3gDMrYR3qsYdzAum4o7yVeRWU/CjUlvLa0%0AqLmMo0ToHhLtI3fyfkPHmaY9ad+5vv9ETRshjsTR0/PG5GUbue4ZpxXRO5z10GRDoVvHay3AjZJB%0AGaZ5hnVl9IHqA71mlLJoJ3EkGfAY2dwvZ2qtdA22QSsbmMDLy8Rt3dDKoVUnhAx0Wu88nU+gLLmJ%0AimNfb0zW0pWhRcswTKR0cM+K8oC0aETQXh+DttzKIxhliEbxdd2ZvcM5iQxe1w2jDIMS1UGIA8Yo%0AUi0MWqH9iNLSJbLOk1qltEbrVRJIdmAaBrZ1JecdrRUpHfzil7/gyIlaGiEMlLQTgqW2Kr/PIzGM%0AM6VUonPsx8owLZR8o9fGQOOHjxU7LPz0xz8SQiQGGXjx6N5OUyQVCzSIjRgDT8uJ+vid2aI5ewV6%0AkNh4QwZXQBxG4hDY0o7VluYMWknnXPQ/mtFKBNV4MCYwmEzwEr8/dqGhWqsZt0TTTVQOKIyfHh7O%0ATuuVGCO36wdHOsj3G7Zk+b0eO9o4tAXfLcYZlmGQzzB37rfK86vDuc7oLLUbuqk0BUvw7PudOI1k%0A51ElgdIEZRinyJ7veDeitWXNlValw2e8wQ3PhFQ46kHfG9o0TA+4RXFk8dL2QdO2jdPLhTXt9OZZ%0APi0oBdlWgu2Eh0vw4/6GbnIu/um6E0IUKuCR+f53v8Oz8/mHH9luiq+7x1nRQ1l9JQbHsTb85Pj4%0AcqcfnXR/49tf/ZqffvrMGBR7gZfTQM4CjBqeZ9af36lBoDvaGAiO2xVm53jfd5Yp8HWtpNR4DpYf%0A7je+f3pi7Q1XG3mHOwnnAl1VnO4EZ2hdQES7D9SS0WbkY10lpmnkklta+0/vNX/1F6/WKn/4j3/l%0A8/3Gr377PYv1PNXM559+Ih8b/8vf/Q5rG+3IbLtmPHlKTUTVGU8Xat3ATHx8fLBfr+JXKonffv8b%0Afv7hj2jTyTXjtWwZtg1MWalHZgyR6RcTP/z4xn175/LdK7Vk+vozqXrW+4qjc5kv/Ld//xOfXp8o%0Ah5SHXYf/m7k3abbjyLL1Pm8j4pzbACCZZCazqkwmM5lk+v9/5clkVfaqXmUlkw2Ae08T4b1vDfZh%0AzkrjBCcc4AI4TbjvZq1v5fc3amt4A7daOC1naisIkEumd5BhsEYoffLdyWomhFE6lvGwbpGXDx8p%0A+51t+07pdbWwPivFrKJyr160QfQxMvrAxRXnDXm/EFdPL4NpHL1m4nLmdruDEVoZ9LZjnOPpBCsr%0Ae5uEYGFGtm1h9hv/9Ocf+PXrO+eXM/L1jb+9X7Czq49EYAuR1NojyR3snEymTuK3+NjoVOw3FrEG%0AH3VS0lKiusCizALCputxvz4M8r3ppEwEI5NeJ+J2og+UfXA6P3Nc3vHbxsgFcCrpSE0R2UZBHDEI%0ANjestyzrhl8XCpOwrezXG/HpSXX9T68cv/0v6JmweGo3iCjy2xjDUwyU0cFq8xVnI/WgmNMuKkN5%0AfqZPEOmMYgle827itlBbZwxYvKHkjnX654w+mLWAtRyXd14+fWL2zuiTI7/BEGbQYq2VoYhltyKj%0AQ0oYs4DRANPyCK8eMtnTQXCWdXXcdmj5wNhBm1rie6sxA8hD/icTmY3ZCo4F98iymdZSjzvTqrHe%0Ax41ZM2FZNTTRGQwOO1UuaAW8sXRR4EEpCazFO4g+qK/Gaojr1FEDcxrm0BBS8YFIY6IboeA9wask%0AaIioZ9Ia5AEs2KywLY5LsSwuYMQwDDw/nzmuO0YMzq1EKzxHh4hnWRx1CNzfCcZAOFHFsHVhimLW%0A10VFMkjEzKFhqcaQcsKti2LU51CIxADjIz56+px4DG1qkSNzqHzFuUdIcgMT8KGrtGOxbAPaIxMP%0AmYxyIKVxHEm3oEbN60dOGOcYU3AIWDRUmslbKizWsURPLoVzCNw7uKABz7113WxFo4AK6xhjEoKG%0AYuecOJ1PjGk48iNbcGhkRPQO7xqtVHJNLKeV8NhezlrYThulZnKZnE8Oi9NMMevo4hDr2DT8gOte%0AKHvCGFijhwmjZbbzifV8UrBEV4P8zHdu1wtMeH1a2Y9MMI3WBj4Y4mljtkEzorS3JTJHx4yJWKcX%0A7pwMBGs8dWTNwXK6bQjLCrYxHoOZ3DsWpRFGKmZbddIpMIZwWgNjPMJhB0yj0+cRle5XjsK0BgSi%0AE8RZ3Hbi6fWV/b7jnKfMqRPfWjlqYXVOm0TraDmTpm6kzJgE5+nSsFPpsTI7U7RQba0rhbQL9IF3%0AFmeaFsYxMmqljY55bAJAm1Inj3/3uuJEZWMyC+YR7MwQxAplCt5OxDhG7aRe2baFfBTW9UxKnXg6%0A0z9/JSAMJql1nrdALno+ODNpA06uMa0hxEiYk+tl53w6cQqGvaKDU2sYoBvUqXJkbzxmTHjcKzbq%0ABt85S6lAHYgdGgrsPC3vbJv60HLWMGTzCL0NwXJaTpRWsd5Ru/D88qp/7hoRI1TRbbF1C0/Pz/TW%0AH8oMx7qoXzsGi0MjPkbdedki0yzgOqeo0AkXLa1XyrAKfBDBBYdYC1hoSu1clqhe2YesN66R3jW7%0Ay9iFKZPr+01Jgs8rPMK/nXUY03AhYq3VTDhr6MPSRmfxBo6DIobt9YXZJjIXrUniAliMDFKv6qGz%0AFu+ELS4Eayhl8GERmmijfDp5ch18eFKIQljOkHact0puNY4+oR6FZQm6dVojHst2OiFMtvNGDCqD%0AxMB+2xXOMwdGhLguWB9Znahvdl1VUheNNnItUfY7LgRaykyE1w8v+H2nf/ctKRWCe2Q8elSF0zt2%0AGZzPK8EKDkc+Cs/PK7lMBoXRPGERRu+sy0ZxgHRs8KSacTbQioJtYghqP3Ae6yxiJn6LjOqQsusz%0AKpOWM701lm3DjIacNx28L55WG8vTC5L1zh+9UUrGYSBVjHEc+aay6vPGHDAE/JhoKqJ6C1+X5wfw%0AxiA1MThj/VRv+nHAEnFBh3PQ8csZY5XkKq2APJ4lMYxSVMruACwyYVpByiCsGzIyYidjOGQ8QEkO%0A5ocXxoDvXp+pVbNfnVuQCW0MchvIqIyhoK7UGo7BmE1D2i309zddKrx+g5jGsp4YrbIQ+fDNJ/rt%0Apg1gBVMzNhhOLx/57a8/MR+goeg8tzSxphOm5/Z218zMWphNMA7GgG1buY7BDy+Rv1yEKHrWGR94%0AOVtuA0YuZIRvP75gS8d4j3d3hg/4IThj2W1l6ZnPe2WLqojpffDHjycS/v/H4aVZnf/Qv/oYBOf5%0A5+//BKMzr+/88vaVf/nxz3wMAbctjFlwbhLiQvntii2F25c39i8XrHh6yZzPL7x88wkfT3jrOK47%0AH777Huc87799oaRB8CfErUyxrE+vvN++cnl/Y7GT7ZtPmNn58tef+e7HH7ke7/z5uxeWEPjX//wb%0Ar09n/vOnn9VwWzLXt69c953Lrt3yeV1wPYAAACAASURBVDux550YF4IPWBdYg8UKiuX1mgafiiJ1%0A/bpioqOUG8f1wtP5mX7fmTmR7zvlcqMdBXqj7neMAxmTkQvGTOas7Jcrxi6M6akdxoNwU3MFM6B3%0ATIycv/mEJo0I69OJT88rLy8f9MuVC856zBC+/fgBGcJiOjImb7sSr6y13HPWSYoPRK9FhMHSx+Se%0AEvfSmAaGWJoM5uxY1LfgxOJGgz5oqbIuGwarU+mWub1fYExaOhDR4qh1AbswjceGhZorYgJioddM%0APi7YqMRDmZP+eI8tWkD1kvEhUPcDuuqGjRHutxu5NvZUdQNWy6OZVBRyG0PNoOiGqY9OygVjLLk1%0A1tXpBFk6wUWchZkUG96Ogree0SYlJcZsGGupx4H3jjmFOQbTRv1/DDUd+PXMdIFeM2U/wMLlcqMl%0ARVPHEHBSMShVDpnUo2BrJWJYQmD0hkbHCH3o9vA9JZroZ9R7wzv32HAIRuB+ZLwVfa1dD6L4oBKO%0AmnGgz2QbBCyjq1lZZlNvlFefQK2NUQvTenxYqHNQjp3WKvgA0qn7wRgN4xQ/PnvVBmRUZm8sy8ri%0APcHoM2PqgD6Q2dWnYARnPe/3nVQzZQp9wte3C3suxGVhjIl0hYpsi3p9nBVwFkXfdFavwwkjkzEG%0A5cjMIYyq2xZdc0L0+r6l3GjTMI3HeavE0FqptVKGgiLs0LDpvVSYHYJuNp4jWBc1lFsMGIvUgbRB%0ATkk3iBa26NUXIMLROj4uuBAJwWF9IJeGt577UYg+srhJG4puH95xCgY3J+eoni5vhVaaDjWGfs9K%0ATRhrCd6QU9YGoDXu5eFXYWJn188sRlxwtFxZF/2MfzfoO+d5ClMlgwaidQ/K2aSWRj4KvRdwRieo%0AzqnsZTTiujBqY6AFUyqFnAulTNa48fH1mSNXnAUbnMZTtPR4fxVHb52j58xoGlxs3aSXRO2N1tTn%0ANMek9qESGWPIKdGbosDzQzoKokhuC0Yq4iyeTrTafG1LxBttfvtQaWvPhW2LhDUQvcV4y2lb8YvK%0AnLE6OJhTuO87owu5TWQY9nQgxjJnxy2BaIVeMrPr56QUVyg5EVzAegXWiBUMg3QcCuDpnSmGOgfH%0AcSiivxa6QSVGPIAtDoLTbZxj4EfGWd2geevwIWgTMzot6/fWes0gjNvKp9dn0oP66mTwcg6EEAje%0AEqwh10m0kVYLGMdpCfTHfd5Kxs5JiI72eG1eJtZarA84Jw9fkzbDyKDVRuuDJtDmVEmzEawV3d49%0AmsfaCs45arljjPB0jpjZ2eLD8ycoFEn08zJz0GantAMXF6aFZVsf2XQdQ3/k86mj8X4UujgFTjlL%0ADI6X8+nR1DdW52EObsfB0QcuLEpHwxIX9Qk1EcaotJJxzunGunfEWaQN9d16g/jAHJVgPHEJLNtC%0Aul/JJeOsIC1h+T0gXiXrc3bMhDAnIpMqXel8XRv03Dr7/Y73Hu8Gueq955jcm2Bw5KJn7xod00xg%0A8sM3r5yWlW0JdFFvNkO9b/FxnvUuiHS8EebszNaw1urnWJROuJ02WkuUXpE5iKeFVjNDhNIHtTVm%0Ay7Rc1V9lDDUfTNFMJP94322wuGCwPigx1Vp+u+yMmhmjctSBMxoGbX3EWM896bP/+zlXan1QRFeW%0AqBmTwzq885yjZVs2gnMYdNiYewcGfQz6mLTWlGInBm8959Xjt424RRCr8KUQQQZiVWbvwyPTbXtC%0AemXIoPUEYjG9MZg0Bj6onHtZFu51UtOhf+eoeGs1D3Q7MUNge36hlcSY6N1akkrvlgVvA95bbFix%0AVuV9MvvfA8Zzm4zRmKIAMUX+P9Q0rVH2irUWM4r+m0zAL5YQHVaG3mXeM3uj1kEIkZeXD3hNsmHO%0Ah/JiCOspsKxR0fQ4Yoj02nAPn6YzsJrGFiMf//gNz999S82Jvl8pYkj5puemC7TyOM+2Z2YffPly%0AwYh6PR2Gty/vlJxoxtOdpc7JLRVySRjp2On55b3ycdVYkVI719uO8w56ZQ0aO3E/EnMMwihYFwmz%0A0QTqrI9Qda/SWjNJpfC8RP72dmNPBWv++9brH7/xmoZ/v1X+x//6D3769QtfSuLjP/2ZeWRSnuT7%0A4HjbaVUY9wunbzeIkacPZ07Pjla70nHmwMUTy2nj9U8/8vTpIy0VrHU8f3wC6bT7jdUq6Wr/+oVz%0AOPPh+cT24RXnIr/9csG5Ezld+PGHT0yreQgfP73y19/+xtlObL9Tx8S7lVoH3314IjclBH18OtNG%0AJ5WCdOHr0Thq5hQDpRXmEpGeMEPIeyW9Z1ru6i/Yr/jouF0vOA3wAQb1fgUfSF8/08uh4b7xxBSP%0Al44h451m9IgIy8N0vMSFPift2Ll/+cpyfmJ9/oDzsJ5OrNuZ777/hu//+AMfv/vAtjjq7V3JUuED%0AbQrPT6tK1aY2UACtNQRHHx1rwHlPGh3MZHTNk2lpcL3cFStuHLMeEALGQVgtvTb67Z17OjQfId+p%0A5cB71e2m2x3vwIxCvV+U+PaYPtV9h6EHQH7/gnGGVuuDHGh0guwd6/MztWalJp48bTRKNuy58evX%0Ar3zed2qtuoGxWmRbY8h9YJiMOSlMvuSCtZPL7SAfhXxLBAuLX5i14YwhbAHnVYoprahvqCRmKeT9%0Ahg0LPRdaKTiZONOopWjhJZb96zs1JZ2g1UK9vhO9IR07ozfycTCVYo2xQggL2/NJsaZOePv6Rk6D%0Ay+XGrWQtvEbHIvQx8A+vj4zOGEKXwVvNQCd3vbSPo+JFHtvVhh8d7/Vntm0BHGZMak84A/v1Sq1F%0AN5QI3keYneN2obZKLoPjupNvd2YX7rc75XYHEYYMUs4gnd4tMqC0TClJs4RkEKKljk7vHhG43G5/%0ApxaFGDEysUb19C/nMzknypiYJVBG45IOai1cLzslFawRcp7MmnW6zsRbRbf3Uh7wjcbsjZYOWhc1%0A37ZGK4lyv5CrBrZe7wfS1FeZ9kxKSbc0TmEA1AwIpemWV5jUXjGjaPCrgxg2EP/3RiR4fb7Cg6h3%0AebvQc6PmO2rfH4zZ6e3QCWqr1COpXLdPBZH0Ru+VUdvfN7QlJYxT7HjLB2NAzwclJ/U9zkoviVwy%0An99v7PfE5csXvbjnYL9cyLUyxtAGyMAQR04JnFVYzajEYDR8NwZiOOONVUN6U8Tz6XRSRLp3lMuV%0AUe+YqV41Gx2t7pRe8E4zUvbbTht6pvdHgS6Pzc40XmERiwZrt9o1n86qWV6lVoKZDaZuiUqpHNed%0AdLthJrTjYE+a6zb65OQsrQmja6NVStEMl1lZY0CYPJ2f6F0IzjONZ9ZBKR1vobYGXYEUZmQ+Pr2o%0Ap2o0YhA+nE/akDA1g+fpmTaUmmrNxIpuS59OZ4IznLaAtw7bG1N08uxFw8Xn0FD13gupFJXE3O70%0AOqg5Qy8qG08ZP5TYVrtu3Y1zmDmZQwvjLTrCEklZt4DiF1rp3I/CGlTSe1pXwHJeDN45Nu8QIzgv%0AWrzPwfvtTitNfbhtIIABRu/knIhLwIoQnWAxpMc5bq0hpULvjWUJtKa/P+VCLRUrHnKn1QajsZ5W%0AZHaC0ziJ3jQzaRrLGiMGHeoYge3piRCXB311QYbF+4U5dGvlrONpO7GtinV3xnOKitPGDGROcinc%0A88FoQvRKhBUMp2i1yRuVGDznJZDyoQqDnOkDjDPs94MxhSNrgzqkM0bTyA4sLXd6KwTvkanvh59C%0AOTLLdgYfkDlYHmTIGFe255NKlq1l3Z5wcWP0SVzORG+JYcEgPJ031mhZwsbmNRwYK/p9syBonMLT%0AsqjvyhiCm5yiKhd6VxBUsFMHh63Q+mRbI0Z0wPDlty8YA3UUhkxqLphpCDyq8j7Yzmc9bwUcBh9X%0AtvOZaQx2TpyxjFGxHtaXF9anMzImuIA1nonDzM7H80IIGy9PZ7wTyrCsYUWkI1aI0VA6KguWRsSw%0AhoBjqBrj0ZAYq3644ISUErM3VXDYh6/zUTXv9x0jgz0ftFaZTeVnLWkGorTJlE7LjVEaMgVkkmuB%0AqhlZiCDTsD7rM4RM9U6L0B8wkudV5Y8ALlhCXJlD43tar9SaEVFp7hiJuGy8rJElOPqoWq/0hl81%0AwiXYQCkHtWuOrIyp+X9MrLOUo+AwTBqTjmmNsicYHpkVM2C2gV+C3kGlYryD0aj5oKTE7Po6lyel%0AUxsHszbqnGCNSuGXwEQHJpdWSSXz5ZLx3pOOg6+//szLxyeqeKh3Xr/9HieGp+dnlk0prqPemAhP%0AW+S4JX775We+fP3CkXZ6rVy+/MIWLafFEo3eETInzjaiM1zebux7xclEjBDm5HSKjKm14vm8cfLQ%0AxejPd6j14N4mpStozYwGLtLGpBkYU9iPgyn/PV7jH77xGr1Tc+LDtnG97hiz8PNffqXGje9eN52M%0ApgMTN0xc2a9v3C7vXN++MJ2ap4XAlM5oB6UOGEPJOPlKO96YcSWenhkt4+h4GTydnvnhx+/Zj8TT%0AaeG4HZjlzIjwuq68vd9Vtxs90Qg/fP8DR2mIXRmt8MvlnU+fPnK7XHEyOa2rwgumHtipFNagGUC9%0ADbaw0FLl6fxCboXvPr3w3Q8/gPPcy4FYUX0wUMVyHIp6x3ssnS6GUgdTYL/fKccdcTrVUZJZx1qh%0A3RPWW9LtRisHx16YeC7vb7R0hym4dcVHg8xJMJ1tDTw9v3B+fiLfrrzfr6TbVfHAMTBxWliI5how%0A5UFQnA9Z0sAIWPdICHeWuCxc7jtHuiMOWqn6GlKhlkIbYKWTSgcX6V2wTi8TEGpVWYwYSznu1ONO%0Ar5XRB/v9zu3Lb5TSwFjqo0DGgvGGuATq/coSPDhHqyqtQwbXyxu9FHJp1KkyKmeMGpZF18lD9DWO%0AaQjWPUJjva7Ol5U+J0e6MqjMKfSqzYqZWiAcx51WC6UPplhazowxMLPRmm4VSj5I+4Gx0GsBA7lU%0Axmik0mltaPZJbTpxF502lpT0opHJ7bZz7HecMVgLTjrHUbjs2tABKBcSQGhGpX5jgrMLW1QSk7RM%0AH5PaCsdxkNtBbkVhd2NSc1aZWsv0nGhdi9/jKJS000ultUZvnd4GJRWMs+RcaL2S0sFAaYxdoLeu%0A71uflJKUYmn1+zSnyrFq1x1VyVm9Xj7wvh/ccuWeKq0NFgvPp5XUlGDInHRxeL9ijGMK6NugGz9j%0ABnU0pgjHkajpUKT5mKScGU0N7kfu7PddpUBmMFpnYMm7Ekyds4ze9VJFfQ7u0TDknOiPraOxFjMq%0Ac0ycC+ACuao5ueSCyKD0riHZfaC1j4UxOG0L59OiE8ve2EtT0IyoqX3KpE2hNG1gS8/speDQzRBz%0AMEcHa6gp08bU57iopMo7h2AYTS9WpgI21kXDKGutlPYIgg8eax1HLvQ5iTGqn7U3zcezSh5lDsaY%0A3Hdtmqx1+KCym5wrvQ2ciObmWK8Tb5RMuYaF0SYp7RwP6t6Yg1b1/Vyd5sFodJmQcqXmgmD07+ii%0AEtauAd37bedIlbIf7PuBPPwoS4zUVrVZdR7vA3UMUuuYh2RtC5Y1Lmzbie10Zo6GiFBKwTqrm6Cg%0A0kwRoZbGyVuVylqlyOaaNVtrgsVSuvo8y9DiJ6e7+jXHYPU6qTbodqPPST4y96xTWKbgnEqirnvC%0AjMl+vcOEVtWfFkKgtco9Jeowumlvk6Opp8ugQdk1F4xzBL88qJa6pTqfF1JVqZUBbG/kx32TS9Hh%0A1NTg3gZKL6xDi8Q5NYPLO6YxSkcbg4Bwiv4RlN7IrVN7Y06hdKHUibOG1rQhbKnQa2OWSsmZfU/c%0A9hu9q++tT+G2JwyaHdh7p6SD+5E0VuU4wHq9F9BKVkS39MhQ2dhoxPWJlCq1qbx8DlS+KkOhHm0S%0Aw0IZSi01xrBuK7lmlcDVikxhCw5rDG3AUSreGN6vOxinhVef4KCVgvTBcbtjBVqulFopJRMXB8aQ%0AW8e6QAgbbQxgcr9ckD6RIRwp69BsNKXFOkNYNcw2Bo0VuH79jNhAE8MSHLd7Ji4r+/3GvXWCiqrJ%0AXbeKbUxOpxOX+03jGKLHu8BsHRHDsi5MY9hrUWmkWJW4D7BWtyb6eprGi4iQkt6JUwZzCvt+p+SM%0AnYYhA2OEduwqr56GPoUhk9H0HBi1PO4Tpe4a7/n660+8X+8sccOdz9z2A5znwznQemNbTtA6JTcm%0AqMdSrN53MnFRCYsKbLJqwWiT63FgEEbttPHYwObOkRPlSBgR2nGwPj7zfb+rFUXao/HIULVhbU29%0AdfvtphK+MegIIlOlh7kwWgF08Gxk0nvl89sFaYJfVbGRhj4r1gqtwzkuzFKYWOIjRxMRci1MwHoY%0AXWNo9OwTjvJ4jlplNt3ul9Q5UubY74wxqbVhpuAR3lLWiI10o5VCSpl0ZMre6aKDaDcUPgEGvy4Y%0Aq/EhUvXsQWBdN6zoaGLKpByZLQRwCrKY1vPDH7/hXgcuPvP64Rvu71e284nzp2+IPvDpTz8yjcV4%0A3cwFuyBEjmMHGVzuWeupe1aV07Kwvx8c+UCMIz3k89Ea3tLBtXYmk9U7rBjux8GxPxQrrcDvKgkR%0AjpJ5/viCwyK9ELwj1843zyeOlDidNz7fE9u20Ztabv67X//wHi9jDevJkKYhLhHSzrc//om//vQz%0A8Q8fMDPx/OnPDAZp7/igZLbNv7J/+Y3TNz9wvH1lMllePjJqpo7CUTS8dbbIvFxJdXJ9/8r//n//%0AH7z98oU+LOW9Y43nP//tX5lmxXjH/nYhns589+Ej93Tjj//8L/zHX/6Cm5mn8xPr4pGxcD4vRGv/%0ArsdN9xv9gZycKDo214OX00bvQkoHf/ruO2574uN2ouXE5/cv/PkPf8CFQE4dFw5O5w96wAVLq0Lv%0AV4UQWMdId66lM2bjD//8Iy0XZML+9g7BIsddfVYj0ErHhQjjjvMn6jHY4qrhiA+fiT+ttCMxR2I5%0Ab4SrA+fZq06vMJbL/aC2qmGSj9c1a0VEmBOs1cN8oo3KNVWezolSNk6nFZnQxSIpsz0902phimXO%0ARkqZ9iCJHUdWIuKLx0xwE26fv+BDxDw0yc4YRNApZtyotXL98pltO9NzJWwrLq7M3ojbieN6wVtL%0ArZnahl7QrfMfP39+JNbvDNRL8Ls8JRg1NBujnqhc1Tj+fj/4w8uJnA96040hYhEZjG6YMxGWSMmV%0AOQcpVYJ3lJywNugFhWFzgZY7EhxdBvO44a1jVA3TxVpmT+z7xA2h5cpyWtWwbNSPNsXCKLjokLaw%0A33X6sh8HS4wcOdNHZwoPtC1EZ3FWfQOtN2avHC3wdD7RpvCyWMxQP5K3HpHB8VjDL1tAyqS3Clju%0AeccDdRiscbQ5oHSGV2pSyplni160ueC9p5ZKt5Y6bhgRnHFU23Ex0FsjLIrHHiJITRhrSClRx+/F%0AvDZgwTrNOnHalNc+YDRSMZyjVQrenFgTsRZOi7adzhrmY+Lf2yA6Nd2LdGrphEWlfEsY3O873kdy%0Aa4zR1Tc1RQvGWsl5sIWgss05EBmEoP4t04U6E3HbkFEwy6LePr9qEyaDPVWGKD3O/C65Em1MWxdO%0A24Zed4aaEydvNQtvdpVvtI4zhrgGZm2IW3AMjHfk0pTIueq2yQZtQBmae1SmITiruvtHKOqYaIPW%0AKs0YZECMDiNTt6STR6PJQ8rT8EYzZO65sTiFbMiD5xdXT7onmMKREiFGZm3YZcV6T9xO3N+/smwr%0A1+tXvv34kZYLrSrq+MlrbAJimHMAwl47mluhU2MrE5xFEHqtXG+J5/NJ5WPOwxTdIrdBCI7y+B7m%0A0gg+6MRa0OdkTCZD/SkG5hBSLvgYaUdSeSwgRrjdd6LV7YQ4jx8d+/Ss/rhlYR4Hi3UUqeRSOUWv%0AYdw1swSFoez3nbgohMGFQKlDc+w2DVBmDgVhlKqN1hT6GplWWOPCvRSsDfTfi7g5OXpmWxdGPhi1%0A081k9o5g8cuioedj6PcvD7aoviFjhDJU9lk6Ki0PHrtuuNzZzmdicLxdr0jPfHh95Xa9kduD/ndo%0AZpcz6nkzAqNWrPM0QQuzRSl/Y6j01XuLRShFA6uXxSoa36qcW8xCbTpQlCnEpxM9HwyjxWdq+VHY%0AGpYlIq1Cg2rUnxOXRbcAo9PHQKpCWmotDBcpv/2qpL1tU1/i6USInpwytyNx9hYz5LH9UtR9LoXz%0AFh+enoXFefZSOK9qvu+tMoyn98ptDDbvqRW2U4BHM9VSxkdPKw2A19dXRhdGv+P7RjMDO6GJsMRI%0AH12hTQ7EBcXCu0BvRT3D1mLCGRHABagF+1A6TOP48FEzr0Zvj2iRSW2CFaXYStdm+HzakDk4SuVl%0AWXHRq4xvDOrUhsZMKK1yskr5jMHAXAjnSDdw5IRtjV47I3i2p2dKuukZ5BWt3lp7QIxWlohuITA4%0Au6gcviaGWMYcTBzORkq5UiaMnIkfTroBE6MDYWMIQamp6xqwU6W8wW8MVAHk0E2MDR5vA9MJo032%0A/Y4YYQwdjmE93Vj2pnEQwXqqH6xj4Xp9I7iFyWTbNoYIdd8VMOQDdhpqyWAtxnuWECkt4wogQm8d%0Aa9VvOmXglgVT1N/cW9MMzbgQh05COnoe++i4vn/h47d/4LxFcAsWHcSupxVpSlRdgqPJpDfd9rTR%0AmUbzydJMOCapQXSDMRzTFdLt+gh5trgHgAac3hHjIcXvGWs95dZwUQc1fXTyJeMEjlp53jTm5zgS%0Aw1is9cyuJEP1Uqt8//z8xE9/u/HaJ/608PXrL5x//BNSLOl+4eO3f+JSL0g7WKxnEGg947fAa7Bc%0AS+B6XIkO8owsYfL17cqyBTZjKb1z3C/02Xj/kmgMTj6QjQ6FjbPsteNRCTpMPsaVWjsmBFzwDNmo%0ARyY/YgVEBk+nhS9HYYmBLpOXbVUwmlclzn/36x++8RLRN/BpjQwxfPzj95Sa+PbT99y9p074y99+%0A5o9/+oHzInQszgXseibljHn/DbOcMC2Rv/7KmBZm4e2nvzHDRnn7K+78LUf6yqd/+oGf//Ibe2/M%0AAbevn6m96LQiDn79t7+w+EDbAn/47hMvH7/lv36+cXKR00l4it/ydrnx718unNaVf/2vnylT/TGK%0AId9w3vJ+vYJRHOdRKh9OZ51mSuf1/MrpeaOIcDaW9/vBFg12PYGsvL3dOK2W+PSsni6xWCZHUo9V%0ASxfc6Zn/+B//D7V1Wm/E9cSf//wjqUyO/cq6rIzR2U4L03uO+x0ng546VQYfvv2DToHGwPjKPQv7%0A+4X//OsvvN13Ut75cgzejwqPYt26xwbBWJxVn1NwVgMs56CkqsX0XBTesWfevn7l5bwy7sKH508q%0AYQqOEAL7fujanakeKibX98T9fkNaxi9nhMnLh1e8X2l9MGpmfToBFhuU0melY+2gpQMjldECs3Z6%0AzYTTM/vbu8IDeicdd/7r81e6eH69XJR6NMGK4RwXrsfOfGyFrPcY62i904ZQ++RaOkvq3I6q2y3r%0AwbxirejruN4Uyex4vC41nj5vlZQe6ec+YHxg2xbGFOZU35Bz4MOKWTxFwD3IZLZNzDERMxE8i/fM%0AUiglU/uk9sLl7R2xhmEDf3u/qiwkNbwPCNCmsDrHrRReN8sYhktphFviZVkgOu6lM4YhzKphkSFq%0AIdkruUDw6tEotRIt1I5md+REaQpfWMyJmtUQfRydfU88b10h0l0POO8efh0ma1yQOVTqtGf1LxhD%0ASZVUC8d+4LeNVDLYQDFKlzufT8wJqWo2Vl8WWms480RpcN48MlUuNmbATxgrLE5hN4KjlMq2bdr8%0AWMOyPih7Yli2DcdQLHrXAHR/ZI6HOTl3lZCM44oPUaeumwaRHyWxec0gs8EoNdIobazUQmmd3hr7%0AnuhiuKdBbpPLkenzd0JUwxhHfuj4txDofeIi7DljR1NSYO5YERgHxmjocxOjErE6WLeIcVYhE123%0AblKSwn9y5+228/r8RM+VIprjlPvgHC23e8JZDRGOzlGnqKS3DdzzihhBcGzB/T08dq8VM+bfz+he%0AC81YRi8MYznFgHWWy+VGjAtMPRf2ohf5+Wll33eGGMIU0rETomf2jvcavhysZY7Kup30u926Ug3n%0AZL9fcSFSWyZETzRWZYpNaEOlUTow0kiCkzqmmUNVEiVlzOKx1iMIpjeWGDhGB1QmFcMCUwM4Db97%0AlBeVvVxufPr0iXS/8v3rC9cjYSzaTIhgRXAugh8PXPvEW4+xsLhAbSpd3pbI221XRDQD54R7SoQQ%0AKeVgWyKGCU7pacdRWIN6iIM1NJMxVoOEr7ed3gQXLOd1oXTd4AaZVJmI88zWcXHTZqh1KrqZXE8n%0AjvuOOa08bRsjBKhZgSgM2pgYBt4GMJbRK9FZ8hgEMXinHp7R1cd1WldSyYym+VdiJzUnjNnwi9Gf%0A2zs5FUL01DKwVkilKD6/duIYnB+5iWZCEXnQ3x5+HKPUSeuMhqKfn+ltYt3AhIDMjtlO9KPQy4Wn%0A00rrk14ziOH1rECT2rs2SX3Sauabp1Vz/2anVWE5BbaHRM9Yw3nbuO4HzkVKrwwMows1O7bVUpJ6%0AaS7vV9a4kHKhtMa2RlqprMtBF8fTaSE6Vbwsp4097/gQWJzQvKPeL5w+fNRw6CZ4p1vz9/sdcMT1%0ARPSNl03DwOcceMzjLIkq/+pNGyLjWLw+vtOq79d63Qy1pllsoznsYwubSnsAaCZ3gY+v0PrkvDTu%0Atxvn8wkZsEQNVLfAb59/Yz2fdQhxWulF8GEhH4m5rZjWHkCVBfGRmQt+2Tj5SCpZZexh4fUP33O/%0A3MA4nraoDbFVkFYfFeMCMVqM13wt7wPYrr7lB1Gy9IZ0MKLkw5QT3g5K91wu72x+oXWlsOrp5rhd%0Abjw/nVjCilsDl7cL56eN29d3tW08v2rzPzs9J5Zt43a/scTAaA2xToFXLihMy3rK7cYUuB0HZagv%0As9ZKdIJ3nt4aJ//KEi0xfCSlAxccq084gWX1lDwwtuOJ5D4QJr0N1lUHKqnVB/giU0uHOblVwblJ%0Ab0IZGpO0+EBtqgg5n1ZKyaRSLh+CnAAAIABJREFUWZeVGCwjJwyBZWRsiOR8x7igOZbWcM1NpYdW%0ASX/3lLgmzWzsY5CHwTD58utnjXMZkw/OU47rI04oQPBcfv0rcTthjePSbkyx2HCipTfN3RuWdX3i%0AnnecHUxg9MxPf31XDpqxLExy01B2GYNcq0ZBjMn7/c7sjbvz+Ae5+Mst42SybJEnp9E2l6LDABmT%0AW0pMGXQbSSXhreW2Zz5+eFI57//8y3/b1/zDN15gHzKigg+B//m3X/j0+sSR/4NP5zO3ry/80//1%0ALdIK5ukV6z3np2du718JXmgtsK4G6xY6lfX5heuvP/P6/f/GT3/5N87P3zPbzq138t8+E42Dnni/%0AZP713/9ftrjw07Vwspbf7jv/5z//C0twfP56EM+6LfGnjTWeyZ9/BSl4UQ1sTgfBG8R46mNybacl%0AhojBcdSqWO8JUzrve+K0emoWxtNGm4MVIcQTuMD7UTmHgHEOyQcsz0hRAqEPC8YMUtVm4v72Th2G%0A7eQ4UuGnv/7E7IMYDH/9+pnndSXlBW88tR60Yfj22xfOpxdKKojzZBzl0Mn0KHesCKclcr1lWi94%0AJ7Suel1vDH0+sg4EtqASvDqnZkesAcOgimU/Hrj53plToQz5uGF8IDphNCURlv1OSoVplZA2a+d6%0A+RnjA999AsLC119/BRzGTN5uB+fzwvPLN6zRq3k0HZppFSztLqyb5iOVkpGHbO3y6y/sqfH57cbt%0AflCaSqHaUOzz4jSj7LzotshYSxsq8ZJgKS2RimVbPLU18v3OYp+wbmAPLXqtNwSneOdZBxpFrGnq%0A+wzqYaqD02nDecN+txiLeiuMsGwLMXbiYVS+wmQ2IQTHbF39QyORumG2SVgW6n5jv92Y1tNa4X69%0AUfrkyF2lXk43UmNCY/DxvKkkDMGOxtP2BIAYDUOdoyPWsbfOPDuO9I6PDkrRYkU/CS2mRqaVqXrn%0A/Y44j7EPSVuvlMd7e88KK7EPyYQNA3x4+DkaIahxF6OhqtTGGJNeGtM6LtcrswtH3okodQvRIgFj%0AMTJxcxLjyq00vvUTGZYejB5+o1MEfFcc7QCelhUbIr1XrHFsp4WyF8bQApXcyEXzlJZlwRrhciQM%0ACgxwVhijALDnyvNpY4xBmw0xDhs8rXeidUwr1DHYthNt6gS/tKHSxVbBdPaiYdrBKynJWYNpWY3A%0Ac3KrnZfTQsk7OMfLaaXUQspFUf3eMUZhWTamCLl29a85x7pESlavq5VJrk3PF9M5r5HykFkYwMWI%0A7Yk9Z7xx4BdmK9ShF53xnuAcoyuxSmWG8IimxI7JMDrFlWkU6KK7OIKzOJnkaflwXkkpcfSuuWZz%0AUupgXRessbSaNRRZhFw0HJ4pD/T4IDj1+bVcVeJtDHVX+eqomW07MUenPHLS6lRflu7lFcrijaG2%0AgfUwMRin0AGYrKt9+D27Nhl1IM7RRTdhp22hVYXTxGXFmcF1CP902rjfdxjCW2+sQeNFjtZ58YY5%0A1SOScuW0Ker79/BcY3Qws8VAyjo0GUMHU8dRNPTVgXu8r2LUGxlC1O0tkJvClBgdYycFr5P8OTET%0ALperQjhEyENFhXM0jA9YpxEWYpVAe2uVWe8qJ1o27r/9hpGBQzdkz6vmA76cVt2sM0l1ct4c1qp0%0Azg+jUmljeF7VFsBDYjznoPdJcEaDsmVQjkp1niV6xVljHmdE5O0onIOn5crx2DR0GbjeFaLjHcFa%0Arvcd4wPn04pbIjIbuTeeXl+0EGyquPCmM09PKidfFtJ+V2lYaRrWPcB0bUTmNBxt4h9S8YAl26JF%0As7MaMN8GtU9KrYg17KmCgdO2cL1cHo2AwVeLrALWUKrKnqN3YCOL1UH0MNr4z9kfvumMbCc6Cm8Y%0ArbGez0oYbA3rF1anapOSdkWUDwvW8Px05rdSdTov6qk8LRvj4YO7H43TprAUK4pnv912XFSbRClK%0AjqytU3qnPzzUv8t5T08nfn0/WNcV5zxmWJZt4XrbidHx8eMnjHNM6aRDs/RqzYySNU/NBdpw+N4U%0AphICrWZKqQzUZwqDnBrn88q1gfErmKEwFgofomPfM31dWLrBLRZpDf/0SkoZUForYhmCNkRu6IB2%0AKlm4dyjSHvLTSaq6ET8/nUi5kG8VuxiWdWPuYKMCstKx00rBGgjGMvYbYd2YVaWVgmU+iLcDeZx7%0AgzwNr1ugd6H3xq02vn39RO2JNZ54rwev4iAuLOuGmRb9b4LyNmkNZBxs540j6XAjpfrIz5qAkEqn%0ApIo3MHqlFSEPVX5cbwfR6Lm2hP+PuXfpkSy70uzWed+HmblHRGaSyRJZRHdDLaE1kwT0//8BGqih%0AFkqtKjaLmczMiPCHmd3XeWuwjdSIPZIAxjSQAUe62b3n7P19axnerots9YynlUjuTrq9TkFR2LxT%0AlKPvG0kjrjiryUDpTbQow4BLmVIr3jqWeGCsRTvFaEfm08AvX75yDoa3r1fmpzPmkDSGnpQMu49K%0AGAb27SZgMWXIZef04cQRI3stsjjZZCAmao0uDrh15+22YGrhODq176x7ZEkZZxxBKVIrWO3ByDDb%0AeUtuhSMKL2JwQiXPStOUkspIK+BHRqtwxklFg7+98vr7v3gpKWSfDXwIJ/50uxHOJ/7n3/4GtObr%0AcvCPh7hwru8r43nmdf2CtYpeC8PsOFISqIQy2LZj/UDrheePn/jzzz8yacMEXNeNr8s712XHtUoI%0AM//p//4D4+nEj+vO7z8886fPX/lf/off04zHecNv5wtffvmZH3555eXlZ9ajkI+dt3UjGCNZ8SIx%0Am9ya2NtdoFGlS4kI3G5bFRqeDZycojtDcAHVO7/88sLT84z3gazBFEshA0ZWt108Tto61HXD+ZFw%0AbtR1w5VGahtvMWKt4nrv5CyZ8tpXmoJ5GHk6PzMEAW44Z+lFpHpGa77cFoyzrOngSEWgHCU/Plz6%0AMb3LDH6gZIllxVzw1jA5S2kF4yzTMKB05yiNk3W8rRmlD0zKBGvxWvLg1YEJnjBNVBPQuktO90Hu%0AGQ3ibDIRM8x8+fIz1nqc7qTs+frlK6c5cP7wgcvTM8p0Ss7SYchFJnfIxqBThUzWKqXBHg9ibsSU%0AeXhzHw/4xp6Ph7tGQBa9Q6wVpQzeO6oyUqy3luv9IHiDdQGjMz1BaxE9naBn4l+2aVoEg0dtQjIr%0AhbxnIsjUv1dSyo/NZefpLJu+4IOQqayRh3NFKHz3KICClNCqM15OlFR5uy8sMVFzkXieUmgFaI1T%0AinEIbEdk9p4YC8/DRGpNDt3GsKXG6DU0hVNKol+tMZpBHvOPi1xTnVSFnEZX5JpRWhxKtQqJSDsP%0AQM4dbTvm4bwKk0cbh9GWMHjKQw+gjMR1ain0KsV8PwRua5RJaInk2rnvGxXQqtO1IShLVaCMZU8F%0AZxW5iRD42BNP0+Pz6jRbLpxDoJXCbT9wRnOeRwnIU6ktUbvCVHELKWNxtUtUpHShHDZY1wPvPbor%0AGv2vEQRrDQbFGAZoiVS6vHCUks/AsqAeVLvSGt3IheQolZNT7Fli1wDWOGwI7DGR9sRpDpQG2og0%0A+LocmF7wwRFjxitNU5pSCikXhiEI7tpI/zHmjHMjnYJ1gaIUad9BaUrOpFIIw8i2LFLozhksqBwZ%0AvCPmjDUOHiTKWjvDGDhSwqhOroKFtt6xpYqylrfrjZQy6UEfPAdFBhyV2KE0g7aa6Xwi3ytKNXFn%0AtUaMmWIb0ziwH4nWGvd1w2jN83mi10zvhdwqNSm06Y+LpURb9v1gj0LeFIlyo6omsTwlInE/y7NQ%0AV/mOUDLeB7qSqWZT0EqmtUYYA2us+CGQbhulVUyHPVWsb5Sm8LpLh6krgvFQInvVOGRoctSGrQ20%0ASG1rkYtHanLAG7xDVSEWlsbDBfTo0TaopeJao5WGN5qq5MKbU0Yjn41WKtEUrNLSTVUGpaTnV3N7%0ADO+gZomfueCgG5RzxONgS42Pz5qtKI6YmR+bir7fBSiFYksZP47kmtHWsKcsIAQ6z+eRbd/l+YkQ%0Ac8dhwJZMzgexiBevNjiy0PxqEyBDyUW6bLaxxwNnHYOzpNpoPeK9IPqdNRyxUmLiuw8fyI+OSSmJ%0ArVVUK7iuQAvoppZKz53ldscNA9YESo4Q5gedtbInieadLhfSvpOq9JmP1jAZrNNCuisiF0+t4Lo8%0A4xyNUsQTppQSQbLW7DFRW+V2JLyS2LA2BqsNL8vCPHjGYUD1Tq0V6+XfW/eNb+bToxe0C11xPrOv%0Ad4aaMZcTpXpJjLSGPX2glSRglNp4+vgtry9v0BtdizLCOkdpHbQhOIlZ1Y5UIqiUlNFGEZwIvItW%0AAivTjdYaRy7SZSxF4vVaPXQaHZOSpIyUfGa8hjB8Sz4OQghCkB4Cy/WdMA44J11q90jlGOtoaSNV%0Azeg+PTqIGhdEA2O0hqowvZGLwio5kTRgz40xjNQOzjR6jVQdOFJhcIrjOKgp4YyBLj31DAQtQ441%0ASczy6/7OkSLdOmKKVBVwCkwI0JtQc63nebpQcsZWSwNOlzNxX9AScZHocteY42C3Bm0UpvVHL1B0%0AF/tyRxuPLgdHVvSupHOtOq2JlDeWCN3Spydyy5xtI5eI1oHzoOVyXRXea2LrmJhZU8YbjaaQm0Mp%0AUbykeAhJVCuOVtG1gJFepbWKAziOHXqgdMVpsKzHQQjuQX3VBGtIKRNrx+iEUg3VNJKLhZYE+KMB%0AUsIp0H7mviwP2qlCEhEbzf2GLXXGeeTnn/7Evz39O6oSfH8tGVphsh1lNDXJZtzNJzKd9/edcbpg%0A884WDz58mPny9S4Y+W4wqvC2bDgLf3q904q44pS1nHpA03nZdlpr1NK5jBZvDNctEoyi0/BD4Pp2%0Ax/WGN5YlRlLpOCXJAB8m9lL5/HZF/TdKXn/3F69WG+/XFVMLl280342e95dX+Pf/I9k7fvPNtxzX%0AO6MdcB9kS3AaAsp50r4Rj8qgMkfaKXEnbho3DuQklJzL/ESlsN0SPR3UrPj+Vx+5vm/88C//mW+/%0A/RXvL+/8arC4+ZnfzoGYMt4kPr803tYb2+3OMA0cUaJ2BYu3li+3VSZ6rWOtvFSGYNhiJGdxdWyP%0AEsUUHJP37EdmGUbUPTLVK7/51XeUnqh1QNO4vb6hlWWYBlrOmMmitBITuA+Mlxm93ZjO37IvC2+3%0AG0OFL1/fUeEvPZbwgGzMBJPovqJ6pTWNtZ39tqIoWD+xxh164euXhdvt4Kf3G798fZeif9McJcva%0AXRtaawzOUkqlPTpeW01cvGPZE0457jHx++cz122nPrCdoVrer/A0ztjBoeg4ZGMwBMNxJN7f37He%0AcV0W/PCBY1+IGVR8pdPYbWEYJ9S2ovyMHy+k7WD6ONJqlmL+duN0OWG1Yo9CCIwxcmw7L69XjuXO%0A1yU+CsAK3StdaY6UOU+W3q0g44199PUUtQjRcLCODyh+qi/8xkBrDe+faTmy7AdhGJjnCVqla8dp%0A9txu94fQEGiZNXWIUrA1GHo50M7JS7eLK2jddp6fLmjr6L0R90guEj0zWhqFyxEpOYM2EsFaV97f%0Ab9z2XaABHaGfKcVeo0RDe0UDS0xMTlO60MTWB7raGDBTYF3uzKcTk+6kDilJaVw7OehZA6plTBOP%0AlnnQ65RW5JqgKqbg2GrDWbDOPWZ0ChtGqFm2JLWhrURaeuzUuJO7lJHBytajw/Z2Y1eCvhYHXuJ2%0AZLSRl1EuZ44KQcmzpKNJufBhGqitYZREJI025IdbJlhNbXJQcMaQU0Vpi1Fy0GhNJuhHygw2oOou%0AtMKq0F0RD5Fta2HfSA/p0VHNJaF6E9F3k0Nk7x3tjMSjlBAM1+uNmGTSt6RMTIl1T3hvqb3w+W1B%0AKbiMQYAa8UCpDrninSYVzdAb4+DIqVBrIyh5DvUOMSa0kYndGDylJW7vG8Y7KVYrQ66JphReW/bt%0A4MgFpxAqVYcWC84agrWULoLKXLJU9GvB9ALKSM8iJnJrOA336431OB7DqIrujVw0vWWKEidVGCxa%0AWW5fv+Kcw7qRWna0tQSrQTXe7itKGTmgOYFM5CIbryNWVGtoX8Ut0zutNrYo4AtjFDnDet9lI1YK%0A3geJuRpD7RqjpJdntaN2QbmHECg50bXBO+mTHI/D6/vbG7k3yJ2GZnCGZd0J3qG0I3WN7kUuJcpg%0AaAIOSomnyQv0oRaOfAj85SE4d85LX7B0nIFaC7HmB7xDPwgYjaaVbOpbo6SCtZasFf7h1atodK7g%0AFbUVmoJpHIn7hnWeWgWYopSANuoRGebzo/d10Ezg/Uik0pjnE6UkSlPUKOqIXg5RB+TM/YhYDYPp%0AzEG6T++3O6O3xFhoWtQipVbWNTKOA9YIgMUYmJwnNiGtSdRKLlDHEcW35ruImrXFuoFtzwwhEKwh%0A05n9hW1bGIdAqYlcEnRNyplxCMQjMoaBmhJJeS7jTH5cAJ13rNsmTrYihNN1W6Er8Vu1xr5H0TRo%0ATU1VdBbKgpatacwJrTSvWyKMI/RIV5o5WJajMHgDzVJjog1CVswxo0pn9IpgRMoehoF5HCX2imK+%0AzBilaGlnGD3HcWBaFfDNfIbemE4nas2s204+ImEc5TOlNet6J+dC7J1gLFY3YlQELemUbUkE1Rm8%0AY3BO4nYjeBxr28X/pDpvS+RjPgu5zmqqqkxVkOm9IdEsJ2mKT09nXBjoKfHx4xNlvTNcLvgwPrqP%0AHuOtnJHSLu+n3ukmiIfTecZ5RI8TVe20mrjtB9parNbU9sZ4mlljoh2V23ZwHp0M/vYdc5m57gfz%0AGNA6M4zDw5u1M7iBmCq1R6zu6C4DIPMQzKuemL0luCdolVMIYDq1K8IwMTtLbZrgOq535qcnLs9P%0AxH1nGBzWaeIeMdaS9gUfAgnpCOqSsdOJ9CB7pscWPqWN3tXjslII88iQK+uRsc7w4XR+eExvXL75%0AyC0mTgKtpQ8TpRfGwUOzpHpHVxh0I6eENY69rhhteP5wlsFllA3U6ASQpHLjNFr2Q6Bgz/NE3A8+%0AfPMJaqM1iYu2JvRoyQSI+64p9UgziOu00bjtK8po3rZMLZXUIOYr2jlu9wOFYp6eSMkS75EaIy3N%0AfP+7f0M3FlMTdpr5+ac/Sx2gGPKycr/ecRZ6s6iWCE/fcNKVp4+f+Py+cmyJTx9/g6k7t33jhx9+%0A5jQ6Skw8DzN73Wk5s6REqyJpPw0Da4xsRyRl6T6OzpGQs14sqyhjtOFtWdBW6KU4Q+1KhvM14q39%0Ab1IN//4vXl2cKUdR/NfrwT9+PHPqls/vLzx/8wk7zbTBcL5M3JeFiwu0ccIazTT9Azlv1Lzjhxnv%0APffXK/EQVDcWLk9nfnn5itUVc5lx//BveP3hD9Ab/+E//E/8+csrk1X8+//+d7zeDsYwQ6/88fXK%0Ar54v5Koph8gH45FQRN7uN/788kZ7ICr7o2Q/BE+uBa1hj0IC+vR0IufMkSutyrTyvm18en5GjQE7%0AWmzsbCmTUEyD47ZG3t6vXJ5mau8QPIPXArOwFjdPHEch5so0juzrnT465mEABS1GLk8fqbUxnp8f%0AxV9ILdPio8CZE04rtnVlXVZutxvawY9fvvK2baxJYjfOCDxBithQkMPpEBwa6bvvpeCr47qt/Oab%0AT7zGylNKjGEmlop1lmA01/XGrJ5R6UofBvww0A6hG81z4GiNy9PIumxMTxdyudKDQenAOQRiroT5%0AQleK8/PlUTSVS6BzHhc86dhICsq+kbuUtovqLNvKP/3pZ/acSa1gNDLBeRxCOjJ5HK1DqU5QIhau%0AHbqWyFcujRqktzc7J4hgzV9pZtpoWm8o4yg1opX4wGrLOG+JOXEchWkacFaBNZAT3QwMPmCcIfhA%0AmCYoO1IW0/QEqEQsnZYOIcINnlIVsctmbcuN5ch0GqlWnHPUBsFJHMw/pI9Wd3pXXPfI5fKJUitU%0ARX4AErCO3mGNCR88Bi0Op1pQVj8iTk0me0qK1EZ3Skw0Zekq05zi7CwJS28KpZGpe60PlPWBNhM1%0ARowVsC3OYEshPXDARSuW285eGlFVapdN7VEFcqGt5jQIMW3oDasbPLxyXSnWmBmNwQ+OYAUxX0vD%0AOyeRxs5jmyvS1trVI1rbhSyo4DQHcgFtPSnKwcaHwDwEbuuBNZqmBCozBC+Exo64+xR4QAfRO+Qi%0Am82jCLClVHGsNKUA6ZE5a4i1MTmPsxJr3baDD/OA0hZUZysS6xqdZRyc9KeygB66EgCK7pbmDA1F%0AbZ2MYl3FqaaMwflOV5a8V6yRl4kNlrNWFKXoteOM5pA5vYBzSpFhS200A6kr2XhsEe8Ne2o0Y8XL%0AVbq4U2KUHpBS7DlhXeDjWXoxyxb5cB6xzlNK5mjiUht0BWMZrfTNTEckz3RSKpSacd5huqJ7T4wH%0AtWu8NiTX+WYe+fnrDYCYI0/zxBETY/B0bWRrjvwu/kKlqyULsEUrUslCRY2JkhWtdyIGXRupSJ+n%0ANYXTnXtqUArFez4E+6A7FuYw0FslxSrbEmW53w6CU2jjqDVSSsN6j20Fo7oAjLxHGYXRntEZ7mvE%0AasdpPqFUp1bIh/SJrZPPQzCWqrVoO1RhS43gvbidcmZvDW0tey7UVrAGaipo1SjaoWujZaGNWq0Z%0AraIqL51iJyjzeQr8/DVCa6haBHGdC0VrvLbkXEBpJueIrQkYpIkjK8aCcUKk7K1TtQBYUpN3Idow%0A+oH1OMilgtKcTqP0kmrFa9naKmMfkW7DqDS9F8I8icS1Z4wRuXtXmvjYLLqYQQuUoku5h65loGWc%0Ao5edLy/vXM4nOcQXibXGWpmHgRwPMI1LCLQucTKROifwlvXYJULYCk0ZlFbELJqLYXCM3tMaxCqd%0AMW8t4zgwWIPxnkGBHTzGOkIYUUaE88oozF82Od7L1txZlKoULDEJKbUrizFWPjf2oBxRwA9HZFkP%0AnNLsnQdRMnOeBmppdCdOz/t68HHy5NxQoTNYI++v1pmn8EC0O2LJLLt0ws5DYJpGEdbazul0Ih6J%0A6WK5PD/jR0cwljBNaCdADzcEupI+ZteW1kXl0XKlq4IeLKV32raitWVLnf1Y0GGgxAMXRrTq1CMJ%0ACah1lA3UfNBLYzt2vHOcgscaiRB7LfUPXYq8v7qB2rFaY/wgmx9ryF2hrccB8zDTG9igSUlANOF0%0Akt7l4JmmERB1insOxH2VpIfV5FaxLoAx6IZ48TSktJKaDDq1nYj3V/nZ6ZyfP5Be32ilobuApYJW%0AOB9oNeOsZlsXvPPMl5MQr2PFhwDK03UTIXKrskFvDee19EVrZdkqqjfGywmlLC0faO8wMaO6wjhH%0Am0YREmupyOigJObcD6xSdPO4LD9APC2LOLo5SFmI0N4F7jFzGjxve5RzhPbEPfI0DbxeF6zuNBeY%0Az2fSsYCqQtAsmfF8oafM6XxiXe7Qk5A4953BD7SS+Oa771Ha4IaB9/s7YwgijVaap9NHEpnf/fZ7%0AXt7fuTaFHhoqZnKufDp5rpsWgrW3TL1itGEIhnRkioIBJ1RcpWjesz3i3lttDLrx6enMl+tC14bb%0AsvLvfvdb/s9/+ePfvNf83V+8rDEsx84eE98+TWylEcKFmHc+zCNdJ1r3xLRxOT3hreX++TNuPnP6%0AJBed0+Ub4v0NYxx2FBM65xPHcWD1o4+FwYwDv/z8mQ+nC+FX3/LHf/kDv/3mxHV13JfIh8sZZQeO%0A95/5MDqaMXhnUEPgf/unf+YyB76+JWLXlN6x2qCcpnTJCvfyEDEqQdCO3rHFxGQ1z5cTmEBucBoc%0AvRdK6Xz+/JXvvvvE+Ig+aO3Z9huNzi+vinPYGKaZYZwYgsgwtZmwYyLeVp6ePnFThilU1pzwztBD%0AIMWVeTqhbSBYzzwOUDO5ggsOP0+8Xa98ve302vn59Sv/9cuVP7/eWKI84I4sXhGtDY3OmjLfzE9s%0AeSFlKWxO3oISXPLTILLE03lm3SMfn2ZaLeRiyVkif6HsKDuwvd0IIeIH8Xt9+uYjKTW2fSNPjX05%0AmMOM84GuFPM8Y5y4NvyDFNcf24N0JGJrWOtZjwMfPHu3bLcVZTqfv7zyp8/v3LfIum6kXNizfPHd%0AX/DxXWGNRFPQ6oHi1g/Xzsq3k2dPB96CNk8UDYOWiWhDfC7xMHLBSPKSdd5yOo/MaibmjuGdYB3B%0AWUzwlG1nOF/wwYiDRsv2YFs2LpNn23ZKjnRlRZCsoXUluGM8y3YlV80Pv7zQc4acZZuBDMmts5Ra%0AeZpPHOtKQ8iKwcllal839GCY/Ir1Z2IsuCARCWcHtiMyuIZXDoXieltlWm5EpF2qYrKe2jLFz2zr%0AQZjP9NopCrzTKF1pShNkNYS1QSiE60pXBvv4qQqKVgAcpe0sW+K2iED042ngTz/+zLrtpFJFUt07%0ApXVyzsSUCcMAtTLSiLEK0KZmWjeC0zYG62VjbprEoLTWaGWEmKh4CGYN1sqF3SiLMoVSJBbaUagu%0AFwCFDFKU93gNpRQU+hFttA/pbmEwhlo7uUrcorXK+5KIMRKzsAtzyhgq9yMzTKNEX2thfAh6q5HG%0A4LpuTEF6kq0Vtr3KhtBbPEqePblgnabVzvW2gJKLkzWap7Nk5I0ROMNaGylLrDXukTAIkl9rwZ6f%0Ap1GABtagmvQtunpsvFsUzLyz5NyJObO8b+w1PzDnQvJSFI7S8Npgvad0qDExjoMI2r3FWEOOOz5o%0A6naIyFpJ34neialI/FFrgg/sqwwlmgKUFOf3nBidJz36U3TFPHrBYjvkYI5suIPzmC4ETlW7xJms%0A50gJL3pTjLVCe6RzLEk6l72RquLTZeZtXfFWtjbee0rvpGOnl8ztQZHLJXJUjTUdR6F1kahrE4Dy%0AgJgaahMdSamNI2ZhymtNB4zXcoCvjT3vBOfk/4uCWhoueFStKF0Z3MDzxeO1ZllX6bU9BgOqNs5B%0A3kcmCFi85Ap5J1KwbuAyjVQFvlVaCKyPjlNXGqdgSYkpeEo6mMdBonpNYl9NKe7lISxXCoyllSZR%0A9N7Z1h0fhBRqzGOYY+BmQPYJAAAgAElEQVTkvFDHFDzPJ1LcsdZKJxCP7ZWC4XyaxN2Hlm1Bb6hu%0AyDky9sbWGrU32T4pTU+dtW8EH/DThda1DE60ZrtH7GlkNJMAsJaVmAvjMPD69soQArFkVC1oH+R3%0A7S1nD7lWxmEg5SZwjdrYc5X4c9X0WrHjJJ/pJIqC2Q+0muXSFQacd8zzhDGKVjt+CtS405QmpYK2%0Acu5osTA9jaz3+wP01FHOst9upN5Ae84niZ2r3rFupDuP7+AQUfqWMqpXojDvsU5z2w6MHoHGyxb5%0A9sOJfYugBmrKnEZP15rrsnMaJfI+BxiGid47+cj4weNcwGEYgmMMI61nene408R6uxOmjNKaek3S%0AM84H3jv5zo2e7jrQoCvStktPX0vc7OnjR25vV0Dz7Xef2NfE86+f+eXHP6G64vXtTjBdPmdNUVvl%0AnivukN6wMhprofTOMAyU0mkP4XJaDxowjB6vFHoMHF2RU8Vbid174/kwBXCOwQcZuCCJp7YvaIMI%0AyIuGbtBVIE2mgXJC27XOk/aDVCphnrmud8Iwsh87a5RKxDSM3GMlc0Pj6d3x/vpCwxCs4klptKu8%0Avd/w3tCNoZuBrg4aQm+t3WCDoR4JbUStFMzA4DWxjTI9rpWcG/et8jSdHl2yEVWLyLcvZ451pzuH%0A8ZrJPZN3GSzvSqOUlW6UaTA7alXctx1tDelxJrAW6GCtxTQ4smeLST7P4wdczfwf/+k/k1TnH55m%0A9vUd3IA1O8FZtJ94/ui5vi8Ye/D9txOpye/s5acvfPe773n78oUSEx8/PWONwfbOH3/4I81IH21f%0AM5fLCC0Td41zhh/fVz6eJq7rikV4EDkekAtzCKRasaOn5owPls8/v/F0GlHK07cV1RV/frlSq7AN%0Adj/z9Sawu795r/n/5bb0/+Gf2qqY1HNmiYVS7jzZmT1XxkGzrQe//u13rMs7Wkl0ww0Pgd4SMWFi%0A/fInck4Yf4FaSdUwzQPTfCGtV5HTWdiPneenE1+/vrFud06nmffbjctpImbIZsJ2jZ4+MLaMprJt%0AifV94ddPI6omFiMQDbp0Mo4jCTFHEgtMQQSNpRbQBq/k73prkDOtKNxD+mfsRGuZ41g5eVm7d9UY%0A/cByKLwvckDFUkvn/n5Fa818fgYynz4+k6viNI9s68qzn+h0iX6pUehgRjoLxk2QGy1HZlXYbpmy%0AH6Rt5YeffySWyr9+feUoBQu85cxgncSjutjgRy+589Y6SneGEFhT5CkEBmdwjy9fexyK05EgOFS2%0AtJyorXB9b3RXsFq2D6qJS2jpQhEKYSDUSLAXofyMJ1SX+JAeTzw/TSzLgvWGkipHBkEVw768U7qI%0ADV9e3vHBcXtf+OGXL3y53aTP0mDLIlUtNaNxhMFhVOcaEwYI2qHNX2hqcjXQStASWEPPCesH8r6z%0AtQa604eZ3BKlZbx1aFuJVSAXRhlKgefTicNVvPM0DW4KkmHWlsEFCk0OXCnyfs0YLRPyGDO1PqAI%0AReAWy36nNENMB8oY3m53/nxfaV0OB70J3ME7S4o7pTUpvBojMdIuJdtPzqKUxJiCM2g0x7KRnSMe%0AO2aeWNYCeuc0j8QjMwyeRJHYQa4i/yyC6fZaUZVsDvqRH1EF8caUnOjr/le5YomZ5gxaVVrtHLni%0AnWFL4vtR1jJby7++vLOn/FdXk9KG3jJoKd+nmgnNi2A7RoJ/kJ56wdHx2mKQSfA8Tewp4p2llsZS%0ARHastMYYRTeK1Do02RZpawTmoSVSFVMi5cTw6Mqp2km9oKq8bBWIr8paesuk2Nj3jDaG1BpHEjCF%0AMRrXO69boitNfhDNmnqIuB/dj7frlefzmURhcE4O+EVw1FZrURHUSqkSY2wdUmnkVKl0Bu8lDmod%0AWxT3iekyIPLOS5xEg50GIfX1inMDNRVSaQQr/758pzU5R0KwgKLlznpETrOnIpn/3jVWwV4bLWXW%0AWBlDoD/ikscDxbGsC+fThVYjusvlr/dGVIvE25THW8++78zes/dOLDJYuO4753HEek9HBl8N/Yh6%0AB6iVZT3QRi7Kxsgk31pP7x1qJwzh4ZOrpCoXZ+dFZdG74UiVYLQ8D4PIqOkG1eHlvhD8QKzgnEzl%0AexiYlKGqBI9+VQgepRSpVpLqxD1yGgJWSwer5oz3EhVNMctW4EGItEY2Ia11rsvG2QdC8MTUZLLd%0AwXsn6GlAdUMvna3uKB+kl5szTSmUbqjWKHuRoWAFGxReOegNg5fLRpP0SQas0kxG0Ywn9cZtXfHO%0AgjKSUDkOhkEihuXxWZqciIh7q/TSOQXHGhNGKYEwbQXnArVJZLl2WDcZFg7OcVs3zkMQMJHSGNUE%0Aye4cpfa/qiSM1pTWebtdCV7iiRgrm1ClwXsU8j3W1glmvyZcmOhKM86T6F/mE7U1uWQZx2UeuN0k%0A2bEfkdFrSVl4qQ3cSuQyBYkO09iOKpqK3sgdBj/iguWIidvROXmPdZY9Co7adE0pFTcEbtc7Fjg9%0AP0nktFRSlW3lcWwocyaXQrvtEoF0TgAv+TEwekTEW814M6CmiZf3F8axUwuM08B1XZkGx3o0Rm8o%0ApaKo5JJZDs3sDJPzIph9DBtHa6gd0i5KmfXYCWGkd4mD1lp5miZSisxh5L6tfHM6Q6mYMaCA+5dX%0Aibdn6D0DcgmJsch3Eun20R4CdgtVGUzPQBCoTyn4wVNLY90Oam4s9xeUsRTV0EoUWh9mR2mVmjqK%0Ag6plKXZ+nhmNpdBIOTH6wLIf+PnCVqUvWrKhaUPOB8aKv7DWTNCyPV22g3nU5C7QthQPek1YP3Ic%0ABR/6/zs8oeOGge12YzAnSDIIcKcLKonDyxlPa5kwTjSkB/72fqXESFOWqhulN4z1jD7gdKUZi2od%0AFcS7aK3FdrgvCe8iwzDS9oQJM4NrpCLb/ZwK287D3XjgtCa3wqA1pSUmZcWhphQWS1w2tJb4dymZ%0AUqUfpwE/DFzXXXBhWc6D3To0hckFbO1ELfLz2sE6z16aEBQrTEPgf//jn/jN08z8/MTy8pXzp4+o%0AYeLL58+YdsY+f2TygRihp4UwzqSYsD7QchGd1LaR94PS4H3ZiUfhdhxQxVtWckWjSWvkHhNOO3It%0AnJ3lvh3YrnGmc90i52AZvSHR2fcM910gT0chWP1QACieny5s20Z9DGg1mqfTGdMFKf+3/vzdX7xa%0A65TWGEKgpsLpwxOnj09cPnygq8R6vXKbv2Ivz+xHx82Kulz51e//kfXY6fef8B++Z3t5oZSDtnXO%0Av37ier3he+V+v0tcJIlx+rbv2POFcn+jhZkaM7ZVBq/Zr18Jw4WYN2pqrK9fKc4QdeeHzzeM0Vxv%0AkhuNOdG73PRrF8Flypmyiwz2yTusdZRaOWklHZAxCHDjUUSN20I2ju/nJ4mdGU8wFnMaWX/6iX1r%0ALLESyp1L8OxbxE6erh2jKuQws91vXO8r315O7ClRS+Ly3Xes24Y2Gqs6puxYdeL9/Q3jDceXleYt%0ALa/89PLGfW3ctp0jCtxgL0JrOkp6xK6EPCmbEgspk2rD5L9cQA2pVbZUGILmY3ByqE2V5yYuDY9M%0AzG7rwpgqxTrelx1uC94N6J4lRomiGoW3mm4cpjbGYUA7h3aa631DK0stlX1dUDoQtwUM7PeFMA8S%0AJaqZdBUyktce0+RQIy/KTn7Ey2qpuJLpYcAZTS6NPQlu1CjxBNEV76lxtlLQ36tCF7gEmebqqrjv%0AG7pvMtXPheJHaFUobb2iMSyLOI3u244LFlVkQtrHznHAske8d/TW6K2z7xGtG1Y/+huDlPhbA68s%0AsWWJ5uXCNRWOmNhKIRcBgpSS6E3LBljJhc0ZwZ7HLNGbvU0EZdEpcu8d7z3BSkzNhYHeFb0ndNUi%0ACdWG+3oQnEepxpYro/PU3vDGse1RehFHAqvZ0grOoeJBqpVBQcFJXKcVfBtoSBcrF8ng87isqlZY%0ASkXRHxeeTEwF5+Vwn2p9wDY0tRVS1mjl8B5QhnupXGqRjSSaIQSWfUcpjdWWhsihjR+I+04yAVMt%0AwUjMtJcC2aC6ojXNsh20lKErbscdGyZqikK3AmlXa8N63BmdTI0lv1BJCUww9HaggNsuB6gjZdYj%0AY5SmtiYRExPItTA4Q68KpTtWWZwzvL7fCKdBpstNoB5NaYxu1N4Zh1nccrpyxEKVRha+d5wV4qfq%0AXWKzpeKMYzsOYimM1pJrJcaNMAXqfrAohVOQqgjeFZXWDM1oVBZnWDoKJSdS7fIC1OYhiJaLWMmN%0AaQr0rjge3695mrC6sR2R0/Mz636Qtp01NYZRaIveOZyzxJwxznMeJ5ZlZXCGNSZcqYJpfqg7Sqmk%0AlNhTgQeQ5kiJefByQc0ZnKfnyGuMAhsqDeetwANSYXAarMG1x89eK7WJOzKXjkYRa6WlTClwejyP%0Ab3tkDoHJOYZxZFtvqN44zyPr9aBVhfGW1Du6yJbIWv3XSEsuIlWtVZIUMUasd9Rc/jokWo6CVeC0%0A5XrseGeZQxA9QKoYLZ6s4xH7qUric04rnPPk1giPg2mJmao0oOh0/BAEFKU0y56xtePOJwHHGEPw%0AVg7gJeGMplrDFAbetgNrFEfNTFZcRfQKKGKDXDtdyVaxKo2h0bVhT0nImx2M9tRSGB49zJTk50+t%0AchkntpKxmwznPp5P9If0XCkkymwFwT14S8qd88myrxHtPQmFTZEwBNbbgrYWHSb0MIr7Smv2lHg+%0AiTvMO9noDc7hjCZ1uVzlUjjNQSLYTeLYSin2JO/7YKX3uDbZNlknm0ydOuNjGn/PFV+znA8uJ7Yj%0AiVagFPwwCBly21j3lXgkQGGtYfAKN8zkLD23oh2laZz17NsGFd6WnVPQdKMYp4GYK/E4WNbGh9Mg%0Ah/68oJrBKEPXEoPOpTA6j0JAQkettCribKMV61GwSijI6kFQLblgnaflzMUPpNoox0apkfl8odeG%0AHQK9FDId0yHmjVIr+yZky9ZGBm8I84naQdMwbuT1tkrHVGeM1Vy/vjJMJ8LlzPvtKt/3JrCn755P%0A0hXT5gH+sYTR0Iwi54JFY7yiV82RCrV1rssixFljsMqy5UjXYLL8XLVWnKmoygPa43E5klNEK4W1%0AmpQWdPD0bqhlJ6VMGB05Zfk+tcp0mSjN0mohpSLDPDRbLOSWSUfiSPDt+cQvHUzJpFJpKuOGCWhC%0AX82RjOc0WLrTNGPoNTNNnto73hlqMqzrQnokKGiWVjMxR5SWLpLuhnRIvLccmc+x4jzoVnBGBjAx%0ARUgJPwTpL48jMUeagtEaqSV4TW3m8dzyrEmeI7dlE0WRgpIzKjdBzCsZUn9/DgTT8WHAm48cKVF/%0AWbGP//by4RMhWGytnD99z/L5B+gWo2C4XMhYVG/gPKNR3K/vjJcnvHWU+df867/+xHFfOB7C+Bg3%0A0sPHSCvQNMZKZeib00CrneXBXziPA1iDUp3tKFhtQBtSr2zvV7rxpCJdy7dtp2rHx+cLrbe/ea/5%0Au794aa1xxgmuUSlu+8Fteed5hv/rnyP/8T/+r9xvNwbnefr0ifX1M0+z4/r1haZA54368meJKaXI%0Akhpv/+VgGCwv9xe0GfjnP/wzv//vfkctFa0Gvv7yzv3thW19Y0lJegbd8v72lU+fPkLrTFbxvmdu%0A16+k7vj++1/z/v7OvcJ9O9BupJdCSjvayFQ4+EAuGa00rWv2GBmco/YmUZgYQRne3t4xH7/hbU/8%0A6sPM/X5n8B/lUN07pMrT5cznnz/T1o3iMp+Xxut142mY2K+LFAFTwjjLx9OZ63Xh69uNp8vM8V9+%0AoA2Kpiw/l8rzaeKnH/8VZxyqwr4n+u2dH7++8uPXO8u68/m+cL1vLElWzxLpqJIaeZS6a4TL0HGP%0AHlB+wDYEi63w1rLHzh8+v/FxHjgVz+v7nW8+GqwPbOud8TTz+vrCsUf8MNJSwQ6BeI9cTgE/DqTc%0AGZxDGcVkLJuxaO9QSF5eD0FiKzHS+wu1FKyxNBQ+NXLe0aXwuiUoiX/681debwuf7xsxFej94SOT%0Ans9RFa40Yu1CXDKGI0uBtcSMmTz3LWG0w9vCPR0ED9eqGPzIEGSrsNzvpNv9ga6+YrSBqrEayZ7X%0AxuhlC9YO6UO01tB3gzGGrVWMtizHhu4VbZCXpHX8+uMFWiOWBNrjtOK+HVzfF9bWeLst6C4bD2sN%0AvUPKHec0psihvJTGrhSDauQu8bOcC7floDUlh7ieSO1R6MdQ4gOzbirH+/2vMIZjO1ClY41i65tc%0AMKr05eyjL5eRuNi63gHN6B2/HAfO7ShlBXefV7wxOK8efriHM22X+OGx3EkZirJkCkYrIVdqzeA9%0AaEuMFaM7Jsgh7Dgi0zjgtUjI49AJrlPKg8zYNa1UiQ5qTT4OemtsaYNDc82d8+SJMWG9bJuNtUJt%0AyoWjZLAGW1ZS7YyDyBbXKDSoWuBaslycVENppHu3Rq7bTqpdtnNZhNVdybpc3FBasPNYYtV4o7it%0AkY/nE/sReXo6s+8b3nlACJaaijKakhLTOHK/CbZ5VJ3jyGRt5JlRRQB5L5WYEnMIHIcIIxWa93Vh%0AOo/UXlmWjd46Lji2WFC6U6NcUnSrlJylguicvOiSxJiP2pmNYhwGttxQOXPkSD8Euz04z3z+hOmR%0A1DVueuK6HlAL9+NgmkYBmriKbodsVRHJeY4JZ8Vp1lKmGk2PiVgrW6myVYwHaDnwjF62J/uWUSoS%0ApgGdZJjkjLhzMo37LROsxhkRzLaSsc6he2fwlutRyU1hnEcB2o3ct52UK+/7gXMWZwPWBu7HTmkr%0A3QQs8jlWxqB6plVxJGmnUL3QmsJ7C13gRbmB0eKfMdqQYxSoSy7cinjpBm/pFXKTjkXcM9NpEFR7%0A13gfiCmyJjngx6OStKC3NdCcFhcZ0pXMHVLpTKmgjWPZ5YB5zxm3HhRteR5H3rfCqSwYHzBYtnKw%0Av91w3oozsTv6aBl8I2ZDV4JGD48Sem2VWgu32NE6U5toJaxx/PLyxjAEavl/qHuTZsmyK71unf42%0A7v6aiMhEIlEsgSXSTCbTRPpzkkYlo36fNNCAVpTIQiGRyIzmNd7c5vQabAc0YWnEQfENszX353H9%0AnL2/b61CreBd4Jw2wug4b6I78WNgNoaYE8oJ6TWXxKNqbHumUnE98HAYWbedbiyldCYLWhmaCiiT%0A2VPitmSev/uObU0su8Tg1pRYi8QYL7Ey9E5eE5N2ZCPbu1julxInnj7VBRFOF/9Za51+d96NQ6DE%0AiNOOMjgsBl0SC4pWNqEMlkYrmWGaeP3lF4z3+MEzDUdUz+RaqCmTtGNWEmdEa6Gbdk283RgfP4nA%0AXsOa5GK0bJnLcsP5gGuV91gYjCYVsEqodm3dWW+Z3zwfqfft+l5EzD75QSTNWmEU3PZEI9NbZ55G%0AbmmV3+s8oZWi7Ym0OSZnUV16WjVXShca4p7SXYMxU6wiDBp1j741NpyXAXVMIkvXGFop7Bm69ZzX%0Ahbevb3z64Ufe/vzLfXiqaUpqCtu+k0vi6STD3NEGog4EVylZQ00451DO01JhWVcWZVj3JJ4wP0LZ%0AuVxXjIbRD3hvcEWztxvX3nFa47xmnA6UFvGl8P71M0kZJj+KKiaA0ZqeEzV45sGy5XaP3W7c7pCT%0A98tGTBITvm2R54+feP9muL18lU1P6jycpE+me6b0xiXvTE2z5MrWBU8/zSPn5UavjV4Uy3qVgWuu%0AaA3LLp8f6wO/Xi8MOqCcpqVMikWGZ12h9cpxnlniLqLhTeAcKVem4MgmsaUdlTvDYFBoTgdPLh3X%0AOt9uG0aB15rX0mlKCN/ODwzhiXVd+fLlCw/zCUXnvF8ILaNU4W//5l/xOB9FH5BuDMOR1hKPP/6O%0A96+fZZC3/8o8f+DPf/wnnLFcYubj0yf+/Pkzec/EmJisxz8euP7hZxqdy9KwTjp9170T844eHGtr%0A7K0TtCHXSrCdt+vK8TBRO3jV2Fqj7o2qRUUSTBM6qB+BzPPhwPv5hlDT/vM//+IvXq13estY5/lv%0APj7xtizMGn77/QfMOPEf/5+feA6G+vqVp9P/xPHwAT8H9haxbqJsC8XKivD2csYMjsEdqPuVdM2k%0A9YbrjX/6T/8RbQNVda57Zd8Tv3x74bI1YquUnHg6jfRccLrT2sRNgRseqTnyy9cvgjBdd5mC/kWK%0A+RdoAEKXqkXwx6VLTEcgYU7gDSmxG8e+J378/reUVMlpZz585LZFHrRFm4w/DOznBTcOEBOlNKhw%0AOsw4CrfzO14fSDHx8OhZ1oVhPpLTzuXWsbUy+5NMg1LkT79eeDgNqNxY18aSCmXdiU2iCut+I9fG%0AeVtly9ObYKmDdAs0ilyLyFK1ZomRwVqcdTT03f/lKK3wvlZ+fH7kskT+1YcTxhn5RZeEmxy5ZlJp%0AbK2ynS/MduB9vzA5x7Kt3Jad3jT+4yOlVPxg2OJGWS703hnGidEYvr69s+wr42liwDE/OUrVrHti%0ATxsvlyuqVV4uC99eX/h2WbhsO3tMdyGkbFU0Dac6UsFR4iKrHWdka+eNJebKoMWf83ppkv2eAko3%0AZm9J961K653rnhhMp+UC3dCNYvAaiqCv69wJwbEsC84PrCmiU0Nri1KKtSziNzIwDQMhSIRuT4Il%0ArtZIbFN3tmUh1kTaMtd9E9phhX5Hj5ccaQYqdzqWMfQul41exMGV0s7gZ1KKxCjQDmM7PgRU62y9%0A4LWm5EqsFQNc9iSHx9ZRCmgCFrHWktcVrbXg7HXn22WXonpOXGsh14Z1jp7vHRt9n7preVRZ3amt%0A00uSww2wJZEytwbOein3tkoyMtyoJbEh8bHRGLx11F7RVTae03Ck1i7EwFIZtGYtleAsCs9eN+gS%0AEcxN6EfnbUOVSs4VZSzrttK6xPSs11xvN47zkVoa275hDNA7OWZyjSisgE96YzrOtBKpvco2tAgy%0AXZwFEkvc90hOSQ4vNLQzlGXhmjNPT8+gFIcwcYk3RqfxprEsO8E7XPD0mqV3lzPKGtkS7oXeGiUX%0ADJ6mpaepe0ejua0RYwwpZpQRJcC2y0Vba6HypVpFEowSSWgRcqS1hq7F2VW6REzolcdp4LqsMoAy%0ADkugkuFOfmy9EKMQT8dpAqXQ9wvDac5QEyWtsp3Vhr1IZ1H3JsJsZ6mxMHnLnovIQEvmMMiB22pN%0AbI1gPNdll96F0gRn2GMml4bVmhCM9N2sQQNdVUpTtNaxVtNbI5ci0tUKUvAodGu4rVeUHYUGmaUX%0AMgbDdV35/jTxsqwc5oDThpxhGow473IS1YcNcqFCEgYyDNeQG/0++Fn3u5C+C1ky54zShssaGaz0%0AQZXuEuEsBRoUIK4byoArnW4sWkvHq9aGNlrUDr0LaAmZKP/w8ZmYM2vc6G6SjkZuDGGQDX5JeK3Z%0Ac2WwDWsdIQxQMufLO6O3tJY5X6/MwUqHq0ukVAS2GjYpsQfnWNZEN5193eltE8H3njB3quC6rzgb%0AcI27NkNTq6QEgpPoVZffGpdFBOV+GGQoc5emxtJ4enpiXxe0VizbKg6iphjnGdPheJykg+09sRRU%0AV9AarcO+7oRgqVR6g2UTYNFxcJS7/ykE6VZaI7j4ZY84B7dNCKGqNbyHusLkOsttw3uDVQeW9wve%0AaG67YooZ6zTWKHKsJCPAHNGVWLB3n5LuxCwJiMEbVJhQPbHuInpPJQtAwmhK7YJeN4bttmLGQMoF%0A66TzupfCFAbO1xscBF6hEfjAkiKDEdVE06JQ2bdMpVBvHVpjI5FrI21Ffv8uY9pEervQm3zWWiuY%0AEETEHHeitRzGo4iErUKbEecHUrqh7CA6D2cp+8pwfGR9O9+BONK1VbXQw0ipjcM4Qm9sa8YoIWNS%0ApV9fWxHasztQaweKwKZKQVtwpUIwd8FwQ6cbTmtKTnjrSLky7pL80KUKdCuMrFvkelvlmeL1HTYa%0A5fnVNdY4gvd/HdDcrgtL2khFkVsnpw07zYxDYFmvNBy3ZaF08CEwjCP7toC1jMlSa8YGSEVBixjn%0AUKNldtC7lWd1SlgrnUrTOkOwrDGSmsKguG4b5f3M6C3f1juhWBlyytjgMCjitrNsQqEdgmGvkkCp%0ABXp2VA3j4EBXUhMgWdx2lJ/Z9lW2+MaxpYQzlluCoC2XJFqI2jU/fnrmumQeHg6oHlHK8fz8yDgZ%0A3r59FWBJcKznV3Tw3F7PGB/Y3r+y58r3c+cwzfz8+Rvj4cTb5YXXl1cRyvuJl3XFa03VUu15mhVb%0Aq3x++0ZDgHJvqyiASmugLNoKOMsH2W7TGjF1mlYS9VeaeTCsqdK1kUQYjsFrnvSA/q8ZJ2+NeKI+%0AHCa+XhbmQ2Aphf/zP/zMj7954vdPv0GFjLOyDve6sLxv9CngTaSFI7omnDKMY+Dt7crGitqu/OGn%0AzxgrUQLVCg/P33P98pU/fnsleMXPf37nHcVv75K88fmRX64LH0ZDrJph0Pz8euV333/iZd04v3wh%0Adsvg5CA7j57rGiWWpBR7ioDCWcNxGlj2SG0VYyq2aZKCWWk+nB44TR5TO9u+cb6tnOaBdVk4PZz4%0A9edfeDoMjFlxmibYG1lXLjER9523S+QwdypyEVy2nY9JcXIjMWWu14WX88Lz8zO37UJuihsFawze%0AOWpLnGPlct15uy5clpWXq0SfOgqrFftdXgoQvMYaS2+dVjvHeSLFJIfbrtBGseXMYKQHNhiNVZrb%0Alhid4XxbOUwj+545ToGgLV0ZlhjZGqSuqduVXMA5kV/ebqvQtrb6V29V142vn984PB24XTfcEDge%0AO+PDIDTJLq6Iwfo73SqLG0JpugK6dISWKEjlYbCU2mm1YjsM1ogrRiu0VijVUVajWyWmwh4jx3GU%0AqMLdjq6dwRbxte0Kji6w3FbZXPbEWju7NrTaOU1B4qC106mkvEKHvWd6LSinWbeNaZoI1nI8jATv%0A5MvUy5TTA0uJpJy4xsKaC98u2/3AoCklM3pP6VUOUPfiTwiekiu1V1JRgizunS2Bua78+OlRYklu%0ARtPwzkCH3CuqFAdpwXIAACAASURBVJSxDKYSt53gLedtZ9CanDs+qL/mu+OehbRUpLBqlabe3XBW%0ASedRd7CDwxgI1tCNZnCeWO5T3pLZasMaSyyV2xqJe6Q26QwYeyc09o4ziojEE/eUeDedx2nEF8U4%0AzAymCfyjabR32CBuLacVtRQpYWNwBrRXrDlLZ7YqUu4oXVBN0+q9WwOk7V6sTxWMEgluRvwotdCN%0AYXYeGwyqi99nb52YKsaJUjitUb70UqYVTUMxOCtfroClsbRKbhIGW2LEHwYohb17dBNK2Z6ykLrs%0ASG9FyvrB01PCGYexCAinZroxmG7/SihESbS2odC9yRTWW3Kq8sVrZEJLha467Q4jcV56ghbYc+a6%0AJ+YxkEqlVKFzla6oKVLweKfR2tN7Q7cOZGJTEDMPh1EQz9uVXqEl2ZLUlqUvZizayOV8nAI5JpQP%0AEuupnWAVu/waMPfXo5T03FAKbUTgvmWhZRotCYRSNHdaDaV1lHIiKW8NY7Tghu+CXOtFopxrE6UA%0AHasUkcbjYaK2Rt0jT49H3veMMY7gnICdarp3yfS9jF1l+9MavcshxmpFaR3j7u99k4FPShJrWa8C%0AtailYLVlSxlrG8HJQG9dd7SSSFptDdUU2mkBPhnD6BTWCTioVRm4YCzGSJ/nsq5obbDOY6zhtice%0ATjOtW7xR5C3RVCcMs2zuS8YbSy0RZUdxgg2OLYk0ei+VwUJMjXEK6A67toT7tvowGF7WXTo/2rKn%0AJnL60lm4S4mNuNu8swx/ESpbh7ypnUZjL51jkO3acRoptdCDw1grF7htx9pAqY0aI26wVGMITnQh%0ArgpIIlfwVrPft5dzcLRmuC0rh9GhdMegMcYIpfc+pDuMA+u6U6rCG02wmpQTCjhfNwbvKTURVeGq%0AJCmStnt3Mlhw8nxMtjIFITR6o2ldMY2BaR7YY8Qah/ZCzEu5MIVANUEIk1kGs0oLer3VijcK1WVL%0Ae7utPB4mztcbgzzSqc0wDzIsk8GXRKSd6dRS8c5hjWbbIRhBkJteqE1xWTbxbClDa4ldS6fWO8uF%0ATSJq3vLheKA1xWQ81gQeDjOHhwdyq0zjQOuNEIR26OfHO55foER+PJFiZN83hvmZrAqnWZNrxjvN%0AOARebzd+990n1vczw+BpJXHbNLPXEAT4tW4J5z3zMHJdNnwIjMGz+UBrsJciRMqq2Yr4+La+MQ4j%0A2jdJK9RMTpVljRTVOIwDoPDFcpxmhlkTwoAL0iNG3YXgWRJc2k/k9Sw+zTDy7eWNViPj4cCWJTUU%0AuuhMckz85uMzscp2s2nNy/uV42GmpEwbB7q1xH0j98zpdEAh/U1jhEqY7j683qTnrSrQDHsSibq2%0Ant4SnUovoKzjsmwYK7vG663Ktt8pRif+r66EtjlO4T6crKTc6eXKt/OK9ZbUNLVXmrbEGmVD3Qpb%0ALjjTeX99ZX5+4s+fP/PD00Qxjm9vF+bpO2KMvF0ujB+/Q1lPrw1lJGWybTtNWd5e33l9vVKB9fLG%0A+e3G7bagtaGkjS1JCiP3BE2G4Pue6Frz6AzfbkLxjlUxO8NoB2LP5FiZjGaPUeA2tTJ6x2WP1JiJ%0AWTHOD9SS0Ycjl2Vlz5m/+fjE/6H/K754KeA0T2wp8XCYpSfVGgelydpyye98d/pb3l5feVtW/vTr%0AV57GiQ+fPpK6REvSnlkuZ54ejuS4o1Pj9uULMRXS553h+yeyidxeX4g58jQH/vzLZ54fDzwow7af%0AeXp65POWaLFwNDOlv7JeLePs+L/+8I9Y63jbqjh9emPwgRgj2lr5kHfxHyhjKE26AAdnQYvYtCMf%0A4ttlxSrDzy+f+XD8wN9+95EYKzffeT6O1Nr4/vvvuV5WmK0gUo+K5Xzh+XAg3yKPh0yOmUMY+ae3%0ANyZleHv7wvW24MPI+/WG8oYUb4Q5UN2M0R5r4LrcOMfM68sLe4WX68rWDOdtlyJ4StR7d0Sp++Ty%0A7vDSVgzfTuv/DyffKrVqvFYYZYi98b5vBGOopfO2JIwPvC07VsuXjxsM4+GZwzRDq4JATp7blulO%0Akd83LnajlMpj8PcLgRX8KJH1qvn0NGDsyDxM2HtnbisdtOLzt2/c9syvX7/xDz9/Y40SMdmy4IKd%0Ac9zLaSID1EY2N0pjjUZrhbeGVATJ3FrHjU58QK2TcuMPX64cBoMbN7wyYCzHaYSTYwieXgprzDw2%0AQ2+QaLStoGzmc1o4ekszGq+kQ1ZKZvBHfvfDB4K1hHEgeEO3Gm2CwCpa5e18pdfMt/NCyoovr1d+%0AeXkhlkauQtFKNTOGgbUm2R6pitcKNzrZ7NQqWwEduO2R2g397cqPzw+8nzfm2UGOmG6Yx4FcOj3u%0ATPMjOSZu15Xvjg8S26hJNlxLYbeZ0BVpT8yTJ5VGT+VOTnQMo6OjxFmjFW4I7LkzeMXlsmGdTJpr%0AM9AtL+d39goxF/ZSaB28tZj7lL/Tialzmgb2UohxZwiOfV1RYaSrTtQCIXAKrmskBIPRMIeRbDst%0AZ2rw9FJxxjAZC7lx3TdMsPRYWGMUh1qHbhRaKbZVvrycHzFeMwhgiofTTGwV70cpY9MpcWNZV1rX%0ApCIUV+8cymhulx1aRSmZGqIUsRS21Jj8QBgat22jVcPRa0rXPIyBuiRBv6NZU4Wy4QfL0Q+kmik+%0AYGqXTUfwlKjRVciI2hqwisvbgg8ei8AwfBPEtGlFSIk6SG9jGOg0jLp3PDs4i3wukDhHSp3cFdfL%0AjeNxxpRNxJl3L8xxdGy5knrDuQOjWtlT4dvrGx+eHtmruKlmdxc/rxnlLL2Ve0dIMVlN0oHL5UbX%0AUhzf94RucLttLHvmcBxZ18SeIs5qTO+0UkWiXBvDKDCJPW0Ea1FoHg6BPRe0DsxeBk7OO1QWhHbF%0AsGdBqH/48MQ5VnzJmLtrz3mH1pphOqLijrGat+tC2ld+eD7y6/uFk5chhWmw7oUwetoecbYxuSA4%0A/VrpRlFQEuNxI7UUHPIdQu/S+bsf0Ldc6bmgkCiwPKMNTjWcsnDHhg/jRI7irwKouslWwgncqTXw%0Ag6OiqQ2mKVBrZZjlYDw+PNL6n5m8dEM7sMdIypXZG3qFUtodJ6/+qmd4OgysKYMxdETgXLv49j4e%0Aj7y1ldY61ULODYMmaLlsp5gF1d0qWUdqVWgqBot1DnRnPgxC6DCNlCs2CFbtchEf23iY6VQwmvHx%0AI6/vNx4Pg3ieaiXmwnVLeCfd4tgadduYveZl2e/6BCglsxjNSezqBPnfk3Oi3sE7aCOIaieXa98t%0AmSr+MRuwRmEpaBfoFXpqTEdHq3cCrVd8OB3JRqbzVstmMgwjSnVyKZimCH4SyfZ6RY8TqRtJbxgo%0A2nKYAu/fvhKzDBMfjwe2lHk4HYjLlSUVjII9dnrNqGCxTjM3aNpimwy+bkmUEMpojJJemDLSAdP3%0ATXjaE8/jQMo7w9NHrKqgDN8/PjKOHrrh+HxgHAaG44HWIoMf0b3jxkAvmdwrxATKU4skn1LJ2DBx%0AfLKse2bfd9QwE7eV2pT0PMPIl5c3/DTS887W5HtHFSVanVqoyjMpgY08HA53t1fCBUftnaFBqTJk%0AvcWdlCuHKfB2vrKZjeM4oJWcB3pvPJ8O+BBw1kIrDIeBcRxRptFaxViPcRJzVsaScyKtCYwj5czt%0AdkU5T2mKfd3JvTMdT+SSaTEyjDPnLeGNY9MwqYKap3tP0lP2zBLPfHiYCUajU6ahMUYu+HYeqUtE%0AN8UAlKQ4jZ739Yb2ml4Ky3pB37+Dc/W0GvEYjsPEsm/speICeGVovYK9n+20YY+JMMgZopXCWgzK%0AOvZcuW3S1d9y4fHhhOmNz+8bx3lkXTf04ZEld+Zp4lwLxJ1xPPHtvHP0M/F25rVGjBUB/dtlYZ4P%0AmHFGd7guO3/4/IXr+5mH+cS2LOJjNZq3i/QHD8Hwft2YxwmjK2vutNzZemVLFd07xhW2ZljWKEuA%0AMLCkJEMpqzBOcblF3lOm3wFG+f0drS3c6abOej7fohCw/5mff/EXL60N1QR6XglOczo8cr0uPB0X%0AnodPdOX588uNp/HI+dsbjw+PbLVTcqG+v5FbY98a4x0B/a//7b+hvp1ZpoHt//4Tx3/7gbhHfvr1%0AzMeHE9cI4zDzu8cTvy5XcIG0ZMa5898+PfPrtmK9Y0uGT4eBl5fPmLLz9XbFxCvXfSffex4aKQfr%0AO2BDdTHXa61kIuxGiXQ0ESive+I0Wm7rGa0fqTh++nzm+++fGWIlDw1TM+nrep9GWrz2NBoPp4l+%0AU8yPI/31wmGQ2/mhJgbtmNyR4eAZ5sDUGs0LqYrB83gYWLfILWdiabx+fSHlzPm28L7sXNcraY+U%0A1qhwv3h5Ido4waVbrUmlcBjlMCAiPclkW6PRqhNb5mBGchXsqlDVAvteUEf5b9yWGw/zjOqW7qGV%0AnanAEBwtNiyafNI8KSU0OGWZ7n4OpTSRxhRGTsMj4eOBtm40PN4YLtd3QTLXzJ+/vPLlfKPGlbfr%0Axl6aUHya4GsHLyCBwXmhUxY5uDjn6TT2XSxG3luMFofXmju3JF6lcazsSbFuGeU7rRaMsuiaOE4T%0Ay7oQciZoJ+6j3NCDmOq/Cw5tA9po9P3gVlMkhICKjaIVH7xjb1LmqC1Sc5ZOm4Itd3qtvL6fud4E%0AGV6aoOYV0pvcUiY4weEbLVQ7pQVT7rTGKiVQG2NJBbSy5C5LgJQhXRMP80jKiZrlfauxoJWWae0u%0A/R6nLalE3BzorWGaIdCxXaEUhGGkqiaxsSVxfJxpuaC8R7WGqom4dtzoKdvOdYlUOg9T4O3WaaWx%0AxgRVtuO5drxpFKMlpqwUsd8VAzkJsn4IVKfYq0a3xpY2vn8+oVol7gUXPKF3FOL9MTTUnXzntGcv%0AicM44IzhlldmD7p17i0Zef+soauKppO3HfN4ZNSKbU+MwZFTvD/hGspoUumkvFHRWCMxlzVmbBef%0AW7u/X60XtDHE0th75+FhIm27XOa1YpoCjY4ZD7y8vTFPlskqtgSkzq5k+kltWKMwOLTVrEmim4P3%0A7LXgi+Z0OJD3HWUds9F4LRCO7bagu/QsDtMg0TGlSKUyOM2WGzVmspIegVZQqQRjaFNgj0JqpHZa%0AaxwPk4iltUe1zpISPgSCBa87qmesNRyOB65vZ67rBqrzaDU1N0kpOvEleSegB63EwUOrlKpQVTMF%0AhWlKerUNDk6IpN0btIJti5TcsEhkdgryZ7C2ztE51hypRWFU49t1wyrFGBy1yiBqHAMxFeYwsu07%0AXlusUXTl6KqzlyZwglJxTvP9dCLWwhSk62G0YauNhyD+mq40GM/ewGioVWEMpNwYvLz/1liGCZZc%0AMaWTlPwZLrUTtGWYDDFV1hixSnq5wzhQWqOnzugkDtq1xWuBYNQi/p9Sdpw2NAvOOtZdNgAlaT59%0AeuTL6xsfPv5A3G/4wRO7XNBNS7Ra8MGhaiVVJf6lsjNpiKWhjWXvhtYTuiu8VZQsig56ZYuZh8Fz%0ATZkBI9Cn+zZHqc5D0Cgjgl/dLINt7GvEou4utcrBGpSXizpIdLnmQnBGnnOmYlygKuluTd7S0by/%0AfqWbA+NhwjtHuW97g5Hn3NueBQ+vBPC0xcynaWSNO9M4sZaO1xDvsu6cMrFmGtJnehgmum0sKXOa%0AArk1nqaZ3AuncWIcHLoqnBkIDsLoOIaB25oIQRPGQOsd5QNeN3xw9K6w3rOsG61lDg9H1ix92OAD%0Al8uVa9xJ207HiIaCLpQ83dn3lTVLrF6hwBicczgLrVSK9QRtqFYRDIxGnII1V8Zp4O3bK+Mw8jQG%0AEggZtYhqZBgHZmc4DSNKGw5hYAwz01GG084YVJVNWu9QlaJvQh09PD6xXi/U0iBHwuQZjk/88edf%0AORyeoG3c9h297djhEW0bxjpSlc1GX684Y+i9CyDEeN72zMEqWiksvXM8TmyloltjsIasFap0DqeJ%0AvMmF63cPR66xkFvh+2kW9Y1yzJPDaSGUGtU5Pj5iFDhraUrOK7022n1I4LSn5iYR4trhDpvQvdJV%0AJed4f9YrBut4XVaUmZgnR0uJ8x7pvmJrh1H6tU6BoVLCyMNhRgNKGeJd0t6NJijDXmE4jNiiWNaF%0AtGRMVzwMMtiZnONgPUqJe7NqKMnyZCxWweHpEXrHecfbuuDo0isdRkqTlERJmYomF+lwpiSwKm3k%0AvBdrQd0WtDPiBTOBaVZ8/vbCDx9PnF++suSdT9/9hu4HXv/0B8YfnhiPB15fL3gLP/zNJ8ZUqDlj%0AteJ8vfL04RPDHxXD40GixuPEaAJbUcyPlhQTTRnGg2NLO5c9S8oHcVZOw0DNFec6ynhCEF9foFFr%0AwQ2etEvvrSPaopQysSh072w5Mw0HbteV+ZNQeq01/+y95l/8xav3zoPTrEVjuubr1xf+u9//nq9f%0Af+Xfp585PJ747fzOpj1mGPgf/sdH6nomnx7AGJ4+PLHGSMsFP53I529cbjcuaeH3v/8Nj9PMH3/6%0Ahf/+X/8bVNq4Rc35tjJNJ2YsL5dvmNMDhBOf1528XlDuCaMUD88n/tPPv7IWMdvfblHidsglwln5%0A0vNGcrFKdaEdaSNfAq3ilaJZy7ZFDsOINQbdNN++vnGcDjzbxjwdyPuNlAfGAMuSqM4QTCEMDbpl%0AXSLUxtIVNjRCVQQ/Mjx/RwGu8R2TLYO19E/f43Wnms749EQuGRsq6+XG19cblxQppfPr+8qeN2Kp%0A1A6ldawxdCVCYHdPxzijUF0msa1LXGQcAqVWNIrROvYU0VoR9wjG8TTAustfO04ynRpdYD4dKbXS%0Aa8Qoy54qx8mT18zH336krzdaFynfze701gnOS3ncWZ5On3C6YAZPSUWgB1pxXjeuW6R18ThtOXLe%0ANxKWJUlPpVaJ34FEQzLQesXZAa0MpW70Jg9wpcT5UgW5hK5335I1LOuONpbnwyhybBp+PNBo0mdo%0AIhS12tLpKG94HA1qL1RlabmgvUWbRlwlvmYPM8Ep3DxjB8/2lxibuUtTjaJbyb9vaWdvjZfrRmyw%0AZ6EgplL4dBi55iboVxT2DiVRSLRO904BjiFQaibmxtPkuMbMcVt5q5Ufnh/oXbHsG6dhIHfpnqAK%0AtStaFbdzqw03OFSs4r0yno6VbllpPBzuMR5tMc4wDOH+kDYi+swJ7Ty9V5Gel0ymUaricr6w58a6%0ACMAiOIlFmbtYuN5flTey/cql4axh2xO6d07uyHyXnE5ecdsix9Hj6GilBC3sPaUV8elkUSZQCs7L%0AQTDddiYvU/9SO8Ya4l1MahwkpaFVxvEgX75YnHGkWjDa0KyB2ui13C+ImlYL8e69ykUgG71VrB2I%0AORFLxQXDYRhEbrxu0CvXLVNi4vR0gAq36xmjhUqYm2L0Fm0spWVA471Fqc6+CX3VG0+zGh8cQ8wS%0Ameqa4AfcNNByIpdK0A3/cKDEgvEiDjdKsLzaaNZtp1oPCoKzMtwBXq8L1gdqU3iteEuV2gqjC+x7%0AAmVoKqG05uPxyOv1jdNxZt12Xq4XTve+TU6Z223h+Xmg1Yo2Fms6KQsNMlUtfr1S5XVZR2tJyvDu%0AvilR8DgGIV5lmXJbqwmDIWeJ9h2GAQP0JoOjWBKtizhb7sISJVrjhjaKQcuWtlTNGjcGq4QCl8C6%0AROmdT9bi9UgsCWsty3Kj1wLW4molpZ3RdnISfLfqBZB48Hbfeo/OiRy0ZGKWiKdxjqMybCXyOI9U%0A67CDocUmUbOWmUdPcAbvPSlGvNZS/dbSXahKiSTZBkqvYAyqVZTzOGO5XlcqBmcVz8eJdY08nB5Y%0AbmfCGCgpUYvCe4/DEOtCzQWjLb0WrK0MgyPtAmLZU6ekHW1EeKy05NxUbyhlqL0QWxVHWZHnptUe%0ApcApI8+CnHDO4K2I5ENwYCBtG85b9pRxXaM12GGgxkLVGmrheDrRlSOVCsaxXN8ZnURV5w+/QdfM%0AEnfZguRCU5pTcOgO25LwVg6jugmo4Lbt4juyO95YLinzMM+klHEonBGqodeOz+crc/AM1lHu/1zM%0Amd98eGI0liVtdGt4CkbcYlZ8T8M8ylZHVY7zkXXd8A8TtTtKbazXK9M40m2gNEPZNkASAYdxQI8P%0A5FrJu2yTtVZsVbaSWlt63TBDEChIvcvWnaZvIm8/L5nBdDYMh3GgpHr3ZO6cjkderyuT0ZzGmZIK%0AD48zk3HY4HmYZobJcd1WxiEImXRZ5bmXEq0mwnEGDQqNtRr8yO280tCUtOKnma4D++WKaxVloObM%0Aw/GJYgK2FW7rVaBK90tAK52YI0Zp3GFmSwVTNk4fDpSYUN5S607NiWYMWywcjwdqTOSYMMYQqmIt%0ACec1D+5AaV2UMErzcDhgjKa0zDDPzPf4vB9H9rSTirhIuwJvLFppFIqSOrHCcqd+FjSPT5/4/O2N%0AfJc3ezfgkmyfnLP8+Say5eACumf2bWNygdyhVCipsS0bxiimUMkKwhDoqhIb0vFrGmctj6cZaifu%0AiTBUXNOstw0bPE4p7F2ybEbAOaxVnI4juXb2lMXPqjtdS8weowj2Hv3fhcq6rwJ52mtj8AduKWKd%0AYQqevYJSlT1GVK/okil4GvDjp+84jh7bVvrhxG1NfDg+Y+cDpnfO798Iw4SicH0VB9qvP/+Jh9OR%0AXz9/oeWCUQ7lDUPP0lH2hrJnSqt0I0M/OYcZjsHhaYzHia/LjZJ3jB0wCmIqlIYASrRhr53LmqhU%0AxnHAmcCXm/hLrYHDPGO1Z0vp//deY/7+7//+v+xN6b/wz//+7/7d33sXxGNlNE/jwHlfmKaJiOGH%0Ak2OYP3CcPD0rHgZLbplhnNj3G8PgGY/f0Xqmxp3x8ROHD594/O6ZnCvT03esMfJ+vrIa8eWo/Y0v%0Ay5X3tHB4ONDxaArZdlyYeb284LXj5/NCLJm3t1e+XRZy6uxpp7ZGKYK0NfdDpLhF5DW1WglOnCKD%0A0eTa0FRSLSyxYKzhMAeuN1mRhg6HYULVDTecKL3hveYwHVlTkQ++VgyPJ0qOXM4LzRqR83VFbDtV%0AOXKJpJbJLbNTCcPIJSUwivflyj/+8pXr7colVX56eed8u/K6JG5bJN+ntKXKtLI3uYzV1jHagrHk%0AUu9YUTHPOytI7nUXISEgskCruayJyWt6VSKDbBVlDFrJNMgYjfVBEKHKUFQn7zt7KWgTWHPGaol5%0ANNUwRjE+T7jgaM7w8PyAD55mO6l0vr29E/fI18vGH375zMt147bsXNad91XeZ62NYNWBjhza/nLJ%0ADFqxpUzrDW/k4tzuOHhrrZSb1f2wbxW9yHTTGOnniO6poTr44f66tCDYjVXEvdDuBwrnpcNSu0Qj%0AvdeEybMhU3FtNfYwYp2692XkMnhed76dL+RUebmu/Pp+5rLuXLeddHdzNaXxRtM7Eu2pQkDqCmrJ%0AeOely9I7oxdPWymFyTu8t9JdKnKQq62RilxMxmGQw1pHLvJGo6ym5nR/OEvM1mvJtmOl92iCpllF%0AreJwsUEEja0L0KTXyhYT13UhlUYthTVXtlz4el5YqxDD5PzkoCuasbTWoIlqoHUYrKX1JtE3ZRiD%0ApebMYMzdQ1OkW6gVyhrZViMbTg2YO9RCbHLcr60KHzzGWII30CrWKjpN/C1O+mloTRgcWTVyu/fU%0AgFor79eFNWdalYjWdYsiFLaBiOLtcqUiGxkbBpx15CLdIWUd6+WMDYO4WJRiOszknBiN5uH0KN3F%0A0jAGXPBobe5S3kopEg/WCow1BKNpvaAQDYYqDT942Th5T+l3b10raG+wVhHGQNedShOiqNfse2Td%0Ao0StWqdrWPbILRboirU0ckp0JQCOKQSBrdzdeH/3d3/H5fUV7QZKihhEcrqnyOA9g3N4PzBNAd1k%0Aaj+NEylXBmew1tOabPSUVox+kI1RFpxzqw2t/gKfEBhKrQUfAschiEDeGzBQleDOW68oK32WbU+y%0AwUqJ1jtLrNxSxVpPzIlWG7Fq0JbjYaJri9KWwxh4OZ9xWt+RzB3VOnYMlJyhNYZhwjqF05ISCOP0%0A188yWpD43un7IV+2VEIo21FaU2IBCyU3sIqqGofgMUaeO7U3np8OVOTvly5kU+5xtdLkObbVRtwT%0AZpjZsoBnlDbsWaHDwIfnJ6gNf3yixp2vb+/SkcgZZy3uHkW/rFdKF2IoWv4/hk4IAQ3kVCVpUDv9%0APpiKOVNixlvp7eTa6FV+V95q3rcN6zSjE1LtNAVqL3inccGKAxBwg8EHj9KgekVpRaodpQ0Vx5ol%0AxrfuOzac2HNjOj3SeqUpgx9m/uE//AOpljvYIrOXgjcSqV9TlA0NilIrrRVRjnSYnKdVccDRBONd%0ASiV4cRnOg3QalTYE4wiTZ90yTRVar0xjkN+nkvdFe2i9UbVingK5y6Zp3VbC4Em1gvGUlLllBd1w%0AuV6oSlIHhJFhHqFkmhn46U8/sWyrEIlzZtkFUnJdV2K+9w47oA2nOcjlWQsNV937h95aISl2GWrZ%0ADvM4wv29PvgBE6Qr2K0i5YQLnkaR+qRudFNx3qCdESeVU9AbqURqyvhx4BYTMRdql54fSvG2ZPG5%0AYbCDEP5Uq2xb4h//+BO9FWot1NJITWjQMSeG4Oj33uY0evFeaUnLDNZJUqF13L2fowFjLPMYaF0R%0A7q/HO8cwB5z3GCexy+Egm5+EvCZcIxaJjxrdSb2y7wsYS9fyXqeuWfZC6ZpaG7FKGmqeZpR1hNFj%0A5EPGeVk5TY7LcmXycjHyXmifYXBMwbHlglaVbo34Z2Ol18IwHv66yW5VvLjyPVDIXVF7pRuD05qu%0ApYPrx0AtO+McMF5z2TdssCQKqcu/h9IsOVJKYi+ZNTb5s1Hl/HtLGZQhl0rOncM8o4yjIEP80zyz%0Abys//vAd1+XMtieWZRH6cPX0vvL0/CjALiNk2edPn/Adbrd3Ridi+aeHB8q+8/TxIx8+PNNz4dOn%0AR2pXaO+gFgFwlXKPgMsz/Dg4Ykk4pwUCYjuxKazSZCpLadReoYILjtLlHLfskdyaDOG7DOumYSK3%0Ayr5tHA8HZgqj5wAAIABJREFU/vjLr/zP/8v/+r/95+41/7xa+V/Ij9YK5wxrKTw8PrLfH1TX25U9%0ArbzlRN1X/uGXF7pX/PufvnB9XYm3hXl6xA0jeV+w1qGsYr288f76ha+fv1KN5XK5kPMrrd5wrvPT%0A1z9wZqVZRTMKP1i0zvigmL1mOh748Te/4evlyvv7FVUyL+cz+7aTm8Am6J0xyPaq3TcpOWfC3ZHU%0Aurwma+Cy7eLScbJVGb3lvK5s2462hpg7v3z9wi1mrtfE7f2d58cPHKYTzmrm4GWaMgbyttCMwxxH%0AKoboGltecJMn6cz4ODA9HqmuY8eBqgpNd863d355eeOy7iypCEI3Z15um/icegMFuTQho5X74Uwp%0AgnWoXqn3qVLmjkYvRUAEKIxzaDROC051kT005yWz5sKX94XzbReZX+qEwcmUQkHX942Ss7TB0b3j%0A2hN6kIO9OQTMQ0A/DGwlYSeP8pbcEqkn3s9nLuczqWQua+T9cuZ9TfzydubbdeW8yhbLaomiCoES%0AQNb9RsnUu2sjMSbniKVQehePTheKk1YGqyWWtGbYYuaWCm8XeQ+vayanwpaiwDWQw7zzlqY11cBa%0ACy0oMhUdLMWBmSw9OLKpjNNIGC2HxwNDMLLSr00w2bVQc2FbN35+vfB2W6ilkWvF3jcv9n7hqqXJ%0ABgREkkuXB8d9e2OtE8FqkfcFZalKs6z/L3VvsiTblZ3pfbs/jXs0twHAJpOkRFWZzKSRHk7STIPS%0Ai+kNJLNilVQUMwkkEsBtIsLdT7d7DZYDNSnOJDMqhjCD2b033M/Ze63//77EuiT22nldI0eq0jvq%0AhloLBgGRzNMgh8PeMMHTgawbVVUyjaMXcIquIfaGdZYweIbRM0xCZGtdiGWtVZxTxNzJVQrztXaW%0ALXIccsi1945PjIL/dV0iWCEMKA3jMGCtbHyUtgTnCVqzpI4OA61mWrXEKkS+dUuU9mtkUxDM/det%0AbylCH2ydajS5NyoisM4tEXUjUcEbtNMYq++/q4qzGu/Heyeyk2oh50qvnS0WNDLIsEqxbBHyr1Oz%0AJpjqKoLSKQxCl3SO83hi3w9cGLDasL5daaVi/MiybYzeQ5fvYLuLZ49SibkRBo/qnVKKRHCzDEi6%0AEjG0dgqjK1DZ0k6jk2rGTV6gEtZQ79HFMAzEmOR7e49YHEX6nzUXculCLuzShaM3Gd7kxNfLG7YL%0AoKajWOPB4EeWy+W3jcRyXXmeRqb5xC4aKJbLKrh8Y8m5grWkpn6DAqRc6F1Rq8iHjbVobzFOY23H%0Amoa20DU4ZzHeon67OMsBz1hHzFUmvbtQr7TWzGHAaqHcTcERtNDAtm1j3Q8MBeMdMSe2KF2LVCvD%0AIFHa6+V2l3h3bGk8Pj+D8dK90YI65w6AyK3LUCbJv+1xJHKXTUalkXLGW4FIaNNxrhO8olEIVgTH%0Axrt7pN1S7gMJY50Q5JpcRowxWCNCcEfndDpjaFiluC4rtRQmL2TRbV+57nIgjqUwPzxiMeJkqo3l%0ASALtsQKzGEc5HKcs352v15XbvYORS/2to7kcka403muUUULJ1AplNF1VUkuEYO7fT4Hf7PuBUUqm%0A2b1TULKlrp2SolD8mvilSk5UbfFODty5Vo4jYltkDjLUCoNHWZG8ViUH4X0TMWtDi5+ndVDmToIV%0ABuU8jlx2ucRsORNbY90PtLPisAO5eDqBQcUm+PdCIfcMtnLUQsyNt+2gUamlCtXZiG7BeYcyTn5f%0AXoY+1jpqLWAM87uPWGO4LCtuGDC90esBJfL17SrUQ+e4rBuxVOFmaIH2OKM4jyNC8regkEv//T2z%0ApkwshVvO1Na55URqndsRqa0xzYHWKoN3KGsoBrIpbG1jzxtvy87X60qulfW2UJIkUKyxuGEg7ysl%0A5ftFxYKW9AlKMT6+E5jCtrPngkGR1guvX36m07ksN7YjMkyTfNe1B2UAJf9OzuJdIOaK1prTKEL2%0Ah4cHjlhIOXPdFq7rRrp3nJcYJfaoungonTjAioZqKs1WYt9Irdy7Zju32xXVO7flCsh5sdVETIW4%0A7eLIS4l87FI5UZ1pHPF+YM0yoJjGQC+RmDMxV8o9FeVc4Ho7UMqxl05znnG0GGc5YuO6rGjAWcUW%0AZdPTa0apyuXySi2Z3AsNxVE7tWW0Vlir8N5gnCHpRtaJog4KOzaM7Edij4nSGpflStUSre+tQqu0%0AWijI+aerTs4ZesP6wBQGUmnE1rHWMlhNa5VSKsM4YiiUprjeNmxTPD894ocBPTmMiTye3nOskW/e%0APfLwMKG8ZVl2jvXKw/lERVI6xnu6FRBfzLKxv7y9QcvsJbHWivGgbMMPBRNkILvsO7e7NiS2wtsW%0AaUh08IhCHgVNRPHLdafUxjB4ns8nnLHEBnSYxoHcOs+nE9pqFJXe+r98r/l/64L0/9VP79Lz6veX%0AUKmJVCTrfVaWftv48uUTT6GyF/B9J5cbX9fIyxI5lhs5Lzir+ea733N+GNG6MZ9Harzy45/+kaV2%0AkoHv//mPnLzmsiW+HgvPzw/88fOF8/uPvCTNVjrf/+kn9mr5+//q7xingf/9H/8g2XcgpSJbki4I%0AeaulU+OMYxrG+3RuZJ4mnJaVs3UerTq5ygSNDifnuK0bx77z5e2NSOV12billWbgdgiZpulKtwrn%0AA3Qh283niW+/ecfw6LHjwPA0041BGwW68fVYGO7TlFsupLgTq+Z6JKwbuKwHl3Un5kytsn2qTS4f%0AdO4UNe6ZafmpaEIIsqHivk2xAqiQl1IXdH0DA9wDwLxtC19vN/accMHeJ8hwXTfUEEgVhmFGGYXz%0AjqeHmXHQhNGDN5hzYD7NhDCgneHxwxMFxfTwzPAwY20QIltw1KZZY2Hd0z1eJEANrTVaaUDT7qhm%0AoxT9DpkotVK7wFBkq2VkG1MLNCGkaaWorXDZdoySzPGXdaW3RqXydls4UiHmTKfTjZJIagd/Gnk4%0AS0RhmD0YhT8FlPeEYSAEhz85lA2MpzNmCqCkK1iaHDpTFgR/SpGYIdwpbzlXUFpe8Eh/rN3jeLnJ%0AlCvdL8e9irur9c4eD4lE3g9jg1XUlOnKcNk3WhW5cmlCcpPYbGdLkYIiVVDeM88Sh+tGyvnNAt7h%0AvZMXe1AMo0hK3TSgR4dEqwSycBoGujJse7q78BqtdbZ9Z70LXn+9jKVShRjVunQX7tOoYAy5domn%0AGjgPlmYUy5p4fxqJ+0HuEnMqrdJVI4yyBZJuXCHWRumVXppQB8fAaR4Zg2wim1E0J0Viq81909XQ%0AWvDH3Yp7SGlLqXeJJkBXQmFKBX2HZhil6caC0Wy5Yp0HLcLq2jupFWLNxHiQto0lJ949nuglsrcG%0ATYvUHDkbNhy3XeAdSjX0/ZIq2VDZZBgjzjTjPWPwjEH6fsqJrLxowYxPo8cMRi67TjZCyjhy597b%0AsuKoa43TPACat3W7+148wziRqmDYTZBN0DCOhOnEmhLlHrFxiMjeW43Tje3Y0X4AFaBVTvOIDwO1%0ACRreekPqndFZSmnkGHHBg7p3a63BWCWHPN1QVg48Wc69kkZQQsCEjvGOoiRamnMhdQHmNAQnr61l%0Az3cKrLfEqhinideLII6n0wNYL52tDunYMaYTj51SZbP//HCGWlHe4e7Ox3meOZ1mSoGi7mkYo0Wk%0AHeXS6oymKYm+eGfQzuLcfZurO8b/Z/Ki8x5tYRgM1lrc4OkWwfz3Rm2y2VFao1rDWkvXDqxjGEY6%0AStxGvTIGz8dvv2OvoLUj20Hil2VHBQc5oa3h3eMZo6QfWZEe1MM4sedCypXOPT7nNH4c0CiOWPAa%0A2d5XSUXIn90wDl7cZLriLDijUaozDJZhtIyD5XQOKG8IUyBM0r0s3PHdw0hJmfk0ooeB+Xxi9APd%0ABMLgCd5yOk0sMdP9yLZu5KZpx0avG61k9uOQ9EarGCVkUrTlNA6iX1AyMHnZpJeUumznlr0QUyaV%0Awn5/n6ZaUffLndEyYe9Isf9XAa+bLENQoBVVN5pVv/3+jEaGssZBlefDsh/MD0/UlMm148aBh6cz%0Ax76SS+F6ZAFBNaEkx+3C43nCGoOhi0IF2HMi5UYInq4ta0z03njdDtYslxNlJdXw+bIKNv6I5Pu7%0A4yiZYQ6sWQ70e94wKFSXd9DpceTpccAMnuk8kFVnmGYRBqdIQ+iLCtDWEqZAMx5vPfG20rXi6Ztv%0ACGMgbitYz9O3f8mxH/TS2Jcb237l4ekBesZoTW7t3ufTooPRArrKObMcla+LXASjMsRc2VPjcrmS%0Ac4S7X65r0N6SVSeXTG2i9ohbYo9FoEAqU3olzAF5nTTSsXO9vMl7v1dMGAgh0JRmyUKY3W4bPkx0%0A3ZkmEd/nlClKU1OWXnetLLc3quqcTiOT08QitMLaGgrF43lgvz+jtqwIXrZfW1OoMNCxxNzQNFor%0AjN5ggscNgenhxN46xkGu8R7PbFy2xDVtlJ7YqZRW78qkBKb9tpHW2og0HS0wtQbbntkOgaMYJ9qc%0A3juXdefT11dSjPQsnjyj4NPlCrZz22SIOGiHbZ3X25XhdOaHH37m5fWF+eGZcXC403v2ZgjWUpRn%0AWa5oGr3sGN2YZsf7Dx+YziPTGBgHcXM661j2Su2FyYtwGjrXI7NsB94oUT5pJdoUujgOVed5Dqzr%0AzutlAyXUT2MtLjj2I1NK4e224YznPAy/hqf+iz//P+h4Nf6Hv/uOP376yh53Hp7e4Vrl+ekdcb/x%0Aen0hx0UmX8cvXIcBc3pGL1+p62cm/o5sNW2/UtNGyZr5/E7wpGHg9//NX7OuG/XDN/zN77/j+y9X%0Anlqlxs4vn37gv//v/i1vLxd+9/u/4KdPn3icDK+vL/wfnz/z4eGZPQmQQqIqRh7KNHKRl6qyhlQK%0AXYNVhpwly18GA70xh4DqEksZnEgYZ+9JVMlw24HX28bzw8bD+cx6ZMbzRtob1jzR+8H7D88EP4rY%0A2HtKPAhjoLaGsZ593ZnLI0vMfKcNJWaUTqQr7Hvjl7eFySpeLivTeebnH37i7bbQOuIb83K4RwEt%0AY4z0JbwPpCSbrlI6Y1CkIhh51WGwWuiOuaCUTDp/1XYtMTFYxeAMOSXZCPWVlHZO03fsrfM8WaZx%0AJqeCD5aYCudpFExyq6A91mtiKthhYBomWhWa3L4JlcpZw0+/fGU7In/4+RNfL8tvGyuZiksvqzbp%0ACaE1wzCIa601nHV3LLNgjI8kB8LWlHSKtGYv8kI2VjY/aMU0WJYYaW+db949ssUdQ6AZSxjAT/Ln%0AzblgnMF4y9Mdbe2CxzvPduwM0ywP5NppPRPCCejEY2OeBrZlo9N5e1349LYSW+fT5cYaM6l3jiK4%0A/SPLg113idccpaKUJngnE6temYJc4EuRSaOymp4LR4dRdz5dFk4eLrun1s7DNFJ75rYVlFFoZ3kX%0ANN5Led9qTfGdk93loFwrxjpqlUuTUUqIgt4KXQ/Bj/deCUYRW+eybbQqhfyXy02cL79O523ldjuw%0AXhCzc5AY3l5kU1mbHGqCQbbPRbHFwjwKiOKX1ze+e57RSnPkHRc8214ZbEd5hQ8jx7ZTTOPsLSGI%0AXmAInlwKqomY+eFhZs+NYSjSjWoObQ0Nzeg0xlhu6yKycaOolbtKQmI61z0xOE3pELuUdvu9U1mB%0A0Rq8tbzFSisNemHfNsKDRCaPPaKaXF7XnBn3hDWab949AzA/zOTSWG6Rd+8eKP3AhSCQCiPdlSML%0Ayj5FoQVaDpSyVAXTva/ZescWJY6dO50rt0Ypmd4a0+jIpbKnQjwiyjrBUxsjUIlWGcfAZT1ITTaA%0ASoGmkxDxsmuN9fZK65mjGYiV+eGB12Xltqx8+/FJHG5mwAyG+fTIfr0RnOdIBy444lHI+8HzaSYW%0AiT3t+4E/jZQUGa0AE2pXOOQz6auj0VF2kM6BGQCZMs3BgrfcYqYB3iiKkUl8vouZb/vB09MjX9ad%0AGA++eX4kp4PcNYMxpG1lGL1ETK3lcttQraGNHEBVk416iRtdK0o31K6ZULJV0QmtjRwOrOPd84m3%0A2yrkRQvWSxIhZVFYGGRQ5l1grxnrjDjbmiE4RUxFDiQjxONgbzC0hnJG0hjDSCsSOf3um498/8sX%0Afnp54fHhLJ3Ly5sIVxtMVjNYxTUWVLM4BdoLAOJkHWjD4AuDclyPg60KzbL3TCyiDMhFRLAf5ok9%0AJ6qS76zWCl0Lg5/ZssAoxlzQRorxxhtSh3kYiLkQtESkXKv0Urhtq8SF90gYAsYPLHtiGhzjOHK5%0ALZgwMHS5mLcUibcbg3V4Yxmc4d15ZtkOrDEs64ICxmBZdnkXHneXWPCeNSZ0a9y0prbG4+jYY8Ld%0AExOydddYZ/GqE5wjNfDzxMnIRs1oiw4GnMfTCOOMG0e2lDidJtbbSi8Hrznz/DATq8KHARBi7dPz%0Aez7/8plwemRJHaUqb7cbTilqgp++vnB5feVpDHy+XNFKE4/9DkZy3LbIyWqq92yp4WohaagWykWo%0Ap95p9j1hvGUOA8ZJPNsFx6QVpRSCC2QDp3kQYugg/cEjRfxw5sPzE6V3xnngSIWGJq8LVcnFIacK%0A5pDBsr4TWl+/cNTG6dtv2fdI2hOhbkwmcBjHdS+8ffkqMuuG9JaVZtl2WoOneUIby5YKwSi+vFwJ%0Ag8PHgh8dtTUGa9n3RPDDfdOqsM4yziP7vpFjw4wjtcPTYGmIs8uNhlKAVvHWY0Kg1g3TOlvKuEGL%0Abw+Fqo1hGPnmWZOTfKffXl7xPlCwXPeDwRlGVWGaiXZgOOKdujgwBDDINua2XKEG3p1mcOLM+/p2%0AYxgck/O8vRbGaWDwmhqTwEeOHRUGwmBFbeGeiDGhvJxBQ0morjBao0xHpUKxjtphMIqjCA32uPcv%0Ab7EwGkXJUl0IWqO9JeaMUhrbxac4DifGB8dkCq2AHye6cfz93/yOh6cniTynTKyF4CZGk3n78hVl%0ADc/PH4jxIO4bD48PXN6udC3OSaO8VB1iQXnD+2/fcX154/T0wFs80CVwGkfWmPjYJz69XGhKaKna%0AO4K13FY5P9MVCsWHx4kvW2J2iltpWFV5PweuqbIuC0/v37EeGU0nOMtaRfpsnWeJXdyV/8LPv/qL%0AFyj+6WVjOTLffnzPDz/9zO8+vuPHn/7Eh/PA3//uO8rLV1otbHXjpCd+/PHP1Jz56w/vGaaJ7777%0ARiZWR8ZPg0wuY+T9X/8VfVnAeXSHL58y3374SKZRa+fp4zPadKw/EePB+6ePfHlR/PzzD5AK3//5%0AJ3KucpCs4l5x1lFKRqmOt4Y9Jh7mM8sRaWRMlyibVpqujAh1naHVhNciWkwlMQ6eSpM87/TML29X%0AEpp/8xeBr1++8uFhZlIHLUdQRlDZ03j/0ALG4W1j21dKBRsmTiqyl44NiiXC59tXRisXwJ8vB0cq%0A/Kcff2KLWbpjveONIefyWzxKHoANZy2qVoILxJyhZ/bYeJomdqVIrdGUvMyUku1R72CbpirwWqJI%0AlyPirOWxJmrquIcT+3LlQ3jg7XYAlnH0BO/QbmCeJ+q24Oczcd3Q1jFaj7YeZyA2yxET6+WNUgqX%0AvaBRbNtBzY2jNHLp5FwoWQrGuXScMTijOO6XaKc1Tcl0f6uCjlVK4CFdaWSwLzGfrjT8+vfsEtvb%0AkkxotSoc+8rkNbd71v+qILhBsuRG/XbBG4NMl5WC3hrzaaZ0kcNaY0jdk1OkVJk0trqjWuH6ciXu%0AiZQK2xGJh7ibFHDynlxk46DQWBoZRa5Cs6J05hDYklAPx8nDKhG3nLNMomvlMJp59DJYuHdA3lst%0AL2lvCNpDbVQllxMfLDklNIYwj/SuGEbPdjvuWXjxovUuAldAoBits1dFUJ2cI7Zrvq4LWVtQhmPP%0A7HuUz2JrPIxeMNdK450j1UxvUeKbpdKUCFV1MPeOhWcIDm8N5qispWPKjuqNvXdMzTgXaKlQ+4HR%0AMKpOzhWjLM4ZSkkCR7EGaySSo1tBWcPgHEopNLAcEk/ct53WGrneN6W9MlrHFhOpSj/CGSv9i1KY%0Ag/zOinM4pfBW4DFOixuq9sb5fEJriYsuNTIbxzgOHL1jbKfmxOdlRdUKDo6S6RqOdWXNWQYedyLV%0AXopETlsRiXQqYJ1EZ2slp4YyoJXhNA28Xe+l+CoOMq0UWwXbi7j+Wpduq1ICoDgiujViqsznwOgM%0ANTWsG2UL5QMtXhiCI9eKG2ZC6hQqg/c0pXl6eOD28oXl7ZUwjXy+LZznwBoPci8MTbGtO93I4WIa%0APGuKhCCAm3FwxCg9lVZlOxZTwQRHawpjNaprZMYpUTmvoXRwdzCN1eYexTVoJCKXU0RpmLxD0zh7%0AwUn7cObICw+DCIavy8bf/tW35COxxojWjWE8M59OXF/fMC0yO0c2mpfrlYfHE/u+M2tLOg6JOmnL%0AcSTUoLhtO+d5otZMa+KGTEn+3tYIaTZYTW2K2Y+0ItLtdt96B2tJMTI4hzEeJ/spjFF4N3C9XDkN%0AE8N0RhvLh+d3XLYD48/UuBOmEW0MRzxQVfHp6ysP04neEkeqDPOEV+BrZtsjzmiu+07pEkV6HD26%0AFIK1rDGSjsTgLIe3dCXeP6sVVklMNubC4xSopTNMAZRhMpqYO2Gw0qk0hloa8dgZrMYNA7VUuehM%0AI6XCYAyPpzOUTGXm/fMTb7dEDzMahRktSzpQzhKXjctt+63bVHLChYAzhngc1CKHWKNlc73EA6P1%0AfZiYGadAbUh/2WrWVJiUfMas0YzBk3Ll8TQxGIO2Ao0yWjY+Qxiw+p40KRmrLOv1hrGOIzWB2xiL%0Av/uucq5M48h1We/bo0DQGcyEboqiFEU1HpmJqZLSincDx7EKBbQ1WqzMwcpmlo7SkuZAaazz3JaN%0A8zzSNGytMylIWjN1TyyJ/TCypaGD1ZznEUrHjwHlNF5B8CPzPAoc537B6qVhFAwPj9Te8d7L5WiY%0AZGjiZkpNZG15ejixLAdFa3ov6PGJrg3Be/IPP7AfGbRBqcboHViL99LDMUoodEYrcm/o3iA2Uuk8%0AWM0w+PsGsKJboRfDebJCnLYaZyxq1NIvLR01eGxHoq5ZIr3TGOjIUFd3TWuZYRjFUTZP3G4Lznuq%0A1hzRYK3mGiMmeFrqPI6eZd3pamCJDefB5oNaFY+nR962TS7tw0DKjY8fvyUvV24Fzlax1crZG+IR%0AMbXSrQwWUi90JfPz4eEsSpuq0FaSLgDD6DBJoaaRnA5oHaXgdJJ3v1Ga9UiobkhpR2PEX9hhOaTf%0AuRyJpjQ9VelNeU2v0oM7joj2I+iAdo7n85nvf/ie0i2X9cZfvHviukd0b6zHxt9+9x4/jHfdh+bd%0AX3zDn/7jP9Any54Vj5PHekU5FqxqFGcZppEUM0fTjCUxekfNhTEEXi8rh2p4LyCVhzGwHomSEudx%0A4O0Qn9fburEfmlIryTmUtnzdDkmBId3Sl3VFa1k+7Cnz4cNHiawrzdPTWZIl/8LPv/qoIcD1+sax%0Abfzy5YVgYD8OPjyOvB8DP3+9cYmJW4k8zhPvJ085EhlHc4pP11feLgf7ltlz5vJ2IzyccHPAW8vt%0AyDg3oOYH3NNHvv3Ljzx+9y3h/Uf040c+fPstjx7+8Mf/mx9/+p4jbhzryo+fP3PZVnE+9SYHdyuF%0A2o5Eu9aY6ChiTqg7La3cEdfBOZZ948FLPGf2FqUU52AJwTMYRWkKpxt7qTzNga+vrwJs6NLHePn0%0ACX9+z77tHFE+PLl3Hs5nWql0M6LDjJsmQjD484QePRnFti54o7iuKz+/vrDuO58vF/EvxEjtXV4Y%0ANLSWj4mi410gWEsujVgqMQnqudZK05qYMrU1Tla2e0cqciE1WmIyvdFR4rUZxBszeseeCl1pbuuG%0AovDLyw2tIPUGTcnEPG7kGLHTAy3Ve8ZdyuW5HCQUrRW2242uDXusvL288uOXL3z/02cu+0695+6N%0Alm1qqZ3BivTaaHEw5Co9gcFbTtMouXrEVTY5jVMyEQGFc5beJQbU7/QqIT9KNPHXQndtDa2UZMhT%0AIZfEbdsEKqAUY/CY4FE6IPoHOaR7b4XsZxTlWKVL5QdqlRX4ZTn4+fWFL5erbItKQmm4rgdTcGhl%0A0MahupD3qpZZy/k04e+Us5wbwWoRmB4CefjVVWaNxVhx0JQcmYZAihHo5NaZvfuNDtdaZT8OmgFq%0Axw9ycLDOoN1Ay50wCuXOOUOho72nZXG4aWvlQlUrsWSOlFn3DWqh75tQFmtDWUPviq4svXdaEzDD%0AljvWOUbvMFYGBYpOsCL0rLXircU7Q0rihDHaiKxWaXzrzOPAHhPaOsy997dnKRWlnukNaheS06+x%0AohQLfpC/l7ESRc214UxDNSn9ty4F45gbe6pcj13ikUU6aqk0xIDTaHhS7RLt0ZbcO6VK58hZwdqX%0ALtuinBIn68UlUzPzPLGsER0GcpZIqNcSfbDG0YxBd6GQ1nt8tjXZ7KRUxBWlBFiRC+Ta0VZT7n2U%0Ay3YQBkcriWDksLtsid77b30PhcJaR88irUZJJE7bgbc1SgzOOEot4qDp0gtZj4g2lmXb6cCgPdu+%0As10v1JLo2lKM4YiZ83lmuR3YuwcsYSm/gnCC57LLZ/TYF1SXoYJstKEbQynSLUypIsE4EcX2njE0%0AhmDh7k1bYhZ3Vs6o1slRXJIxN07zjHYjudn75UxD16zbQm2NZd/YY2QYBvYiiOJxOBOMo7XOervc%0AO0AQ7/3f0Q+QO8F7ejccXWiBR5LeWOud0uR3lUrDOQtaxLQdBGTUBSrkfKCVTAgGqxpTEEy4Npqq%0ALBnFXhLOWEIY8VYktaf5TGyV3B2X6xVN52E+caxXaoNUEkdJNBraOj68e6IDx5YwTtxvx77z08sF%0A461Euo2mVcUQHCkWqvGyTdDy31qHZduhZow2GOMEWKQFwFRLBS1uJeMCexax8jh4uaR5Q20SC1tL%0A42iFbdvlHyTJc23ZErd9kz5NSizbLuLlHEnHwRYz03wiZyGgDSEwjCOP84mMImXZ3KYqGGptDGgj%0A8nf+fXyEAAAgAElEQVQj1EOl7N3nWDlSJna4HRKl6102N7ULiMRYBa2Te72Lkz3GeZzRGCtKFuM0%0AqRkqAjRIvVJ7w2rLelkI1rBeVmptvLy9kqJs4kq+wxfiih8mbtsmvjanJbFijXS6kHfU6EW4fdki%0AuVbZQNUGylIa3BaRyHJPTZzPM7VrrnskJnlWpSYRdzd45sFLLF4L0Mg4i7JBBOv384XWdy1APkQA%0AXRKqdS4vF7xxrNeFfGTW/cbnLy+0lLlcVsbzI+v1Kn7U3tj3HXLCe89pmvDW0mpDeYkqDnfintbq%0A3l8z9C5ybrrhaBK53PbEaRoYphNHyQQNMXdxbUUBiz2dRkxrKK8xaLxRWGcYpvEOY1KgO8oEsArt%0ABpTXDM6yX2XzeL2tpDWybwuxdUkhdY0OE8u6MwbPsd0Yg6GnKO4rreh0nuaR98+PLPGglMrr9YKf%0AB8bg2HJlshNf3iJbhstaKCWxbHKJ6kqDFkxUTpLOalhohnGU7+08z/Iu8Y4QPNZJL2v0AeNEWF+o%0AoskwEuHzTTrKl8vCsR3se2LfN/ZcWNfIHhupNJTSmF5pNdJb4+1y4eHhiY8fP/AwjHz+9IUYV/a9%0AQc18vr3xdv2KdrI5/vMf/0TRA7kPPE2W0+MZ1Sq9V6odMeNA2XZuR+T56RGH4+OHZ5zqtJSYBsM5%0AiAi+GMvlKNQi5/WsFOMw0o1DKYO/d/jP3uJaYTKW8b4tfDzNGGVYt53cxF85ei1LmN5Z94Qx//Je%0A61891fB//Xf/7n/59uM3vH/3jtt6EKzl4fGMV1C1w+J4PQ7GeSYeN/JdbDinyLFH8lGY3z9i7EDc%0ADk4PZ9YlE5yj9MzD6UzJjduy8Dh5XtaVFBPX6xtPp5k//tM/8cPPf+bDX/0t6XLlTz//wl4aL7cb%0AVilu+34/uChiiuIO6hqlFVpJbC2XguoNazwKwac6axmDpyDUuxgl8hZzka5Ct5I3NZZt33h9u0kv%0AI2fykSi5Mn77l3z9/IXbUdF54XrZGLxjOw7SIS/862Vh3zfW28ZlO3j55TPaCq3usqz8px/+jDeO%0Ar28Xfnq9sJdKK+W+hZG8tVLyMFXaCBXOWryxlC5bPXpnnmecMaQmL6ZunNDK6j12qSX+dRQhInUt%0APafJaolWGcN+RJ6nGZyTLQmWGldSjnKQDwFlIMbMdb2RG9QsxdVj3+na8Munz3QUX17fWNeFf/rx%0AMz+/Xvm6Ry63ldYqsUoUst07QdCpXUnkT6m7jV1epqVV5kEiByUX6fFYwx6zYHd7Z7z7X1AGpRVb%0ALkzeMhiZBmlr2PcoU9hpYN3j/eWVaVWh1L3EXQpNVSFUUWU6f++apRhx3tFy5na7clt2bstGrIXr%0AJvLndY8cWVjuqTVum8STxtFj/IjXCownpwOnrfxdjEVbjQFi6wRvoSqstuRWOQV33wJA1UKzDPfL%0AZalNgAW9YZwcokoBRaE2RW0N7x0gJDzrNdtxiGdEC/AjlyYPzdoouRBLg96ktB8z3TiOIpl3owWy%0Ak4/KkRN+CPhhFCdeGNFKvnO/UgW9H3gIntI18zwS/MCxRzqK93MgVbnI2CGgtUQfc8o8nc8cOWO1%0AIXjDUQpHLPQq2yaR5gqqXXUwXvpz9F9l250jVdJdoptiulPNCjkX9uMAbTlqBS1+NGP1HbVt6FqD%0AEZuUpqGMR98z8l0pUIb/+i+/JR0JrMFMZ3qubMdOL5HZe5YtMwYL1lHTIc6VLPCKAvIZb409RkqF%0AIx0Y7cgto43BakfrElctVeidtRaJSGiEFNY66YiCgO7tHhdVxHtfxQ9BLpO9ko7GNAaa1mg/kJO4%0Ao7Q1ItRtVV74wO8+vgcjl6wxBNFyxANPZxxmesloL5FVb4QMux8RUExDkMFHk6HPcd8qplKovXEa%0ARrmkqs6aCvMgBERnIBbZ5rowUFOhlkQpokLwRqHsnR5nBVRirSKlirZCOR1OJ9CeXhPdDQI0aU16%0AW8ryPA9Y67nGnawtKq2EYWC7Xng8P+CVQVMlQdAy5IwxlloaWoHTSih8MaF6523dMdqQWwEUzoh/%0AZ80Nc++z9FbYU8Y7jbYDWs6E0l3N8v+d5hn5ZEBqGuM9KR2Eh2fmKYB2HFjZHriAP82oWpjGiUtq%0A1LizvF04cqE5S0sR7+X5cB7EF7kuErVtNQuC3VhqqdTW/3PPtMu7QiLCMrBsSuGNuLiUVqDFGWe0%0AUPWOUtBIRC44j6KwH0niXGiGcSIMQXpjYSQMgdwMw8MDzgbMMHNdVp4en3BPzzjvmO+DwGI8//h/%0A/gdKaVyOnclbLtcL82mixsh5Fgm6bNrKb/3JLWasUqjeSSXLME4r8WEphUG6mrorQggYo0RcrAVq%0A0VvjyFnSJR2s1WiktxePCGiUsYLI75qcK2GehLl6esdx7AzjA2+3hcdphOGEOz8yWEfLhc9b4o//%0A/D2qNT5fbyJYRro4OWaC1QiPSZ6jBhFqy4C1UWqTC0+R/2Z6l9+D0lin6b3jtHwHU5GhzjhPHDGi%0AUULjLfKOk9CVQMmMNpQK2nuRDRuNsgO1JWKF87sP9AbDdCKnBLUyfPhWhnu98+nlhVYK//zTn1n2%0AiPcOwS0IUOJpDAxDwCkZYtElDdNbkQ39nSyqlND6vJL3ezMGqwTy5e+UaueMAEmsBuegaXxQuBCo%0AOYtY2SpyjNQUabWzx0zVlv3IWGNZUuL0MLMcGe0sox/JJaJbJ3XFw/M7hjCwbStNweuycRxFhpdV%0AEjU+WAY0qRZx76WdMHi8l0vB8+PMtkceRi9KF7p0vLeNbgxDGDjShqbhg5f4t5YhebcW7yV6LRc1%0Aobgq54nrSini/DsaJBopVXJHoDNOkZWl1izbHSWaJdUawzRxPk2A4fn9g5CPsVg/cH17Y4tRHI4K%0ATvMDXz5/JR8rpSlyk8i7aYk1RZwZ5DulnQxh44ayQb7zNRGPjdZBByvntiMJ7ClnahQoFghqX+oc%0AEp2fvSM3IS9vKdOUbL33nHl+OKPNXRvU4TQ5ci7klLAK5vMjpyHwj//8z/yP/9P//F+kGv6rjxq2%0ALpK26+2VVqBVyznPSIPCk1rCK4XGM3vN+3dPXNaDxzDxdn1lOk38p//wf/H27pXf/5u/IThw4wgY%0AtK3EY6V7z/IlY1zAjO94OM/kX37i69ef+dOXn3ndO2X9Iy+XF67Lleuyk1LChQnuhK549/zo+4Xr%0AviRC0bFKU7s8rGJKKCX47euyMgUBHfTeeBc85djx1hFzxFuL6jBOJ7zubLny89sugAdn+bhtxCOR%0AY0X5QvAj12vguq2c5oF1y5QO6cgYH7hdXuiqcVkXfvz5JymF5sLXy8offv5ELlKIrkpjtOR7S650%0ApfDO3rHccphIvQg6/N5RqimRWmMcAnspjErwrQBTEOqSRkSgWgkNzDohhgVnWffEuynwelswQ8Dc%0ANoIb2VpF6ygHda3xpbDvEecDx21jPp059o15tBzLwrqtGKMoOfO2RLZ4sOwHpslEPt63F3Qhbv3q%0AVQvW4ZxnjwfqDtOwzhCjYFFDCPhhoJVCTOk38plS8hJpvUPv5CzOpN4VR8y4IUDrpN7482XhG2UY%0AreWWM/mWUHbANEU5IniD6w6FwAyOXNGItb7fxaK3dRMKXelctxXdOjFl9pQpRab/tM7jNLHuUahp%0AKHLNgqq3hnEIxNqx97KsMZqOku5KKYLPRuAUy5GIOfE4n0BV3N23E2sjp4LdDszoSD3jVCeiKdrh%0AVObxfGY9IkplRm9JWZC5BCuH3C6RXqs7pWZaqSx7g1bYjyhbHtOgwXYURuc5h4F4LCjrmZyjKk20%0AhVpEqOjHgG2GjhTS/Tij6HdXTMN5hTZyaH18fKTmTEmHdEPCSO2Gl/XgPAg6PGXQKEpvLKUxtMpu%0AKs4g8S06Xo0cOROcJbdOygXrRIK8x0gqAt/JXYPRdG3Z9oMxeNZUGYwEvVxwpENe2s4YvJHLXSkN%0AYzVdBVzN5NY5GoRhYN1WxrFQjcg6S26c3p2Jb1fZtu4Lox9Bw3SeOI5VDj21oZXF2Urq4JXmsq9Y%0ALSLb3mV7K2RLRbsLkkdvuW0JbzWpFUorZCxK3V9evTMHiUKl3DBosrLM50AuMDrN9YgYY1BoJu9Y%0AqmXWcOSCNqKmSNuKHwaOWnFWtgTWO677iqdRtiu2ddYl06y+02MzHA3vvLhXtGEvibMVkMwehZw3%0AaE1pSg7MSqOsQo4W8szbY6S1StUKMJTaGa2HUpmCQ2nPlkR5MZ4Grnvh4TQTa+NIB48PT6zrhj6f%0AcVpzu914/vid4MFTYjQSbbRa5MtKWZTVpJwYgsfvy11NkoROmw9G5+haPjvn2fD5ujA6x5oyp3vP%0AVDfBNRtdMd5irSXGg9M0UBtUVSlI70UZB05+p09DoO4daz2uidPv0JZ6JOzpTLcZWzWpK8q2YnTn%0A9PjE559+5N3TB3I2Iiinc+SKG4d7jNuxHRtrjJRaGLyQbdcjYZxidEZ8da1RmiJYBdYRW2ffDwan%0AZcBihGQcm6Krhr93Do2W73hqlZobtjWEsaPJXfF0mgUdf8duKwRKopUiLSvTs2xeTk9PEh+/d8uu%0Ar1/YY+f87j3hjtGvSJT823dPfLksDE6iwkKNle7ydicRa2UIg7zT3F123owm18qk5T0YlKJqw23d%0A0KcTR2kMg6bUjrVySI0x44PjbdkFbFM72gbCODCMA6AwQ2AI4a7dqBDfRKhM4+nde2KtHJc3bC1Q%0ADpQR2EnvBTQ8PZ4pSSAa6y7UPedk85SrdG3bPXKonWMwd8dXl8FFRY5AsxZ1TMmJrDTjENAdiZh5%0AQ8qZaRxJ6SAXR+1ZfGMpUrbE6AfC04mci3B/nCPVjjaVbZd4fU2ZYQzEuFPMhB9HVIooY7keLzx/%0A+IayXHHINlvgE5ImiRlKV1AzCRGHUyWb1H+NHSvRNrjSULpSVMd0zYPWWK3Y04GzopbJd0jQeVbM%0A3lN0YtkTPjemeeTtsgo4qkEzDo0MejEaE4L0hN+upNIZvcT4tn2h2pmmDnSPAqnpFRtGHI2gO2rS%0A7MdBsJpxmjlypBvL7B2xFbQ13G5Xgh84PTxQlAW18uVywVnH4/lM3jNoSy8d3TbUXe2SswyRYpKh%0AMkoSABXw1pGV5rbu1J7v+g+H9orlbaFooRg7bzFKYHiq6ruep7NvCe0CqMboNKk2xhC4Xa6o0llv%0An0ht5/cf3/Mfv/+JOTSWUtHLFTM6cJZ333xHul0ovYgDswAqk/PO8/N73r6+UHKnus5Dl7NtmEeW%0Adcdrwy+3i2zre+N1XbFaNp2WLhFB43jbN56CZ2uKsxGgVW5V0gSt4ZvFGs00z6wpYZVmjwkbPPu+%0A8vz0wGwUtUZSLv/iveZf/cVLKwU98/T0zLYsDCEQU2UPIylV0JWn999JLnieWFLn3/7VB66pU5Tn%0A2A6GcMIqRX49+N9+/gf+27/9S15fb3z3179jPj3xh3/894SHBzqBzz+98u//4ZU+QP3zz/zhT29c%0ALwvX7Y3tSHz+/IbVFoViWS4YAznLtEZpJTE6JZ0d62Ta3ZVCaaitcppGam/ywB89SmvC/cMZc2Wa%0AZqpSVKX5ehTenc7QEiqMpGUhB8OfLivfaMcffvgBawNT8LxGT+bG9LZRumKLM/HI8oAzjv3LJ/bS%0AeVluvH15IffGWjrbkfnp5YJ1ni3uKCXTa2ulHCxvK/FaWaPki6WhVoWzmtsRxTFjHVOQyEe/R160%0AkmKmMYJ1bb1hUAyDv09xtSD1j8TDPPK2C771vG98yZbaX/j2/XtKU/huuN1WuTicHnhdrjxPA+t+%0AJcfGEaNc9FLil/0grYkf3l758fVKrsjDGEXRHaUMOff/h7o36bUsS8/zntXv7jT3RpsRmZXVkEWR%0AZVq0ZHtkeOKfJYsgVAT/j6eGAQMa2oIF0xRZLYuVlZnR3+Y0u1udB9/OogeUx1QMahRZwI17zt5r%0Afd/7Ps8mWYWdd6xVQjqND+S4co0ztmi0taSS8VU2MbWKm61V6vfbnpiSRNeMbMh0VtSaJEqREqda%0A6Z2h0Yb3J+l9NOvKk13H4+OJdW2gVrSCYX/AkRh9g1WKNGUu1wuN83xUUKOQCP/+2w903nG6joBE%0Aty4sFGWYc0LnyrHvyLWw1MquDSTr5JCDRlfxvnhnBBoyT6QKRluCr1CgawPTOtGFwJQznbPEAmut%0AqDVy3AfurxNC1Z4Z+k62V9pgycyXiaw0OUXO3gkh0VjO48w8L6JVMEL0FKlk5G5aZaNhDCklrmOm%0AmIw3gfM0AVsfqiTu54Wb1mFQBK9YbCCXxFLV1vcqlBwx1gKG0DXUUihxRflAXBciokSQLtDIkqVr%0A8O4Eg9doZTnNs8TUqpZYnLXEojnHlZITPhVMzkzRkGNhWVaaYJmWBRs861pY48xlitLvNLIhW4p4%0ApqrSzEuUbRZwWRasc1irN2m0YUmJqi1FGUIQeEIBuv1e6Hp9z3y9YtqOh8vErms4jxPBOuZ15TFF%0A1vVELYmusWRjUSw8nC70XSPxs5wpumHM0hFz3kPOxCRE1HWJ5CzRrzWLlyVXxelypgmS2V/XiHIt%0AQc1o7fl4GdEYpjnyOI60w4G+8VznhDGax2lGqcJihFp6dxnlWdP1svFViUolpYjuWm6CYY6ZmiQy%0Ati5X+Rybf8Q+L/OJ6zRjnWPoe+I80QTPagJzTlyWleAcpMRUKzkKhtwFx7SlEZSykBeo0mtTWhNs%0AS0WkrNYIktnUTFpmHrSj71timbkuIxGFmSeUdzy9OfL+7iPmeOBw3DNNCzWtPKyZXWNxoSVNk7iy%0AiiJVTTWGqi3zulAzRK9JS0QXQXoPbYO3hhIjsTqZJpN4mBc0kKZM4yvrd7xj6zA1M62VZovaBi9E%0AxPO44tsOlSImNNxdLvSuIceFtx8/YZuevIUxVa2M1wvTPKPbnnm+SpwNRdgf6GLmcTyjtWO+TgSj%0A8MayKMW8yLupazuWVMSVYzRGNbgSxUGkNd46WitSZWMt1zURi2wpgvU8nq5YbZmXTDd0QCFmuSTn%0ANMvz0MnnJFdonEJp2Y7N15nOe+YklLlxudAdbilROrImBFS3Y6cnSpxIhc0pKeTGa4HjTi4ryzzR%0AhEDfNNyfT3gr0dQK3J8nuraV73uVSG3jpX+XS+W8yDBgCFbip8awrJm4XiBlQutohoE0TaQqSpuc%0AV5qmwRX48PEe5wO7QXEuivPlDCnT9D2X0dA2C3Q7VEkoXYjThB8G4vgJpwvkSmhasoH5eqEfeow2%0AnK5X1nVl1wayk3dirgpT5bnmFJvB0Ml7ao00zpEpAtXJYFWhdSs1yCE1x8KsVtJamacr495gVeZ0%0AHenbYUsIjCT1iXmaaYY9wS9kDEVVHj4+sDvsGOeVeV5ZUuHw0rDGhfPpnsPTZ+ACKs9c1si0Fm6P%0AIpJPcSXljLcSSdTVYazEJUPjOJ+u0upMBW00i9JwvZKjA2PZd57z5UoedsQVzkT8MZByRdfMOsM8%0APYpg12hWX3m8XMnZME4TGU0bHNN1wTSe8/0jXbfj48OjSLWj1A2WrCTuP2hs2zE9ZLRyNF3DHBdi%0A1qLksRvxsgp4qWs7tNZcHq/EKCCV5zc3jKnQ1Mq7T3e0WpOs0HLP95+IOLrGAYliG1SxpHmmCWa7%0AJ8l7aVpWVJUqRTWacZw4jzMK/XtNQr7OzBXSkmjaZrtsrOQErvWShECo2rvBE5fM9bqwvznSBs0F%0Ay0Lly6fPWWrhzd0dP/zRa5TKvPv2Pd/ePdCpjtxduWk/kJXi0Pdcr2fuP3yi5KfEaeHxm/8E7Y45%0AKzo18rhqTteRmqL82+nK43nCG0dBcRiOvL9/xGtHQjbMp9OVYOBjLTQqs/pO9C6Ie1cZQxsQ3cDp%0AcXuvrcxxRTtFxDEXw8P5kbBpDf5zf/7ZRw3/8qc//YvdMLAuM7YWTuPMbddy//jIZ4cdthuoy0jb%0AtRwGy3o5c34cGZfI7a6lbRxvH8+M05l39xdCCFyvK7r1XO8+8fDud6xJoa3izcPKm1/+NeP1ga9+%0A+Wtimkm58M2bd3y4v2eaJ86zuBBqkZLwuh3e6xY3hG2DsB2mXPCUbeJttGFeVow2DI2sfrUGS6VS%0AZYIfBWu5bxoqkHLk5rjH1UzavEopF1SRKNp1TTzePRKrTPwv80xKhfN4IZ4uzMvMeL3y+Hjm4e4j%0Al8sFFJzGmcfryPu7e67TLJ6JJPJmVcWVZIzHKqQU2rYSUzEiGZ4Xwcg6JdNwbzXOBkqOIstEoA1W%0Aw23fkTcRbzCGWATL6qylkkm5ipR2M8LXEvFKeMqlVqbrSQqpRnF/ujJPE30IxLQynq+cHh7wQXH/%0A4ZG704nzOHN/OvPp/lGK7s6SVBWfkZYH2FzkgO2929hAlbaVB2o1Cqf0JuZNDKHlpnFclgWQ33Vw%0AIgltrMQBVQVjDJKgyxircVpJ7JQqF4uShfZD5dC2m6cmbZhpMcLrJJCWuIqnal0m1iUSo5TU11IZ%0Ar1cMyCbEW4qC6yyIY4lQVHJJWOvlkjg0kIRaZxUE6zhNi6C5QyAuE846ai30jbhYhuBlSu08SlVQ%0AmsbJpK91Rlb7OeOskYiMkQd1MHaL110lahITYyqoLN+XuEzknJiXmRRXLueRnDOpimBUl0zrPVNM%0AIjUOnlIFj2/c5gqxVkTQjWNdVznUNAFdsmwyKMRU6K2hbwPBS5fLkfHe4a3m9rCXbVXTomqhllUO%0AXbniXSMb61woSi7sSiu80pCjRBCyRNDmVeKDpVbiMnOdZipySDG1cL5c0dYKYbRInOu6riIbVtI9%0AYxP5KqWw3kPNZKCkRHUi23bacJkXESkrxctnTwm+QddK1wRyXmhCwHpP5wzae5RxlLRgG4/XEtV0%0AqorkFCGepiQo65zTJpqF6ToRq5KLWBUc8ziv4vKLkZozNRfWklmi9Obq1g0DiW/en6dNM1BkmroR%0AnpyXw8P9OOOdXKDRbuuWyVb3j374Q5brxND3LPOV0ASO+541rkJK1Jbz+QxG9ByqVJZlJXhPiQnj%0AtPiWUty+84JdLimxLhLTFudTYV0jEjUurMtKY43gw53jvGZshVJF/tsES8kIIMUZ5jlukltNTgtd%0AFzhdJnRoUDVRMJzHBa00xhhu9nuBL60Ru5XAgxVZeNq0CAlFXkeJM2mFtYHGauIqPa2qBVpjEWx8%0ArlUON+vCmoocADfv27JmtJFoYs2ZZV1pg2daVrncOEtWVXQFKfJ4voKSweGcK1iLiJ6Qz6SxGAXD%0A0Eu/Uulti2y5XGb0BmSY48oaMznO8v9d+D0kSGmD0xW1wUmcUrQW5pyZZvlOdN6Rimxla06sWQaE%0A1ELJEp0EodKm/y+mvSRKYaPOJpr+sMEpKmNccbpSkd9XMVrk504ikT60GO8IPojyYBVC6fs3b5nW%0AJMhyKgXF5XKlbsCoDPJd1yI4VsCaKl1wzNNCrpklV3IuOCMUTAEcyHZlXpIkEYxiXlbmZZXNZC7i%0ARIsRXaVHZ/VGpEThfIMmscyz9G6UZiqVorUc+Lauac0VZR1d35E3yuW4RH71679nLQWjjFQTYmRd%0AVpyVnuQ4L8wx4Y30e3IStyFVFDMlReZYpPMGUOQ75IxGlcy8CO1N6/r7GNd1meTvKIPb9AHklVIq%0ATd+hjabdPyGvE1BZsgjR4xbL1s6zOxxESm8sbegIww5dFkrVnE9nlnXm4f5EwTDPI13TQKnsWyfn%0AjmWi7zYZsjVbB1ek2zlFyipgCKWFlmy0xCvnacQbIIvbqVKJeRXdxJpY0vKPzs9aqOuEsUKwvI4X%0AMgKK+Q6+VpK4Ji/LgmkCXdehvAcU67TgQoN3hpojd3cPgrxfk7wflGKZpTcax5GUE+P1hNWa45Nb%0AuWwuK85UnG0wOhFqFg3LmnHWkuJKyYq0TEzLhCKx85Y1JpYsqaJpnFlSRJeVeU5cpwvzPLHOo5zn%0AcmItBWscZnuHyf9o1OYWLXUbmhlLLpldN+CaBseKd4FqHfPlEeXljHh7HPjdhxPPdgfWXHj48IE4%0Anbl99pyUK8Nw4HK6oxgR3T9pNUPbMiVBxJ8e7mlDyziNpHkixlUqQZcrlUpWhes48+kyoknUlKhF%0Aag0lrei6kZCd5TSJ9qhtPA+XCWukYhKcZZomUi30Q0dcIzEVnj65oVIl6h8T37x5y7/5N//zPxk1%0AVLX+/zAP/xn8cdbWP/uDH1Pqyi+/fkdVskFRpWC0vHjXmPn88y94sQ/0uyNDu+dJa/lwGfkffvID%0AnLX8/LdvePnZl/zo5UtsBw93Dzz9/DV5Ghl2A/NcaI8Dzik+fXjg+ZMbfvbzX9CkK+8+nfhX/91/%0Aw//zN7/g//rt13z/s2c8jDNvH+/506cv+ObtbxmXxP/5N3/H3cOF+ylSi2xBSt0ktNoQUxK5oNa8%0AfvYUU6HrGr55/wG7xV4arQgGPl1GjBHCk1bw4uZArponu56UBfJgdOH7r18zLYl3bz/yZL/j5mbg%0A89cv0cbx7GYvSFYq1ySEL6s0L169QpeFh7dv+cFPfsJXX33Df/rZr/n8R1+wH478b//+3/Pk8JQf%0Af/8V88M7fvP2gV/8+pf89uOJh/PEOE044yk14oxEYMZF4CZt23K+yGbKGsWnxwsV2HUd6zLTBc9a%0AxHGklERPmuBxxtI2spHYOQjesxt2fHHYQ628eP0CKvR9J36rpoUSqcYyrStDv6OxmnmZWa9nXr9+%0AzXVd+fbNJ2rbUOPK+7fv+NVX7/iTH37JdXwgWM3Pf/M7Pj6O/Ob9PXl7EcphqIg8cPu5jLWcp4nT%0A+ULjrEQilFy2vLHsG/ElKbMd9rXhydBwmiP7rqVvGz4/NsxF0bcNx6aDtOL6Du8NfTdgtKFpGh7P%0AI4feMSmDQeFTojvuuZwe6LpOYk6qYELLt+8/8tXXX+Or4TIuPK4re5v4dJ55c//IHDOPU2TXtcQ1%0AkUpGuQZvBQ/iQ0PXBH777bfEjSxVEVfNruvYBUfZuhdD4wgh8GLXshZ4dbvHhZbeVq6jZLAP+3yp%0A8v0AACAASURBVAOtUmA13imu4yIxTedp2p55PIETal+jtKBo50jJK9ZYklHcvXtPNh7jpVw9zxka%0Az/nxDqvg7elKLfA4bluZWslJoCNrLtSa6JuOpgksKfHw+IjRGkrFGC1xro0+1rVy+A1dYNAG5zRD%0A2xCrFtpgmWXLngqt7yhJBIsYqLHSNgEXWt4/PHJoLael4GqhNZoZWJeVJUamnCjLLPdi1zKOV0yC%0AbBz348TgKnMsnMeJ8yIqBG00qiA+H+MJpm4eKc/heOTQCkqelKS3pZTEYq2iMRptLIfOcU2avdvA%0AJrny4tlTLudHrBOfTcWysxrTBh7OJ4J1DI0nF0UsGqMTlwx5nmi1JpbMHOE6XVkxPDv2nD595JIB%0AYwipCqDGWebpQoyV6ybDvsxZMOBV0XhHVIacVrRRaO2xxtDuBlxJXK9XgnM458hbF9BZTXBeNgU6%0A0JAZOodVlVQtziqCyhusxPD9l8+5TiO5iBCzsQaU5vb2lvO8YI043vI0UUtiTEJyfbjO+Dbg88yS%0AKo9zEurVwwW3RR5zhYfHC5nKmhXTPFGNpa6J29sjlzURLCgtA5BPpzMGgZnoCktc6EJLLgWrykYY%0AtIS2oe8GdJq43XXcn7aoGQXnPeM4ctwdGILDBsN5WvDW0Tu5DLVdT04zU1X0zrJeRqa4stsNzGtm%0AyuBYCM5yWWST+vjxntZavr0KxCatmesyi6S5aJQzqFw4Hg5kY8mrdJuMtjhj+NXvfkeKUfrMW7zP%0AaQPIxXxJhUPjsM2ALos8/6kMTcf9+cLzmx3zLFuO291A1zhKSaxFERSC9a6KYeiJOXLoAtN5ZkpR%0AfG0pYV2DczAEzbgkTktmaHum68haIkXBZZw5n0fWkjHakajc7HfEacG2HXOW31nNGhcafv7br5in%0AKyVnnHMs64JBNBzTMqOUoQ8etMIic6+YhIy6rivWGoIRwqw1ltAE5mXBOotWls4b5jXR9x3xu27c%0AmrEKjPcEo5nWzLAfWKaL6DLWyHG/53oZcdYyl8waV0yBSOU6y6E4NAGPYlojbd9TkNhe4xs+nS4o%0AyqaDMcRaicuCUuLcBInge60IToZwqCrwEqVY1kjjLf3Wn+uD57IJ7LUW15e3BqWkk1dVwSqY5xXv%0A5FwjE09D67VsdpXGW8+6RgbvOa0C4vmui4hWTGvGB09JMuBV2qCM4OepBq1gjIkUF9jixtfxSs1Z%0ABrA54ZzfyLMypBP/Y8Yat9UIqhAWvZdLpZJevjaWUhWdUUwxSkpAsQm1ixAPjSJoy2mOclat8iwP%0ATjZoZevCfTd01RWUMSxZeq7BSfcx5kJoRcFyu9uzxMyTXc+ny1W6XDGLyHlcWNKCc05IktrgFCxr%0AlE4wMvjSVfQ3NSdJXWWJdc/rIpHkXKk5E6xUSlKKNMGRS8ZsMLTOe86zKCC0BoOkDKa1QMkcu567%0A8YpSUm9gc2RVJLrqjEYrURFpLY6+kqW/+MPvfU7T98zjyvvxSrpc2bmW9+cPQtwFruMEFdZV3skx%0ALXjbUKsi5UjftUzLzLSuG0xKcXeZWFPBKyhUGt/greb+cqK1IiIvNWOMxNOtkgrNaZo49ANjzKgi%0AlO81rhz6TqLY64oyliVFvBaYVCkyDOobj9KWr9++ZY3rP7n3+mcfNbTW8usPdzQOMBqtvhNhWswG%0AZPiXP/wBNWd+/MUX/PiH/4JTWfn2l3/H62NPe2jp9j/kf/rDf8VXb77msx8/o+2PhDfv6N2Kv31G%0ArI7QTKQcaW5f010Svt3zx3/2Z/z2Z/8Hr5sbHk8zac582Tzley++5Gf/6//C2nb89tLy63dv+fru%0AjpAjTw8Dc7zn02VFKVmHr2yRSaVYk0g4ndbM1QmNaPNAQOG8FEZVQYm7xyhFaD3nceEw9FhdpNPW%0AOH7y2XMOz7/kZz//O/71v/4xj48n9l3P/eVCUAvVKF49f0rvPB2a509vuL87yRd9jfS3A++/fouz%0A8Kd/8Aecc+G3f/e3/OiLz/jNr77l6zgyG8357q087Psd95czvh94uH8QZLET3G0TPKfrLNMi40Bp%0AztMoMcNat22aeGyMVvKzAU2wpCQW9dA4XOv54y9f8eRwyzRP9I1j2HeYWrl5+gJDQnc9h66XzPf+%0ACcYYHh/uGXYDN03D9dM3nMcFqxU/+OIVj9eFTxFevXxO4xQ+Z+yTz/j73/6KJ7uO9/cz12kU70bN%0AfLouklFfFtnSRCmepnjGuoZUhJDZBSeUORSnaaZtGoxWlJgoQfPpMvJk2OF14dA3VGsZirhiRipt%0AY8nGYIxlyYln+4BWlR9+/yUUzWmc6YaGzgWWnCh5AQqNlsNwiol90/LlZy9Z40J4fESdtz4hI2oj%0AMXWtp5bC4yIxqk5lzqM40SqCfy9YSl0l0lMkPoJSrHHBOMeLp7cMwTJNM9d15QevXnF5fGDvGr7+%0A9MCTfc8zZ5njxAWFNh3TeWa339EGQywZVydcN6CMoWpYloWqFMMuoPGcLxE1n7i9OXB3nqkxyuGh%0AiSyXlbU9crrcQVUEH3gSPOOSRQ2gLEq4YaRUNhqa5/H8iPONuElM4bgbMFoGAc92DabpWGLk5SYc%0AddZgtYGa6X1gmsUj9PIwcBpXCA6jNCUm9juHtlDWK092LSUWnu17lnUSVYAGtKPUBBlWrViLQueC%0Ab1rishAotN6DFnzxftgR/MpYwVfF+8uMVgWvMrEIkMQoi1MKG/YYFpwW4M31/gPfe/WS6+mel5+9%0AZJoXrNMclCIluQCbEjlfrjTe0RpQ1tPvOmKuKN+ggOAdOa90xjDHxLLAi/2OOnRcpxFfK42qdJ0j%0Ar4U8X1HGYUtiN/SsKTEYxYdPF3b9AYjcsOft3SNPGkVKlWbY8e27D7SNwYaBHBdyylStOVrP42Wl%0AOz7H5ZmbXc/leuH28AxnCsF3nKYrt97hyUJNi5lxOuObwJc//IK3X3/Dq9fPmJfEft+zLgtfvH6C%0AKYnrOtE5hVGBXd/JZ/52T11X2bR4z/5xAZV4935BWcPnz/YUF7BeU6aI9U+ZlzNN0/Dt+zv6oGib%0APWC4v06M88Tu5lYuxjlzOBxY5pm7y4JvOoamoU0L6zILhU1Xbo5Hgnd0bcNyPdO0DX0TcLqyzJGX%0AL55gqOxe3ghUIWdcE2iahq5pydOZ3eGGqqCunp6KDRZ/GOi8Y0Rxvj/z3HseHu5RxtLWmdIeOOx3%0AnD994InagYIpLrhrYFwWgT4tieY4sCwjqiSqa6g18ezpM+5PD8QsFMVuuOVyvhNFxbKgqTwdeoyW%0A7Zqi0jnDkkHXDV0eLfu+ZY2RZ0MrB76a8NYw+AbyKvRgKn1oyAmyMjSHnlsKVWt8tyNoTayJT3dn%0AtFW8PNxQlEbrzD43fLxO7JqAMZ45rtLviYnHyyhOQSWuqctFuo6D71B5I7E5uQhaI6j18zTTNx6j%0ALGmL0MeccE4u9oZCYxVFCULCb0TfYKEWvcFSCl5rfGfJOXMMnmtKDLsWCqR54ZwVhyZgtcL3e9n6%0AlcyCYdj3HIzh47TijWZOlWPboMyFeV5E6BpF/upz4rSkbaIvvZZpXUm5MuVlIxhDFSSmiNxLoVrH%0AeRrFM1gkTeGd4ZoTznjuriNGSZddU39/uIeK0xbnFBpDRbOWgu8amgrneWXXt0wxUpXB2Ya+0cyx%0AULVQM63aUOVatAgxJqa4CkUYzbzKsE7huZ5GrAYfAnkjlV5meV8KOl4Rq3SyBRpSMdZs4K+64coz%0AMcnFrCoBKVglwzijNXHrwi1epN5QCUaTqsV4xTRHylpYbUapbaBTZdCqteIyy3/fWc+SpG+aUdSc%0ARO8CzGuUA7z6Dm5iOF3OGGtZo0drTakQa0WXwkrBh0DMGa/0FmXX2/a10DYNa4xcJxkSDMFivGUd%0AC8EoonPS+SwysIPKvrNcxkTj3BZzNZSYWHPGOUBZyubptE5jTCFl6fs6rclUihL0fsqZmEUbUYow%0Ae3PZoCXjzL7ruMaIVxmzQcFeHwfM7S2/efsG7S3OaNJa6BvHZZR+m/eG85hZ0xVrPE8PA+8fH0mx%0A0HiPbxseHk8MTUNME7UKVyGnjFaFp8cbLtNE33Ss68R1Gtnve0oSXP7NYQ8KdtaQi2VNV7q+Y8mS%0AkmiawLjI9y7mJJtsFM5aTlMlWCFo/uf+/LOPGv70p3/5Fy+fv5IHTlqEIFiVTDQ0eO+5zjN/9id/%0AxEzl7ccHyDPkzLE70OwP6CVyM7Ti5GkSp7t7Ul549uUfsswzu+OBtuvR/S04y+O7rznffc358ROf%0A/+C/oul73n71c/Z7Q+l7fvSDz/j7X/yCL17+gH/49S8oDfzhF89YtSU4z5ND4M3DRQAcG5HpuyiR%0Ad1bEtZ28jIIzrOtC62WaQs54K3EdbQXl/ewwsK4rT/Y7ljhTsZzOV276jqEN5Jw4nT4K5rYASOzM%0A1cyzZ095ON0T+ifk5Sr+CQN5vtL2B+bxxKF3PIxnztPMi6c3NGHHQVl8q/l4vid0DU1/IJWVDw8n%0AtNbc9D1KIaXvAo13VDIVg7bSz/lucmaNTEBJka7xoDUpZapWEkWbF17c9BQMXdPwcL6S48p+GGg9%0A5Bo53r7A9B3X64VDN5BrIhfpmSzTGVUTuayCWzeB/a4jrWewBozn8eEdKStqctw/3HN3/UTMmeQD%0AX739yBylTByzxAgbb1AZmhBINVIxv0c4Fyq1VOw2hdXbQ0ugW4a2adC1MM0rT/c9RSmGtoGN3Nfu%0Aj/L3OivRx9DgnKJrOsiJrm+2bLFEpCCBMXTdwP54pM4n+bmagU8fP+CdxoeBx0+PnOPKeZnwfcfH%0AhzMP40RoGh7OF6wLBKvYhUamc0ooebnC6XKllrIlFUUhoFH0XuJF2phtOKDog4MsxWoNNM4Ktt47%0AgjZYI8PMEAKqbfC6EGzDbtdCTTRNEJhH8DSN5bjfAdA4g1aFyxq3iVai7XpqqlzjSipCOUtKUQpE%0ApRhnodb1wW0P6IRVcgVTxpPiTPCBmCON9wRrcFrTWYPRlVTAA6frxGFo6YyilE2IbbREWpHysVIa%0AG2SC7duGqiEXOO47MLK9S3mhKkPfBXEQIdACaiZViMrQNwYFOOeFnqdFNzBvUanQNiwZSknMUYAW%0ACiUDAKNQxrLrGvphD2RqTuxbka1O14XPnh1IMbJOAhTpnGYYWtI0st96J7u+kx6dNnLBjDPWWpq+%0AI1GoKdIEL0Q1U6lxxVrNZVok1lmFVFqzbEauayJ4wWuXWqlLxLcNKS2gNUtK+BDASGTy4TJjtMio%0A8xopUaKOoen5/OkBtCGvM/tdz3Q5U4pQGNflyjIL1e/YNbx8/gRfpZ/x4kaQ5suaaIeO4Byn84Wq%0ACsf9Eb/rmdYJpx2hCdhgWZaR/a5lnleCd6R1JW/Sz3keOU0zQ+tx3nHZCtlOawqJNaWtn2ho2sCc%0AK6dpYZpGQnDkVSiQVldy0YzjmcPxlrKMzMsihD8EUR6cdGhLzBhdeP3sZutEwq6RjtntYc9lWun3%0AA/MiAmRrLfvjAdM1tN6x3+8oKQpeuvEcDz1xm87HdZED7DrjvEikbw47LJXT9UowjtN4Yd9KnOnu%0AfGY/yMFIKXicVqxWtE0HVYiF6yKy0xgzMa0s4xVrrZA7UTJ8YEOHI+AVrRSDNwCoIkODNWVevXzG%0ANMtGppTCvmu5fX4jlMTQ8eSwoxBJtfL9z19wfjwzBC/v01YEwtM0MQw9vbfcPH1Kmi50Xc+0iLKi%0A61qWdWHoWk7TLMj4fsc4Xhj6nnlZ8SWx3w0o7bieHynKsE4jWgsuOsX8+/hojPJZ1KpglMTslkW8%0AZdZaiUarSue9bIsAqw1d41AbRv/Y7yQlbi03Q7OBnwyWSnCe0DbUkgjese9blpw5eE1oArVW7s9n%0A2hA2VYt0kLW1WOeERIf4J0uSqKlRmmmZ6IeBh9MJkBpEKdLjK6WIQkQpjKobLVYJ1XQDbykl9EK7%0AqUZKEtekt4qqxNNprZV3g9VcZxECqwqmVoY2ULVmTZmcsxBPs+Da7dapC8ExjdKzUxoaqwkhoI1m%0ASkm2kNZSSsYbxdB3NG1DTpGH8wWnhc64xhWKUGH9Rho1gNvYDyVnGTSWgnHfeVgFyqHURpOtFWvF%0Az+h8wCkh7BlryTlRisRMDbIUYKM6Kr1Jk43FIX4ypdj6x4UCDE2QJIMxpCpbOK0NRmgwtF2Hd579%0A0INpuJ5PUvlIK7VUwcQDSitsrThVSEX0AJdxEtqpMdSaOfQdMRWJWSrNsq54K3LvXCpey4XSGJEf%0AB6tYUiXoLXGsBQCjEE5BcI64zBLhRZQjqkIq8p1vRGYKSFJCtDQSzfVNIBdZpLx68QWtlU7Y+4cT%0Al/MdeU0EJUqTXdtAnCWB1AVJK2hxpd3seh5OD+yGHqM1RkmPMpcidNiyubdSlGdsrTRO46xniRFH%0AxVoNyjLHiFZwbFshIObMaZzY7QaWVFnXWZJOWraAWhsyot4pJQuIqhaUkSH1v/3zf/tPRg3/2V+8%0A/vIvf/oXh1aK8OM0bbh2iWWsWbFvAz/68g/40x//gDie6N3A589v+PzzJ/z4T35C1JrPn9/id5rr%0ApxPf/xf/NUvV3N7eENxAzIa2HVCh5e7NbxiON3hjeP397/Hk6TPWh0/89u0DNReuH+64v668+fCO%0Ap4een/36Z3z56oaPDxP/+3/4v2l6w9PjDadouLu7Z982XGex2n/nC0qbN+ew2ws0A6H/jcvKugrJ%0A8DKvNE2HotK0A2WdOTSerr+h1Ild8Hz56gU3ux3ffHiHdoZ5yWBbXt7seHW8Advw7MVrbAg0bcOy%0AnjkejtSq8KZw2O/Y7Z9wLY5WGy6XlWWeSVXx1T/8gmFw/O7uxPde3PDN44nnNwe0PfLVmzccG8vX%0AH++hyKVKGzm8lyqdDs3WGeE7KW6m9bKKjRh6Z5lS4cmuY51nQgi8vN1hKLw8HnDe8aMvXkuhOQsV%0A6MXzp/TdgFpXdNjT73rmJfF4/w6tZW1/2A9o63hy+4T7+zPXSQS+pawo1zA9PgIrKsCxazmPZ5rg%0ASLHDh4F1FbfSukUDZJslB2SU4vFyQSuRL1e2rUqteKNJVRNToQniQqEkdq0jdB2dUzw/7lhq5Tj0%0AhM7R+J7b/Y6bmyMlZzrrcD7w/NUrpnnmdP9ArpHdbk+OGWUVx/1RxNC2QUWJBQy7BqUC8zzhg0HV%0AwmHfsMSMyhCjxhhLKSvjvNIFj9aWKa2Y0OKtRF8fTw/Ssyl5wx9rvNF4H6jK0FpD1YZ94yBHqvW8%0AOLaSCy+F3dDRB49VitD03Ox7Dn2DQiIFx+MtzkhUpCgYhhatLLWI/0UDMUmkESxtQB6WFQ67lpTE%0AIdbIApVaPKlUvCksMcuLpVScFTy7dpYQAg+nR7wxpBil+7Q9V4Y2ELHc9B1Va5a40jvDmjN+d8Dl%0ACescOnhe3ByErFcsofXsGtkgqipRQ6s2WqPS6C3KplEUVYUCuk0v7RatTFVRimx9a13ovKMLlhoj%0AQzdwvgqKvtYim4JS0VWm7lGJfHU/dFAiQYFWFVshpsyhFxJgY/3mdzIcOss8S2ldqYItiWQMusLT%0ApzfYKqh5b6W3l6ZZHHm14r1jXTO5VprWs8yJNa9451jWjG2CDAhSoW0dKUr8dk0LVlf6LuCd4zpO%0AOB14uC6UtLDre4IPQm5zFmXEKWWto2sCpIjV4JSi5iKfg15cZG3w+NCwG1qmcRT0c9tCmkgorDW8%0AevlC5NHK4fuW5fJIKVoGGyEI1VErpkkm6I+PF8ZlAi3TbWU9JEFW973f6GMN8zSxxpGh73HWEOeZ%0AWBzLWrnOM8FZbvc93gWZCFtLtRZQjMuEQbEs39HRDHMq3AwSi7UonDN0w4BKkRgT3ZPP0Fb8cClH%0AFJWbmyPWBJaSUFmcTRZFTCu2Spz2Mq6AdKLGaeUyCXretg2lZHbBYo0itALB8M4yzxM5RXZDi/ee%0Ah9MVZx2XKbOsCze7HdZ5+ZzUTNGWnCJrgrhMXMcJbdR2ERHBeOvdhrkXRDdIL9g3LakUGqvJWuGo%0A3B72dM4yrxltNJqEUtL36oMoTOYUaVzYBMaVpSRylSl/BTqnWMYR3znG+0ee3t6Q5hVtpD/ctIFp%0AXEhFY2xgGkcaH9BG+nS1Vox1REBheH/3UYT122VKKSVQm23jURGKojF6c3iBdQFnQFuJfTljabzg%0A7quR+Ke1BkHoS4f4ukziDrJG4u7e4pxjXCNtH+i9lyhY8ORlpqaEdRarFbu+Ramta6YUxgRSzFym%0Aefu5HNYIOEHAGIXTNKMRAmva5OwV8aXJAFEuUFpr6XUVEeCWKjTJVApdCBit6YNjXFcZbDmLrkKJ%0Ac0rcealUGu9Yk7yz5OAqFLyC9OHIicZb1nmRAzqVrvHEKJodp8QlmLM857yxrFtsEArBNaw5o5Ul%0Albh5RiNh8zl+18euVWKr4vXbcP1Kb4kkGY7vvFzm/db/s04zNB5VwRohVmsUWz0XpTRrlD6l0+JI%0AQ1VKhZoSfetxCrS25FzxVnaAZRtyimw5b95Jfn95jptg3FrLzTBQtOb+fEZr5F29OVGpiaAFKZ+U%0Akj5mET/pVlbGGEvvJNJotcI5qYc4YwjO4rVsbLUWr96SxX+5JFFt6O2zk4r8HYp8x6lJ6IZabywD%0AOfsF52hDw7xGcq5QDbUWlFYMbUeKC956rCrUqvnsdkC7hm/v7thZxWmcJbacozhSrSiXlC5oJeC6%0AXRC0f61waORCa4ym8YYuhG0pkbFW0TUiwa4K8W+tkZoTXRD/YlKa1hu8dbgNBGeVYskFamWaJ3SV%0Ai3ZwniUmjBIZfUkJpSRm2IYgvrJaWOLKv/3zP/8v8+L103/37/6i1MLD5UrbNJKT9p5UMl0XeNIP%0A/Ms//lN+/utf8dmrlzx5PvD9z15zHjO/+eoDafpEvN5x2N3S7AbOl5E5jQzDLWF/w3Q5g6rMMbEL%0AmvP7jwydxzUdv/zbv8aaQqwe7S0fMfzkRy9485u3zDUDC9fLyi8/PPA//vgn/Ie/+ZUQp6zlH968%0AZ01VJt1FBLsFyXmzdbau08T9+crQduz6TqKTy0TbBm66BmUty7yyxImbmwN395+4P01YbbDeU+OV%0A6Xrh4XThdjjQBMtutyOlSnGGY+M5PH9N27e82A10XY/TiWoCRldOpwvBKN7d33HYWW6fveLhwxtS%0AnmiM5tfvPvL6+Izl00ScV/7jz/5WIitz4u7xkZu+J9dCzIXTOApyPsuKdVpkahyaBmelJ1SVeL/q%0Ad76jmqna4JyhsTJxusbEH7x+QUkTzw57vHV8/vkXzOss2G2lcSy07Z4lZb54/ZLD4UAbHHMqWKOJ%0AceV4fIoyEC93tH1PzfBwuqNOZ4ExhJ5GO958+4knO837Dx+5nL/bUgpAxCrDUgrOamouArhYRC5p%0AN4TrnAQwgYLj0JBLoTOGJWeOhwOD0QzOEPqOp7uB466h82Fb+QfaVh7oN8cneFtJi3QkDsc9pha6%0ArsMGR9s0ArsIDet1pBgo68S4FIrK3H/8wK5raULHru2xObOsE7omLqOIo9W2fSlZvCWpZIIzTOOV%0A8zxvhwhkKghY5+hbjzUKRSJoh1aFrt/R6MLgLPt9x/F44DD09F5zOBzQxmxQE8e+aQiNZwiaEAaq%0AyhgK87SgvZSYdS14bzFFsVTwSgrLLkhPkGWWA0PV5LJNTBvNOM5ygYoLRjvxcKWMstD5gNOwpMwU%0Ao5TVQ4vOmW5/4NA7sJp5PNEazeubG7T3solMM7vDDu0du+AFvazk0ua9kQ6DUvRthybT9weck61u%0A3grhS87keaJYQzB2A8rIIafzljEutFqxpILCiFPMaK7TJBNIpUglbjj5TEpJPgdOROt9t8M4L9jt%0A3Y6habGh47jrmJaJ6zwRVOTp/iDl+apxeaWzmna/x+rKzXHP+eEepTXKCfo4NAGrhJnYD0eZfBsR%0Ad5YKJng6Lc+ytnXEJH6aLoiMW2v5/bitr/ThPAGCSq+1kJaFvg+M1yvLEkWenhJNcDTWkNZV4rw5%0AMcdIMR5v5HNFXfG7HfH6gCXTdS2lKtZUuQ2gfYuxhu+9fsmyTGgK03ZY3fcDrmaapiU0goSXOJCg%0AdcQrIx67cYsY1Srwo5RkI7DERACqC5yvk5D0lKgr4jLKhHm6Mk4iYUYb+v1AWVb2jec8Z8bpCtrJ%0AZH1Z6bueUiI3t3vpztaFzjp2u46EpUkjyzxzuk587/kt3W5gOp0ogG88XTdInwqFcRrf7OTgVzNL%0AXNHWC0G3cYwp4hTSiVhGirJcLyNj0aRppiDRqDFmPp0m2f6mTIwrXRdY5onOGe4eHtnd3GCKUO8G%0AZ/jlN282aXMmWC8HHiMePN82uLrSei/vqGHHsszsvaYYi6qFF0+OnB4fCVbhmoAzht43lHXBBseT%0A414iqt4R04wyhuPNnpojwQeMygzDjk8fP4rnR1tMO3CZVsbrhbj5z7SyjMtCC1zGM23riWllaBp2%0A3tL0A09uj+iUcarw99++Ja6z/LssC1Yp8cRV+Vy1BrxTHJoGtIidgy44L/GvXdfSNJ7uu26p1fjQ%0Akgo83w+E4Omalt57vJWuytA6bvY71rjggmVZhDIYFMRSeXZ7ZCpyWXgcJ8a10HnPOAt6f54uxJTw%0AwaKMozOacZ5wXUtjPbVWpmVlmmfR22jIW/0BVUFBTpnGQN8Eai3s9ztSSgxtYC0VpeWC1lhNYy1D%0A18q/u3Ec2hbnLTfDTtDitYoGwGh2XUAr2LUNCuloOSUbg33fUrUFpXFWU6pmTgmjZGjtqoBbvJML%0AQd80aFVJpWK9vEcba7lME9M8/+PBuYjXTmuJwHkKu9aSi3jTjPc0Foxx5Iog37UmGKFqllIYmh6n%0A5XfYBy+dnlxwThIQfXD0QbqcTZAOeN96FJW+CaRSGddIcJo5ipA9WNHOeOSy9R1FumIEghUCscpZ%0AIxfo+o46X6logpFuVSmV4JDYYs40WkBTfQjgnQxzvKEaQ0YuJaRE3/Z4a7Au0LhGNnydrl7H3QAA%0AIABJREFU59l+R6kyICwUnnWtuFrRhMZy07fyHosRZY1szotEHNEVY+Vzr9EsyyLU55LRuqCUofFu%0A6y9L5NyFhr4d+OzVMx7OZ570gW8eTihlyGnhdtfT9ALQW2qlGw741lJiYeg8UcGiPE9vd9Q1Se9U%0AKT6dLlhl2TUNu13Hvg1UNLt2RyorR2/pW0/jPV+8eEHTehwK31geRyE2+jCIey+vhNBQgHlZ8MZu%0APkuF3tQ7zjUYDeOy0HghJy5r5M//S914/dVf/dVfWKOwxrEbBi6j4GuD0SJQRDF0Da9fveTmMPBY%0ALO3NwN03X3FzCOyGjpcvvodvekgrj1MkTXB8cotWlb51v//i3T8+0uwOzDFz+vAt3ltKgtPpA2TL%0Ap7t7/uNf/4L/9r//M/L9HZ/94R/xN7/6DR8vE4PK7P9f6t6kybrrTK9buz3dbTLz6wCCZLE6yrJC%0AobAdtiP82yRHNb9MIw1KjgpLslUNq8gCQABfl8299zS79+A9gD2Q5xKnjACQeW+es/f7Ps9avaM/%0A9eja+Objo6yYd+FjKhlv/V5ehZ+9+4K8LRLHM5bLPNP34rXonON52TBaM44yhUu1ccmVX3/1ljVG%0AWsv88PmKMR1vjiP9+cx3PzwyjQM/e/ea++OBu4d7eu/wRtOs45vvfpDJ0zITdypi09BS4of3n3DD%0Aga5svP3DX7MVxd3diVQa6/XGtx/f8/DuDZeXmf/rt18zDSNVaZ4uV9Ca8ziJ6DdnmQzu1KnWhDh1%0A6DvxhdBYU+b16ch13aScqjRvzxNfPNwz9pbBdigl9Ll3X7wiZUVtmrH3vPviS8wwoKiUsIAbWG5X%0ArrfAwSlKFeSs9YYYNq63hWa8QCOK4vDqFV/96g+5LVd++4/fYtF8DFF+B5cZRdsphwplFKXIVm/Z%0ANraUUfvUo+041957VJFyccwZpzTGGolNaLh/OOK7gVenAaU0Wjkpi7bEw/09y23j4e6I9x4/jXRj%0ATy2FlBKd96A06+2FVpoUu/OK6nqU1WxbxvsOU2A8nlmrR7eNeUu8PN747YePdONIKUIWirlitcA/%0AnpfAYejw1rGEwLoskulXMs30/cDdMKBr4TT2WGt5deixWvH67oDtZZPqjGNwSiSmwwStYayicwNj%0A5xkGj5+OdNNIzomcG1oLaZIiL/ukCg6BLMQiWOmYKt44QijgBXJyd5x4fF5Y5pmiJPLwfL1CUxRl%0AqFUkuVpb4r69qzRyjOKsmUbs0GFQvB4d3shWc/COeZ3preF46glI8RqqbASrbC6UUVg3ss4rd4cO%0A74WE1jTMWyCnIhN8rBC9nPQ0dU48Xmf60QvhrRRG16O1YTyO0BrX64YujW7oMUqxVZmaPd42aDD2%0AniUIDRLg/u4sbr9FekZbDLy8XFAl0TvPqffc5hVqxVvN3aEj/xjDyIWaElo5psMRZx2qKZR2OFXw%0A/YhWCtMLrCHGjKlZyJe1EUJGu4ZRjnkVBUXThhQCW0h411O09Pom51lvAWOUQHWM5WVZxc2WCzmJ%0APzHGSEwVVONXX73j0+dPnA4TVoEdPKZJ7DUuM8Zoti0y9B5K5vXDKITBfTJpWkNrx3Q44JynViWE%0APJpEXVQl0bheZ3EN5UxpmsttIWbZCq/bxpoLuUJYF6HSacttS9yfB66XGzEUqHKIba0x54JTsOUs%0AU16jcMZTSibkxLZt0BpKN1or4hGrldM0olPl4dCzRRGklpwYvGLOBVsK2ihGL/L1aZqEmFYF5z9Y%0AqPusXHdOnEDzht0HHCllrvPG4AwlJrZUyEqzrgGtNTEEYiwsy4yyhqP3xCXytKwsMUrULkVyLCht%0AOR0nqjIY1ei8QzvH49MT13nBG4EgtP3w/up0Iq0rrnM4JYj4FFasFyiRVeJIK7kyDgPOOzrn2ELk%0AfDyIINYYimq0XSDcOQEw5JRJVeFNQSvPbZ7phpGCiGvvjiOtVJ6erzSEoJijRCIvy0bIlSVnWiqU%0A/YKwhkDJSaJeRvP1d98jZ3ch9onUWAAsTgnu3ClDU4qYs1QGUJhWGPuOWqBzFjlT73CcHbzUGY1z%0AAi5JteC9eDyVEe/l6TQxWMNpmli2Qjf1WG1IcaMzmmEY6XWTjf1tFfqsFWfUuoO9Ui5UpZmGTv52%0AY+DhNPHx8VHgFPy4xTH7hqdIZ9tKZD6ljDECYlIackgMToZqY9/h94uJ04bcGq8OQpLWOTNMvRBB%0AaVgtdYSh87IN1ZXzeGBL8s1VRqJuna503cDB/BjrrHg0faepWv5dSmva7uUspeCMxPm8k03stq1o%0ApVCqYZylc/an371XCmU1rQkgxTuL0zJYzaVwNwmsbeqFtDr6Do1GG8M0CqG66yxaCzzEG6EVjtNA%0AbprJW6FV5gJNY40RKXMteCfvHrcrB1RpIt12VmCAtUqXUYlzTLalmrHraDVTc6KmKhHG/dlxHJzQ%0AQRs4azifz6QYaG2HfSgoMfPu/kRMIoIfu55cCylkxr5j7BzWQqfFW2X33r5qQk2tWmImgzPyHWuW%0Aw6HHo1C1YbR8fioXahWojkaBqNKw+kcHpOcaIkZLXWHsPIpCjgFL5fVw4Ol2o9pONmmtoWqhb5Vo%0AFHfjkVYDg5XKwLpt9NaIYL0pnFHi0lOawRlaUxirGEzj4XSkUKEVeq8ppdENA6lp4naVKDCVeU4Y%0Ao/FofA0o39Pvnc2QM+dettOxZIHmIZs/vf+uOy/xVLf7IP/Nv/lv9OL1F3/+5392Op5RqvF0eUEB%0Auch6s5TGz1695Q8OI7br+N03X/PD8zP/8Pff8Advz/zyF19h+wHlpKAY1JFX9xArTK/fsvzwOzKK%0Ay6dPdJ1juc2Mh1c8Xy+cjkdeLpGXEPn8/nvevfuCL758Q9f3HFTiP//ma7ovvsDmheuaudTK//qr%0AN/ztP33HP/3wxBKLxBJqpXM7Hlchm69aOR8nmTxW+bLWWlnWFWXsnp31lCTY0cFZplFs7vNNMtmd%0ANbyETCuB06t3aG/5+Zsjr149sN5eePf2LdV4TF45PrzG+iO9d7ixRyvLh8cXlLXMT49oU/niF78i%0ALxeOd6+YVaMsz4RtY06RL794h0kLH5+u/MP7J4mlxISzjrIf7GLOlH0jU2sl75HDkBKHzjGHuEcy%0AZBs2GPnd9N5ynDrux5FcM2/PZ053Z8bB4Y73pAqdh845usFxffyMth05JF7dH3n+fOEwHWgtY7oD%0AYQn0x3tySngFyspD3jmPdh5/Gnn64RueFyE9uZb45vv3rLVh+573n5/xzuGNbLF+LIi31sRflGSd%0AbrSid5ZSROi5RQmn1CpI7UPfcRwdP3+4Z+gt5/FA7z2n08ThdCBWy+At/TjJ1KRWrLGkmPC03XHl%0AqesFd/+GrhsABf2R7fpMrY2q5GV9mzfmlNjmJ5p13EKklsLT9SIZ5SLr8Fh+RFQbaquEmLAUMorb%0Auv7kkRq7jtEamtI4g7iNjGYcRpTWnCdL5x1344QzGmc8KHBGgR/otESm+t5J9KEo6m65ryVTckHl%0AgOo7XD/RUmG5LeRaMFpUDE4Xttx49fCKRKbEjWtp+8u1MW+RGcnB37a0SxDlRZpSZugs10UekI2G%0AMo67aeS+F4DKw8M9RsnluLce1fWMo8eZytRJz2J0HSE3vAXjO7p+AgQgobXidl0Z+47bvO2xBrks%0AWaPZyu6Hyo2tNqbOkpSB3YfUOQHQzPMV47s9KllRzvKybtw20TVMnZPLiZWicuc9IWwM04RqFeMd%0Avht4dzhyW2+czndMnebldmPqR6bDEdN1LMuFtw/3OKdxaFw3kGqS6I119N5Rigi20eIjqylR9q5m%0ATA1LIclvkxgrad2IacO6TorrTQ6ZThtCFALbdByZbxu69+SSuCaZlg7DACmSa8VaQ0kJYzXdMP4U%0ASVlTxQF3znOLAecdd6NhK/D2fMeaK6e7SZDURciWb+7uicghF+sItyvDNFLiBtZSs8Se5znycH9m%0A2wIpBpyz0rtoUGJBkVHKcIuJkhNGa0qseK94uV6o+z/r8TIzHA+sJZJKRRnNsfPEbeN4PrPOi2CU%0ATyceX660Jk4qaz1v+07AFbVw6hTNGjo/kpuQJ1NauT8csE5x6ieiEkrgdJhYbot0FqxEb3NTdBq2%0AeSPXirOWWyjkGFlz4nw6si2BUjKlZtaqWWJgWzZIoo0YfUN5T0qRx+cbl1KxBtzQsS4r47518cPI%0AljKDlQzS6e7Mf/7N70Q3UBvnTmKTqVasatxNHXOB3nhKq3Qe7scJEPRyP46Eknn1cC8RtxQ4HkR8%0A7rzntmy4tl8y92dtyXKRHjpHSA2vNNZr1tgIpcrWr2Q+f75yOskwoxpFXDZyd8B5y93DmbhsOG8Y%0AFdIpPZxoKXNbF7Q1fHy6YrTg8I1S6CqKE+ccrYgjs9OygTkMcoinNXpnccbhnJW4pRNC7Tj29J2h%0Ad1a2Jnuf0HsrkTtjpYdlpfMbs8TkxuMRjEjZdRNPqEZTSyDURtk2XNeTtcibne3IOVJSRu9y8NYg%0ApcK2bSwx0wDvhDhpWiOmJFHp2tBa6KE0xWHw1JrpjKWphlKasZPNmXSTNKMTJ9zUWbzzaKMxRWA5%0A09DTDxOjs2ituBuFGmuVZt3jctYZWoocphHVFJ0WhP68Lpy7juo8W0qcTwdeLjOdM/JsqhWU4TSO%0AvNxmnNWEKq66LYl3s6S9b6713pF1DHufylCgFpHk/ph0MRqvDVXBYBWpNryTd/rQdZQYUfuh2/9I%0A7HUWtV+IcqlkJdJhbRRWySWt7L3wY+/AKFQWvUmzTtDxyqBUJefK4M2OaTfMW2D0nZxlKSgtvkFP%0AFUDVnp/XRtNZR22K0+hRCNSp74XYd+o951E0RTEGOmtoptEbJRTOEH6KO3trcf3Aq2mg5sK4a3fm%0AJFWBnDKoimjJ9a48QaKwKXLsHMp5Gg3nOzQNo7UMJkqj9x0va8AoxTQNPLx9yzJfUKZncJW4Bt6M%0AljevXrNmeHy58gdv3/Dx+YrVUSiFSmHUThGkolAU1Qhh5e7uJBFJvQ/HcyGkxOgNFU3vLKP3dLXJ%0AkNNYbjHvtE7NaBWD77kuC1o1jr0T/UKTJIOzjtPpvJ/nC15rUhFwiPnRc5kT//q/2YvXX/7ln3lr%0A5QGiReo7WJmI3e+HCt81nm+fGYziT+/v+OM3Zz7HACnzi6++Yv70HV/87Geslye876VX0fVcPj8S%0AtsBxEFfD589P3N/15LAynu7FNWA1x84wjZbPHz/y6cN7Hl8u/Ppf/SvSh0+8Gk88HBTvHy/87tON%0AL84H/tPv33OeBvo9wlhL3uMJe3HVaP7oiy8IeZ/KlyIRDaMBg9Eaaz3OaI4Hz+AtL5cbb45S2M8N%0AUmr88bsj3vfctpU/eHXP1z/8wFdf/YzTeCSnjfOhw/qBx8dHSnxmWS48f3qk1Myb1w9Mx5HDYNFa%0AaIOqRD5frlwfX3jz6h23x0+sTfPh0yPfvP/Mbz9+5t39gZIk0vB0uWC0kgJxk5L0FhOncQSUlFa9%0AdJ5CkMJqqo3BSwZ6HDruhp7JSMnYOiNr/tbQ1tBbzXq9yc8xTeTYGI9Hxg5yWHl6uXG+OxLWF+K2%0AkVPieD5SlGZ+/Cgl79xoqfDDp/cyEV8qp9MDpUact3z/8TOlVD5crnTIZTHnKi6U1uRB2xpNG0pO%0ASBJhz/Pv/625CJRCK0VnFOep527ouJ8GMopeKWxnuTscSS3RSsXWhNOa4eAoyuJ9JzSvHDmez2jr%0AUKbtRCzHOl/R44Hr5UKNkRAi61qYbxdM1wGau/NrQggo5yQnnzOfbithW7BAb8SHAg2vRQ4dG+Tc%0AuC6L9PX0jw8zAQ30nXw3HsYeazX304hVDWgchgm7d66Gocd4x2AVh+MJ7ZBYqPWgCkrvxWNrUXr/%0AnJUibSvjNNH6jrhIIX9es6B8jdAFT8d7bktgnEYgiYBx8IRt4e2bB1TZ8evWomqlai2HW+eZN8Hl%0AqgoWRTPwauxhJ3B9+XDGaOl8eW1EJVAFGmG95ThOJCNTSqsarvescaNgGMaOXDJe7ujUnJlTZA0J%0AZzRGQVKaVCteG7YlEFOh7ZNlpRVa9aQKuWw4K5jkses59hatNS1ldN+zhQBKcwsRZS2/+PKtvCjW%0ATQYMraBKkL9Ho0Ti7AxrCJhaOE49hsbtGrDeQgU/yXbV/kia0o1QIIRV8M/e4JWUt7eSSQ2JXmwb%0Aw9BRrIEs3ZLaNHNYqNqwxIBCACq///yENqCLZP+PzpBplC0JAKATb5x8ZpBT4u58IMfEOMg2MIYr%0AkxXZ+ofnK6Nz5FI4TaJI6L2jpIpxnpQzx8ORTMW2gukHuWgkcSmiFbFmnMqEeWVeN7aSCLmhcqCW%0ATCiFGMRvtqyJGCPFWUKOWOO5zIk5V2JaccqwLDMxZlQOdF78Td3hwPUqNDLtOw7O8/n5kd451i0w%0AjT2pJObbhYfjSK6V223BGc27+xPLbSXXzPW2QjUUKp3RjKcDFJkSu3Ek1SI9g5YJKdE0uBIppbJs%0AC1sW0tjt+YmqAa25XWbW20KOhZiDxMCtoqmeWBSfrzOtZl5NnXjO4oaxBq8MQWmWLYh70ntsg9vl%0AxqenR9YQuT+duCwLuQTOQ4cxUHKls5rTNDBY6Y8aaygVnJMo3cPdmbDN9FqjfU/V7FsnJSS440hn%0AK51SOGdZU0JrRVoXDI1mIC6B220h5UYMG2gwpnE4nEgV5tQ4nXoGlLgT1xnnNafes1XL2hS6Zs6v%0AHnDO09H49v0PhBQxCi7bJjoYKs7Ke29wbkdti89x7L2oJzqBQxw7R8wJbwxT3+N7LwNQK73TNw9n%0AOt+46wceTge0FQ/Y3TSwrgvT0OGMpqREDgmvNap3qJZwXpObY+wH/GhRBe4HIb3WOPPq/kCuBqxE%0An6wBs0MklrBRSxHI1T5Y9FbTGY21ShDzJUtFCBFns8utvTfUIujzzip6axnGkc5bvNGUGpm6Du00%0A953hy4czuSbpS+s9tpzlnz0aw+gcBs00dgy943gY0E4uCE1bORekTNc5tnXjeBgkEdKNrCkz9E6i%0Ahkqe20sQqqwyhi0mOisUSa2ELmm0wVjD4A00Td/JBSdX2Z4d+g6tq6RXfMc0eFpFXGa54Lyj94rJ%0AWs7TQOc11znQebMvBTSkBErIjsZoXO+ZvOX13ZlUK0ZZmlXQwCq4hYTeO5lo6V2XIj0+rTXLOkvf%0AdlvAqJ8UL60JKn3qPE47hs5yNw0sIfHmfCaXIjCrVjg4TaiCfh+7YU9kuN3Vlpj6gXFwnJz0JY1q%0ArClx8JreW6pWjKrhqDgjkUuMxB6tsSitOA0jt5DEe6kRn+22YfaNMNoy9J41JSFlFrkYe9f441/8%0AnKVVtjmTciDExJwWBiUU4zUGXh07Xt2/lY2r69C27BHWkbeHjhIzzndcr4t0seLKq2liyZnTJNvg%0A2tpPFE5UkUuyApcjvusYu5ElBmJc9/eG4hoio+8xVvQG1hkutxvztnEaB55mEaanHBl6R8zihfxv%0At+P1l3/5Z2b3DdSdtmYAZUS++7/997/mMSZ+cXfP/Hzl/ceZrvP85rvv+eXbe8bpgBtGPvzun0gR%0A3v7ql/Rdz7d/9zfk4tAqUGLi+vKE6+84nO5kcq4baM/54YQCfvub3/HlV2/QYeH7jz9QTcd3337L%0Ab7/5nm8+fuJv//4f+eWre775vOGM5/NtZk1tn6oLhU1pLWVIYBpHkSGnRK6ZiqLXOz1OwdA73r66%0A4+PTC/edw2vDEgq9t3x4uvDmPGKtZ15mvLUchxFrwJbM45plKtYgbDfO53tqgXGPFcVU5OBUIrfP%0AV4pu3J0P/NM//oZUMiU3Li/PVGX58P0/YWrF+js+PM94U/jd5xvPzxdeHUduW5CCqpMSaM4Fq0Uk%0AWGuh1ELbJ4DayJbnOEoR9uwsvTXYHYNqrazct5gZrJLLlxvYwkJcxfVD07Qkk/nuMDLYHpQW6aC3%0AXK6BcXS0XHh8fsJZxefHZ1QJPF4TW5x5//0H1vVKml9Yt8yn55lvPz3zOC+ssWKQyXWtkqF2Xrar%0AIQa0UrRaRHxtjMgtjWXqJB9+mgZGK72FsfMMzmGdZU2VlyUSU6bVRN/LxDfmImX0vZDdqsYaRWs/%0Ars3h8fkFbSytBtZ5BhqYyrys9N5yW5JEvAx8fL7S8kaZZ7T1/MO3H+k7y6dbQtXKmjN+7yilttOs%0AGoQoMSgphVuoUoS+Ox7orGYaRyZvmLxMNM/jyMenF4qy8oJEIjDGOVKI8uAM8rMaRCRtjPRkyu5n%0AeXy5otCsy5XOS3Tpuq5QE7Ep+TtXHSEGrreZlCOmFUqB63VlGDs+XTdaaZT9ANo7KXEPfSdukibR%0AB7cLcO8PI5TE4XimN3A6njgfBolQGIfOBa0NWEvMDW0cy+1KU43WFCVtbCGQU6blxrrMlNJEfFoy%0AvvPoUoi1UgpAYls3tlyo++GjhJVaDHIXyGAsOQdyq3S2w2rDLUZSsagSuYYk5W/A7FTUw2HCdfJd%0Ae7ibmLeAo5CbbM60c7y+O4qEehhYF4ksZjRpRxzPIYpgVsn3YNlmYoj4ricsG6DZ1pU1JnzvcUYR%0AQ5AX23wjp8RtlQhuK1G22UskpUaOGygl0ItaKCjeHE98vF4x1u/EsUbI/y+Z7DT1XJbI6Xygdz2H%0AzjMvVzl8WkduEvmYppH747A7djRhWcXXswWGoSfFLLQ51djWSM6RlIuIRbPE73JTzOsiAnBjSOtC%0AipVl27Aatlh4vM3EbSHUwnKboVoeX14wRuG8RHRjKwx6kC0/Cm87qNJ/UMrgnecweJ7nwLYtKOOZ%0A+hHdMkbDNHQsofD2fOTu7szd1AlEQ2u2kHjz6hUvt2V391SuIZLjAk2hlGLeVlRr+E4i18Z2zMvC%0AvAU674kxEtaN1hStJV5uG0uIlBxZwirx3AhhS9xuV7R3vH96Zuwdy1ZpKfF52RiGI602tNMobRn6%0Ajqn31Fp4WiJPlxe881ArNJHS1gqd7zgOHUprOqelp7pveO0eO+2saAu63tNaQe2ENHnfQ95BQqnI%0AFi2lSGmwLRspV3IV4St7aT6HBe00NRY617PMN0BABo+XK0Upaqg8rQud70kFSol0vvvpjGFVJSnD%0Adx/e07RsI+yedHBOPtup73YwBSgtmyBnpdivFHRWQCGH47hvMAyHoZeBnRYi7uANaIGPLCGxho2a%0AKyllUhWB9Msc2XKht6L3iDHhlYXcKDXvB1qN8oYUGylFjsczS2rE5SZTISUXHpRCa8Pl+iJ9GOtp%0AOwjL7t9ZowX88SOh0Bl5dnfOoZqgwA/eY/qB00EUKse+ByVuvlb33uTQi7A7VUoWsl/Z4VVzjKxB%0AiIvWdQwWwfI3IXt6o+Ty5AQ8lFBYfhTMK3KBRtl7t45YBIZQAGpGGfluaiX4fLUDznorz89UEn4X%0A29e6XxwQmuQWK37o0ftnaLXGe0cumdYUb8+TbF8HT46ZkDIxC5QqN+n1+67HKMOrQ0esBa0MB++4%0AzgvH3sPeg461MNie1gq970HJsHHoxF3lvN9rCxZnGrafWNaIqkWgMqpRMdyfJrzrgYxVDaMMMSde%0An++YbxtTb4ip0Vwnl3ZraULqRynFsgYepp7aFNoYljXglMF6S0iyLKgloX2HrjLcKzmxpLTHMRUo%0AOc8Ya2VgogwxZjpnwUi3a/RCMJUz8GHnFTj+53/5LxjGgbollhz5dHlh7DqG6bCf7TrOB8fgB0pN%0ATONIrpb3H97TUmbeMqaXZFXfeYau5xaigJpKxdTEVmRoU0LhJeyyZNdhWyHkQsFg0GxhlVhtajhj%0A2FLi7WHkFoOc37XiuoQdmNOhjEUr2GLYY9YGvyub/vW/+S8LlP+rv3j9xZ//xZ9577Bm9wDsa8Gu%0Ad5LlToU//YOf87uvv+Z4uiOVwG+/+4HzYeLf/81vOA+WGjfc8YFWEh++/5rf/eYfaCXz97/9lpfH%0Az/Te8fR0o7fgx46YIt/9/d8xvX7H3/6ff0VaF8iB+fGZ//z197x/vPHbv/07Pn78wBf3A9//8BFz%0APPPt+/d8vF3445//ko/Pj6hWxJq9bLx7dU8qRUqi1qBsv9vexSGhVCOUxjBI1LDWRqkKpwpgeEmJ%0AXzycuG7ygV/mhaYEyZ1ious8lsb5dEBVxdB7vKrgJmoOlFJYYuDoLWhLaY2X77/FDj2uFn74/nvW%0ANfH0dOXl43tQmeuy8BQyf/PN93x8/CAFzVJIMXJbFmKRSMvYu91QXhh8xxqFtDX2PUrBHKKMm5SQ%0AitYtUpq4QjKKUArGGS57D6Hren54fOI2LxhdCbHgVKMbPGCwLTMcT7QqB+41bFSt2NaF4/HE8+cP%0AXC4v5JT5/PkzTik+vqx8+O4Hetv47tNHpsOR764zX3/3gUsOfPXmDbdlYQsb3nekJEXNvpMHRu8M%0AS6zUmgF5wSoFUQaBeO/FVqJky9Dt27bOaa5bQNfCmgrrurGsKyFspAqmFLTTtFyw2uI1pKbY1hvW%0ACzhinleM0Vyfn/n48QMxFZbLE8oYPj1eWW9Xwnzh49NnrPVYa/jm8cJ1vlBa4+F4IsaNmDPeyORq%0AcJYtVY69Q7fG87JitabzHU4rMBrnPTEG7k4TBiRSumX6vsc7g+s9tkZCFSKhddLBuM0XTDP0g8SW%0AYqqE6xX1I9hMQ1xvoC0xC4Fqvl55nBdq2GSaF3eR4fMzOW/YXrYfSwy8rBvZKByacXCsIcgLQ2tS%0AE4ystZZOw/MSUUg/6eF44DR61galJCESAvO6ElJFV0G+g3zHO6d5njc6J5nw6+1KSxJJqUo8ZKop%0AVNvRup2Xi1grhJiZ141lXlhjFPIRhZQLsVpIkRRXcoOQqrhkkOdBSI2WE87CnNtPlL1SCijLefI0%0AO9Fq5X7qGJzn0HfEVnFuR9hrxbpunI8Tedsw1u99C3BkQq2UFGm1EraN67zSG0tIkRjkgtKC4PtB%0AnDc1rMxb4jIv3NZICoFlC9AyW0zErKBCihtZCZUyrAtJK3JrLLmict49UQWMZez9hf5ZAAAgAElE%0AQVR7Xm4zKDmUKxqvzg90ThG2jfM0sMWEcvYnVDj1/7Nh1pqmNc4qlmXG6sbLbSGnwBbkwp63QMmZ%0AkLPQw7ZMDPL/Yy3bMqMVPN9mlpC53m58vC7M88y8RcKyshVNiYFYI7kq5tuKtYaXdWXOTS4aOXML%0AgaYVuUqodFlncQNZhXYT27bIluRHKatWHKeO2yrRn2UNdF2/d0Ict/mKdw5K5LJGLpcXjNJcrleu%0A80rNiWXbuMwzZMXL84WQMktI4lEsmXkVINDj0wuxwsenF+YQmJeNdc0opXiZr2QFKVR0yVxTwlnP%0A8xa46z3X+SYHsi0yjhPPz8+iN3DS7/j+45M4bVLYXZtwdxx+GvIZpei9/Yl2aJQQcJ2SXmkIAVql%0A7ARB1Zr8vkuTrnRVvFyucpEshZYSa4hYp1lDIuXEViutJgqGy/ML2nq2GHier1g7oPcIq3GeLVc6%0ALZ+BNeI+LEU8T59fLpQYyTTef3omZSGY5ZwliqYVzliRyo89qVV6JwkHbQytihqhZNFiOFUpuaFa%0AZYuJVuUc0HtPTpUQRVOyxoQVvjk5C5nuOs9Uo5kGTyiN4ziwbglrNSFH0D3eWg5DR25l95sKJly3%0AwthpSlNobfnw9CQUz5rJTROiJHFSTvJcMIbeyyZycJa6XzwG79EKpq6jtibxU2sZnSKnjIadpigi%0AYulNKYyxkgZB9CIt5b2HK3FNlCQJ7k4D1nfUVKkKUNItWiJ8+XBknEZqbRij6KyT318pLJsIpJdV%0A4rXUQj+OEoNDYXXbB8Gazhm8c3Lhd06csOxYcCNdLaPl5/DW0BsFrdJ7iXqnkui6nkPnCKnQlJIm%0ArxHqatujirnK5aMqxXFwKON22h90nRMtkvKUEuX9s58jvOsoVbbaOUeRO2tFykkuCMbw6u6emrO4%0AQiu0Vhg7z2nsWEPmfBjRvUA/rJU4aNm3eLQqEX4l6YtOKyFFtkoDibQXxboFnJWYbNUiN16jqDa2%0AXNkKgoN3dh86aEotxJrJexVANbkwt5LJtTB0I2mnXqYkP/d5HJi3wBoCKMXP7s/8yS9/xdhbnj5+%0ARBktaRfXMx0PxFp4//xMKYlfvb2XGkHYGAfH8xy4LYuk4bRiDRmonA5ykQ3rQmryntC5UBTy/XCW%0ALURZ5liPMoYlbCwpCXk7BLaSsUYzx4bTjS3/eF4Xx5o1ct5TSoiGvZeLfYmJ27byv///bLzUj66l%0A/1r/13e+nQ4HwYOmSE6Jdw/3xNz46st3aK350y/uUK3QDXfUFNBh5vzLP+EyX/lf/vkf8df/8Td0%0Ao+HzNfDPvrznP3z9e76YTvx3v/oFP/vDX/GPf/N/0w89f/iHP+dyveL7O8bJ8fV37xnvzpjbzNup%0A47e/+5pPW+Lf/vu/5le/+iPWnPj56zv+7b/799yWjX/88MS//JM/4j/9/d9TqvgHUoo4q8UHVQql%0AiY/m7etXdEY6QXqP86xRTNylJVCG3ltaq1zmwOvjRM1RIojeMY49hMDPf/4lvTN8+/1HXh89b+7f%0A8u7hnu4w8jD5fdNQGaaJfjwKdjZtaN9hW2Vynvl24/3TjVSj/PE1sNqy3i78zd/9RiSK88qy3Pjw%0AdOHDVToPy3rj7iBr7aatTOKcxyi5kOWcGTvxYlQEOGGdOIw6L9LInBsPU88Xp5FrypxPR/pW0VZQ%0AofOa+PVXr3DG8s//5E84nw94bzmOI8u20h0O1BRpOGLdmK8zz7cLg3ZcLxduWTEOjqfnK1uTB8k0%0AjFyfHqnWc7lemZeV5+uVHz7PXEuDnMh1L/trjVIO54RYVnLCaoOmSqlUa5xxWKMw2jBYjbWSj586%0Az9tDL+LIYZC4Rq2cDh2qaSbvcV7x+nTP+fWD5L+HDpRhjQulCvmnEaA2Pj49Y03HFgJGGW5bJNdE%0Aby3ZegERKMt1mfHe8/HxiS0EbvPGP3y4ommksgrgoYLrDzhjKbXw/cf34ltLiWnsOHhDPxzoNbx7%0AdWZdFo5jz93U41yP05VaQXuP73t0StjeEeaZyYtk+u58J2S30aOLFKyLBmM7ti0CmSVE6TZqQ6kK%0AbwzP84ZSDVsL1VjWGCjNcPDSk6phlYhCbfz244x3hnW+8rTcqFWzNcVxOGCd4/3TZ0ZvMA2mwdHr%0Axs/evWHwB1TdcFZzGMX9IvAbic65oafvO2IQR0tvoaVKLJnj6UiOFWxFlcbkJMLpvGXdEmnbyMgG%0A7roJSc1oiVylIgewSgEjRepDP7DlCimgrOU4DHx4XHjZAk41Pl1fCLmSmkZpT62NL7/6ivvTQHh5%0AwpDovMAkOjdStxshBbwC66Xz5qxjXWbxB1pDbFCWwDBZTBIPk/WWmCCrymnqqYtskVMt5KZRtRLC%0AQiqV2BRriDKRzfv0tVVqKTQjERJrHUrJd7qWIoMaY/ntxxeJaxjFnDb64UhKmZAaGMPr16846sKy%0ArRyGns4qTnevqSHx8vIJazVGI7bXKsc6ay25gbaamkTymrYF3RRzjHS+p1LRBnyTg1iolZRFsFpz%0AZisS+76lglWaceiY10htBVUbckRRWO/QTaBAnVHEAqex57oEnrcoAnVdqUoiJ844hsORb3/4gFeJ%0AlCW5MFqFGybenO+oYcZ5S2c0Rje2JMVyay0hFWxn2ULGtsbLfOXc9dKP844YEk0VjuOEbWCdYdlx%0Ax6AoNaFQvIQkW89a6bR8Rr3ft02d6AG8c6AN87zyxZtXXG/y93VZAp9eZo7HnnEY+XzbOPYTfdfh%0Ax5G/+uu/JpdEbuBUY+q90E8ByEzTyGRhjZn7aSTXRi6NUCtVK4iiKegAb60c7HaU9TCN2Nqku+Y9%0A6yYycEUVUMhOaa1FotlOKcG6Gy16gD1yZrXBuQ5NZRgmUpEEwofnm0irc+BlyXi9pzMOJ/7qP/xH%0ASVzksvd7NvpxZPIdnW70Y0dvhOD2+njcO4uO6xY4TB3rlhicY4sbR+ew3knaIGe63SWUc6HfqbW2%0ANZSz5JxoSnxPBo12no7KFjNfvnngFiOdM1Rl8cbQquK23Oi7gaG3GNvx+emZr99/ZiuJ3ll+eN6Y%0Al5Wh83x4vuBU47ZttN3H13nH4J100QbP3WGkpogyDl0Kc8xMwyBLGRSmFLJuHIyhAcdRJNhWVWw/%0AcbveOAw9fd+zzjeU68glYq1jjUEuPk5aQgZxnT3PK33v8L5j2QL3pzvitnDbxEHW9R1PlxvPt5W4%0AxwrXrNClERuEKA3PZVsowOg9OQW0NXjtmHpD3wvxVjUIQfyOZQeR3J8mllW0Pl43aI2iwDTQFLTz%0AxJipNI7DQK6FVhraahkmUYiloDJgncTTrUEhwvPOGTJq14soGcqVxv1pZEmV339+FnBEylDBWEfT%0AAv55df8AOaCcYVlX4ibeVa0VXx4PJAXTOLBcr3y6rryaOkrVVKDvHNdlkR6uN6RNklZD18nFuxU6%0AJ+5Mbw1LqRytJipL3KnCIQcoaneNSVph8G73OQraXykho+YUCTExdB1P28bzdaH3ljUVOq1BWzlH%0AOc8aNv6nX/8z7u9Gfni+cHn6TM6J128fOPsB7zXj+YSrkc/PC4SFj3Mh7kmYYiyddfS+sSwbo++k%0AsuE913Wmm47iT/WGx+uC7xygWbeVXCBmGaCCpIDSPmCZ9hTXdVkIpWGNXLTmdZOorHfMu+sLI6ka%0A2xSdt6xV8eHzZ7YY1H/pXvNf/cbrz//iL/7sfDgJanMvrseciKVRtMbWwi9en+l8z+AV//yP/xBF%0ApvcTX37xC9L2xNPTxg+Pz3Sq8XAeyJeZ08Mdi5K1+e+/+UAsmpeUGY0BVXh5/szLLTA/fSbfZr59%0AvPH6/hXfPc24hwd+/S/+B96+PvLv/ur/QGtFCRlsR991fPv+k4h1tZapRN+xbJFcyu7uabw5nwi7%0Ar8QoJRPjUmAX7vVOqDWqyfS6AF+9umMNgValwDt5IQC+ejixLje8MXSdR/Ud5IVaFNZ0NC/Y21Yb%0AmUzepDDutOaHDx8oxWCt4tPLwsuy0Y0Dv//6Gz69vOBQPD/f+Hxd+KcPj6TSGMeJl/lCTEkewLss%0AcBoGQFbXgip31JpR2u6H/SrkwaZpVQhwx6Hn7nzizdQxbxlvOzqjMNozTbJ90apxGnoyGrRICGvV%0A2GEiros4E2Ikh5VtjUCjxI1UYFs3UoZp7Li7u8dpxXq78e7Na7zWXK8r58Hx9ccnYjN8urwQd6dI%0ASOUnV5PSIpCkCZWudyIlRInUcXQapzUhCwXwOHhOp5MIPlEMfkArmf4536G1eH3OQyebCN9zGDQK%0Ag+tH5mXBskc3VKMsMp23taAppJ1uZH3H6XSiKYWpZXfjGHQp9L3jNq88Xmcel4jSEpVZU0Fr+e9N%0ANdE5w/NVJvOd91jVfoJ5nCdPiyvVdOIfMYpuGFGuo4SNqZvQSmI8DkXV4rlRbZfuOiv+IueoTRNy%0AYlk3rFbcYsbkTN6dSqRIbZBCpO7yS20F+RpTou8l1tJKwXvNyxJJduDp8kLKYe+TaaEz1YL3En2l%0ACXL4vrciUC2aw3HElI2ApdNKYiSAHw4ih24Sk1AIjrg0oap1zkLO1BJRxuxgho6qFFsIxC2AtqSS%0AcVhCybQs+f1SEOGulrhfqY112fbumhD3SpOY0VwMt7CxxAWn5W8mx0hnDFuODN6gmqKVhC6FV3cH%0AloRs27ZZJrVN5KHWatZcsb6jlcr1FmilUEvE0riFuAMzErSMdY4YVwTlADEnci7EEFlLI61ROnWq%0AEYLQV7ctUI28pHLVXG8zfdexhQ2n7U+dtjUUgjbSgfFCw5zXjVYyqMY0DtxPI/MyE1PG1ARWhg0p%0ABSbbiMoxdQJZyaXgvCenyBYb19vC8+VCKZl5JxMCPF+uku1XMvjKVS7RCkgp0ZTmdp15mQO1ZlLO%0AEqXZBF4wb4FQKmuIXG6LYLCdJua6R2wqW4YtJVxnGfYuidPqJ/T4y8sLRmtAkWMUVL9zqFo4Dhrn%0Aup82f6kIarvlRK6Nx5cbt3nmssr3IdbKmjLPlxtbTOSqZOu3CmjHWwMNQtioTfH8MhNTFIjTtqGA%0Aawhct8Rtk+7hZV6wzkqc1FrWPdLXKqxVhndeVVKq0ok00pd7uD/zu29+zxKiENiaPJdojdOgOQ0D%0AtyTajVgrQ98LIGddyLkRQmBeZo6DDCcTkGOSWDLQaqY1UUMYJZ9hSRtVabZl2T16MsShFpYtcI2R%0A2xbIuVCzRPmttZSa2EKkqUbNjU1phmEgxJUaC1PfSWQIiVV++vwklwnnSTHgvYiJX0096ErZabtK%0AKaG87u/8rpN+XKsFYyQtYJ0MG2sppNYIITIMHmM0pRWMAlWzdFKVomZ5xtfaqEkm81nB43WWLYQx%0AaKX2OFraf78SmNpiplkjaZOSua0RrSU65bzjsqwCZamFVit+91YevBUfldodSUrRebd38QKnwyD+%0ATgWlZo7DQEMGGAdv2Iq4wX7EqDet9jibxqmMsh5VGqMX/ccWwi4ormRE0PvqOOKcpaJ5cx4oRTaH%0A/TAQ1sBSKgqNMQ0KxBxZYhSBszfkXDBGY7Vs/pxznIee0+i5nwZxrmlBxTtrsMhz03svUI2ad4en%0AEAcP+88fa5XPufM/vZedMXgLDREy1yod8L4Xd9dP8bt9a3geBcZhXYfXIhQfB4n4tSbv55QS09BB%0Aq2jdCLlyHHsBy4SVyo67dxrVGu9OB3zveRg7+r5nGEcUlfNB5OiHsaPmspMb8x4HLfuwItP1PdS6%0A/3yaphWdlcFUjivKSOLDaIPxDqOkqzf0AjyZBi8dKSs+U0WjMwqMEJIpDd9ZUmogYFBiDoLu34nf%0A/+Of/pIP1wvLunH/cCaEjYe+58sv7gXrrxraej6+XPjZ29cMWmZuU+eJIfP2PDAH2RgbY9jmmUtK%0AKOugNVKrxFTwnaPkCjWy5Yq3ii0WOZ8ooVJqbTj0QmTWSlFyJhX+H+reZFmzKz3Pe1a/m78752QD%0AoFBVQBXFImVLtkd2eGDrEnw/tMK0FFaEPfD1eOiZJwqFJZo2ixRZLYBENqf5m92s1oNvFywPONNA%0AwgwRiUTm+Zu91ve97/OQmojBvVLcksirx05cdrmUDfTSmJJskK/z9PduvP6Dv3j9s3/2P/65UgpF%0Ao9VK8I79uKeWzO1yZew79ncjf/vbd3z56g5sTwg94zjStObDd9/xPCVenp7YWc3ruwOff/kVDw/3%0APH76xG9/9xuul4nPjwfm6UZeE+fLmZdp4fH5GZUrL0vh8bbwuw+PFO14/ObXfPOrX/NXv/xbzvPC%0A+bYIGj0Egilcb5G3+4FPlwvDOG6kFAeIaNhby2HstvmpRGp240ADweh2jrgd0oyVg2EIDmscl2nm%0A9cMdx85yPBwwxhEQFOjD8Y7T3ZGhG0hxhga9tXQ0uv2JmiPKOWK8MU0zaSm4Yc86r7w/TzyMjjRd%0AeXm+0hYpC346nxnGHus7bvPE292O3394T+cc+91IzRUXAkuUrLmmobUSF1RO1Lp9+LSmlkytIlVt%0AtXK/G7gbPH3X07Ti1d2RH719wy5YplQ47SQatguB0/GIc4F5XTjuO5ZpYedl4jcMO1JeKClxvl2Z%0A5kzOCmcM2np0q/Sd5+4geH3dYCqF0Wu0d7hguB/umKYXlly42+9IKRN8J4fjDROdSkaOihIpRPGD%0A6NApzWEcqAiJ7tR7rIHj4cgQHK9ev+L1fsQHR0wbJtZZzFZMNtsXfmsVVQopFkLXczk/o41mSZFY%0A4OmSiDELwlRpuj5gnBOZYckUa7GqUjWEzjE4T0qFzgnRKpdCQ6GMYa3gt5Lp83ViPw6oWjckqghA%0AD95hjENbcXsE79A1YrToHJRzWCq6FZaiUNqS44w1Mt01WiS+VlfpDuRGqiJcrTRqkaI3GFKRB09F%0AkWPC9APTLH2wGDPKaLyRPpmzSiI3rGA0MWWmJWJdwA4juTZcSZznlV0/4J2hbIeCXec47EZSlC6Y%0AojHNC7tgiSlTSiXVijYO0kqtBbRjmSaMFvJVShnjHE5rKgqdE/OSKRUUhZorL9MkPTrTsaxRfHal%0AMGc5zRot8kqUIq4LenPa5dqI65V9LxsTZRS3JYk7pxswJbE/HnEqsDsd6Xzg8eVGZxvKebyWYY53%0AlufzBWrFqsI8S+RxignbJPbzMkUhxOaIs541pY1AJQQ1ZyzTFLmsUSI+DVKKTFG28tpY1iiXm3ld%0AKU3jrZGDyxarXlKkNS0HExrHwfJ8mym1scZEVYpqPbk1TMn0hxNd33MaepYkcTRvFcbJCWfXO5Zl%0AkdcAARi1nPl4veGshbjweLlhXZDhUJMeiHACBCJQlKaVQqmwpMx1mlhjJNXCUiQGFnOhVbmYVdT2%0AezXGEOTXpkgpjS6Ip3BNC7qTgvcweB7PAnjQ3nHwhqqNbFryytjJkOphDHTjSIyFwVm8USzLyrpG%0AFJXLbRFoBoq4rOSStwGVUNWUFgy6M/IMyIDehK7T5q+7Tgu1FZoSDLexhtsi74Vc6gZR0NCgVLkA%0AzOvCYRzotRxa1lJIpXF/6LnOEaUVC4qffPGGeZr4zTfv2e0GnBb1R2cU97vAbn8kpsTRi78xGE1t%0Ahdu8UmtlSQnTGp3VQie1VqK8Vbxx4rVVlCKvgVJC88kNrmvG0gTBb0WwOxd5vTpvmZZELZWUpYPT%0AcqSWhDVOvkdUQ1PwXWBdl23jskDwaGe4P+75m9/8XlINVgBSd7sdvVECP1KaUzAYLZTSIYgDLsXE%0AWitDcOhWMVazrIXgrbyWf6DXekPL5QdaaUrymWpALo3aBGBhUGStKUXIsbkIjbAi3ZxgJN5bSmU/%0ADBhdqDXLtjtm9oPn+bJIFHx7/c+3mRQjxuoNB6/ZeUve/IRWyRaq85ZdcKRSCV6ig95pus1dabVG%0ANUUXrES1poXdBgaalgVn5SBbW8UYx5Ib3sjlxNBwIaCdo9bGrusopdLU1rWJiZZlOLLvB7rQsN5y%0A6D1NO2KSAYLWmqo2JL+1XKdFAB61oGm8GgeUkoqKNQbTKkbBqfN4a8hK0XUyyNl1TrZkreC3y5mm%0A8bJEdK30wRLjit2ovwZwVjYouZSNWigR0tB7cm6cDjtyzBQUBunyeVVo2zkpWIN1SuAaygi0QjWG%0AIBu1JRVCcOz6fuuXS5Kqs45Xh4Fu2BG3aGqrmbKum0sSljiRKmglf3bjDDUWjNXSVTSWdVmIKQsd%0AUEHfBUrOLKkK1GJNrDFKpzHmH87mVmt2fSffK0b6ha3K8PYWE3vnGQZL2ciVpUIpsjXdeSfPQV05%0ADD2vT3uWVqlpYrqJLuF4d8I6gXlN84JaLrwdBq4ZGolvPz7z888f6LwhV+h049D3vDvf+Olnd6y5%0AQincn/b0XuOdJ2XpJTclCYI1JZwT1YUMZJToK1ojbf+ujCWh2Vm5lNq6dQmRz3ZMBaNhXgVFb4xs%0AAadl+Y8XrvEv/qd/8een3YFUMsH3GGOxRtNbw6v9yD/5T/6E958eMaHnvGZ6o/jLv/sV72+Zb949%0A0VrlH3z1NT//oz/lP/uv/ls+++InpMt7+ocv+Ou/+y3/+Oc/I7qOv/rNb3n/dOZX7x/5zTffsHeV%0A0/7Ax0+feHt/T7WGjoXv33/Aq8ar05Ff/e473t7f88XrO37x5Vu0gp9/+Tm/+v17rnEheMc0zegt%0AE44S/PUSV4x19M5LjCn0GOuhFPS28o05cz94WlXsx2HzgGTuDgdis/TWcX9/5NXxnnPV/PjzHzN0%0AFtUfuSwLOysiv1Iy1yXJ4bRW4vUJpy27cSD4jrlkARvkwjfv3nM8jEzXGdP1P6zCXx/3eGsYux2/%0A//CB02GgVbjNclikKbz3lJwEI6+lGFsaWOfxznLs5EA4Z8nhHra+1tD1tJzZDR37/Z7ni8hrg3M0%0A17EfRlzXc1miEOqUYt8FQjBoG6AuvH96oqXI5XrFbxnw2hoN6K2jG3cEb1Gl0A+DPAzIzMvKbjdy%0Au2U5aNbE5TqhteY6L0JiNBarIKZE3NDaRstD3jgrNCHV8NZxm1fe7Dtitfzk7StSqihdefNwR8qS%0AJ7eb++oPhWdjLbcMtRZG7zFa4ohNa2KaMV3Hy9MjNAGxeKul35gr426PD57eGZxRjIcTAZnmh9CR%0AC6QqB55v3n9kN47idylyMTgNA3NKcpHIiZgyzomseT8O7IIn1UYpCBlvdxQyoBJJtfcGZTzeBaLS%0A6I0el5LkzZ+uy3YI2nC7rch2pUXmWtG1bhlqy7pmUonMMUtG3AfiPDEGidap7UFqjcMqoX5WGar9%0AsNXrfZAtmzX0zrHf70UenCQa++p04uHhnv3Q4zvPvgvczldqy9TmiUk2HXNcMNYyr4nawHnHPC9Y%0AawVEsq4sRfDpRkEtiTkJSCZTmGPEGE2wBqU0t2kW14qxZJBOIzIh1FpAJlob+fVNUZWhc47z5YLy%0AHeuSJftfG4MzeBf4/PU9D6cD18uZwXuOhxHv5cHSULTcKGlGadk8PJ4nYpRNYkVzXRPGCwo71UIt%0AWy8sFfQW3Vhi5Hq9UWjsh465Fq7XibZNGktB6GjbJNg4v/Xd5BAgQxhNa9IPsSHQbz4/tOZ6m7c+%0AiUG1RtCGpAxfnPacXy703jF2Hff3e+kDdYF1Wnh8fsFqmJfMHBPPlxu3dcVax3la0M7jnNs0CEYu%0A0chk1RrL03Xi6eXCeVppLVNb5bJRI+XP6rncJvm8o0AbllQoWXqfgMgzEZQxTcnENFdMy2jrmGa5%0A4F+mmcFaMJ51nvn0fKZzMkk97qQTNHSBtC4sUUiEL7fIEBwvl4lbjCLvjQm03kTi0geMeQMKtEZu%0Aihgzny4Tz5cbpVZiSiyb1Lso6a/clsRlmtFGLvzaGOZFNgZGG+ZlFUpibYLK7zu8D8Rl5jD23Ka8%0A9Rgag7PkWGjK8O2Hj6SYxB1EYT90GCMurJq2y75zUBXTNMslVkNhSw4YQ06FVAQsELdLo3ghLVPM%0ATNO8dbEyU5LDYG0wpySb1Ch6AqO1vP/UJpZFYSnMpbLGShc8MVf5vKwRapZhXVU4B0NwHHyg9x2/%0A+vYduTSCC7iNrKmM4eG4o26bsP2uY41FLutrwjpLrQpttPjMKgQj77+qpAfrnIMmvSprFEuM9N6B%0AUkxpQQOxVtZUebkughkvjZwiCUUwW7ctRul7Y1AaljVjup68Zm7zxJwyTxfZ4uYmXR6vDedJelHe%0AelqrWKPoQ+BuN1BzwnnPw3FHQ3E3jj8Qio2T57YxGuMcwVhySdjQYVrDGEOsDW8sITiMajijxduo%0AhZRXlbw+MSlKFZdcq43LsnIYekqtpFLxSDoghCBExX7geplZFvk71627dlsTS8rsnKXve5YYhVa4%0ASdxLkQFbsEq0NMEz7jpMExfasooT0FsvXWUvrk1VJSpXlRAMl1wAJSqBWumcbJ6U0eS6CuQJBHzT%0AKtqobQiSyFo2a804KIlh7PCuo9I47XaUpqgFSk1yIUGTWkFpT29lKOK9w5vAuspG7v5woAtB6JfB%0AoK0jNxmweedIOdF1g2yRUyUVibeHJpvjpAxtlbOocQaHorRKTiveOjpnmZeFUjbwTW3ydzMNrQNe%0Aw1KqDIGBQqOVTMqF066XHlQVYXvZUi0+BJoSeu5u7OiNJzjHP/jqa9Qiz9NbqhzHkX3nuVweuaaG%0A9wZrPJc5bwMcj/GW798/c1tWus6TYsaUFbShbemdCrzd7Wg0hs5wfpk47gaWZaVRMOKsxiAU4r7z%0AXGbpRyoXxPW3Luyt4hYTQ+i5xZlT51mSpBJqLVjr2Y89DUHqt1K4TH9/x+s/+IvXP//n//zPd+OR%0A0Tle7Qdus0zKtbe4ELhzip9+/obL+cqHT0+8//TEh9vCL37+Ewbf8eY08s37bzjtgwhTvWV3GPiL%0Av/wr3j/fWJaZb797x/cfP3JeM53OtCJkN2MCw3hPVoUP3/2e3Cq380S/6/j2wzPJeuL0SK6Kw+HI%0AX33zPf/ml3/L0+XC6XTkdpswWgt4QtqQtFYxSnMce5zvKKnwxekgWeImB8rSu64AACAASURBVL3H%0AaeIQhOKVU2RJlZ3XLFWmK/txYAziGBhHx6HrKDHTnOHy8sLj85kxOILvaXEVAuDhAG0lRXkgHe9e%0AYZ2n1ZV1WTHWktaZohRz00yXj7x5fU/VMvH47sMH/uUv/46h7zZUsQAybmtk6HqWZUFrRe9lRR5T%0ApvdOyGTzzBwjGM2roYMNP68x6I1epZQUF63WvFwvOGd4c9ijambNUhJOueCt4u3rB4ZhkOjVsBcQ%0AhNGsawbl5EHpG5c54q3hernycrvw8PZzao0ok/n+wxlrLLd5JabI+0+PLE3x/umF3kgkpqFxRi4u%0Ap3HPEiViFZz7IfKmEVN8qpXRO4zWHLsgD44N31tyoXOe2xoptdA7oSHe7Y+kmmlN/FWqFR5ev4bW%0ACMPAvERSzQS90YH6njUuciGoUhpOtcmX5rAnL1eWornNkbiudEGol1OUjodcjjPneWXoem7LzH6Q%0AS/1lWUTMqBS7ztFyYo4rTcGbXSddLSv0O2ckRjuvK61pci5M60LJiZQyo/ckFLSyFauF5fmHQq7S%0AEsHrrGVZEs55QDxwxnW0tOJsYMkZE+TBY3c74hypRbxxGMOaC9dpZhxHcagghLrWFIM3ONOx5Mwa%0AIwronKHWxKCEPFWKPEj3Vskm00DNdSPtOaZpoWmDbpm0RNZlRZmAUtKN0dvGLlaBa9jgabUQY8Qo%0ATW1m8/Rlxr4DVdmFjrk0lJaOkLKKNUk/arcTMa7RiuY9wWjO0yRd0AZD11M2atTbz78UpO3TJyoN%0A7y2hFZ6fz2hVyCkzeMfteuO2JowC0OScWWNGa0NKQmestZJiYYqRsZOHxrxGiftsB7aUMkuKeC0T%0A+TUVoYppvU3lpWPREPWColKUTNy9tRJ9U6IdeLncmLN4X7S21K2vN3SelOD+7o4cZ+Yk03VTMiUW%0ArpdnVJGfdV5XrnOk1oxGMyehaOYiosu0xerOl5kpFkoV71RKEiktmzvR202u2ho0gcQsJdM5S+ec%0AMIGUJm9x8FozWTU6LRs9haLvHGFzPT3dJrRWzBuJq3eOrvPMMdPQKCrTmoSkScEWJJbpNcu8UHIm%0Apizx9VKIqUjMMjeWf4fMuMbEbUmkKpuUnDJGNYwRaX1T5ocBlNUaazTP0yK94SqRH5raLnMyJKuI%0Ax0whxNbj2OO9vLa1wnlNMnAJPYMzrEmEzb0N/M1vfyv0XhT7wdE7i1YGRWFZEn5THOQifyZjZENQ%0Ac2VNmSUlVKukWni+TIBQ9vxGl4UNzKO0wDuQ/o1RmiVmlBGH3BSlz9QFgRUseYsLa0vLEnf1KLrO%0A4q3mvCTxNFkZ5vjQ8fj4wuGwo6D4u999i6KSG3irsBrcJjEeu4Cqlc5a1piYpon8B2WMEtdRroJO%0Ab0jvjKaoVAZvOXSywZg2x2FRGqvYzgpI11UL9OEPDkxtLMZ61lywznB32lOKvH9bUzzsB3TNmCBT%0A99vmzExIPeEyLRStOF9uxBhx1uCtRqlGZwy5NIbO4pWQea2W7/eYEqVJ7MppxbJtQQZnwWhqaejt%0AAte5QM6ZXR8EjKIFPFPVH0AUFWM86EZcZZjhjAZlgUpVirvjgDUydDPOsdOAkxhbM5rnaeWud6y5%0AShRVGXIr1KpYo6gGmtZoVRmMkb5py1jTMQS7xRCzSMONFfAKIv3OtZJTohs61hjlouOsaDuUfN8t%0AOVGTbCRplSkmDn1HzHKxz7lQm/Q1tZWL3Lws7HrD6XBElUxVFgN0VgZDfR84R0nPnHY9tSlSEW9W%0AqnDa7bhdr1Qn3X9XE3FNhC6gKuz7kaAbOQpQY4krNcl3xS54oYDRhJyoISaBFBkaJTVyLcy5SMyw%0AwDLNZNXQtSEmCr3Rg+W9nKp8X6AVY/Boq5nmROcDQ9+jSwSlUQoycLcb8UZSXxLOlOpBQ/Pm4Z5k%0ANB8uNzpdOQJ93zPFlV1/5DD2PH565G7oebxdWZbIsRs432biKokMUCRjyDny5cORdy8znia9wMsN%0AF4LoALTmsiwCsqHhtUCS5lSYYma0Cu07dt5ynRcRi+eG9yKrvusdU0pMUeitoOmNEqhNlmdnbY0l%0Apr9XoGz//V6T/v3/sxt6vvr8Hhuh7hzfnl/4+s1rnh4feegCvzxXFn3h4fjA9+eF48OJn+0O/O7X%0Af8OHp2e++XjhH//0a371zfeY7t/w81c7vjtnXCscv/yS7z99JK8rX716oKrC3eFEwnJ3MHz22Y/5%0Af/7tr/n6zYl1jtxuM9+8PNPdElUrgTiEkXVJ/O033/Hp48dtJdvx6elli24IidE7R61ywOi7Hm0s%0Ab+73fPyYWWolbWtSVQo6OIoSkaHzHoem2cCroePjywvn21XKhKHj5TrhreY0diypsMwrf/LzHzPV%0AxvLphTf3R95+8RbdErmN9A+GMVgen288fP4503fvePX6Df/qL/6CKSU+vjwS88Jv3j+BGyV6kRdK%0AivzsizesKfN4XcS7k4XaqFrEOSkwd1ZBtXRK8weh3ZuHE7o0lmVmSZHzmjgNHZ1r3FLBBcf0dAM9%0A0VmN60amJfNymTiOPb2Bafa8OQz0+x3TvJIrnB5eo2ylvizofkesz+T5TLKBsig8nn/9y78F56E1%0Avvv0L1HWMPQDQRvWFFHIIWA/7vj+3SdG75hLZo0FQ6WzmpcCS5aLpt9y+s4Zeh9wWkSR+84x5cpS%0ACqNqdAbm2lgvK0/nmTFMKKPAeO73Iw/HkXm+EDGoAruDl5/htNC0xpaMUg2TKy9r4nTY8+HxmfPL%0Awr7z/O7dJ27tI2Mvk+Xea0LXEfzArnfyEGuFrhv5rOtJsfJye+E6Jx6GjqYrxvUCJDANYzV2g0Ck%0AWhh3AxbFj46d9GK0AS8RnaoVKcO6VJY00zvN2hSHsWPXW3qrmdaV56sganOrzFHknGPwXJeZDsXU%0AIOwGApVKj08Kbxzv04VFy3sqTxM3pzj2I4exx6iK7zowTrap2vJ8eYKquescU17RocM6z7uPj6xN%0AplIKcMGwHwewll6Ll8UoRdSeOa5yCE4FCkyLQHFqXpmbYy6N09CTlgurMlyvAqNoTUAU3nfYlim1%0AYG3ABEvLmc561lUwyc4FVgXeQKcdxjTWpjnsPIMqLJuE1beeTiuuMfHmuOPlGrn38O3TMw/393w4%0Az/z23TfcHw8YEyRa1AoROA6eNS7clpUUZXuW40IGlthwVhEzdKXge8/jdcJqTacUzhteLhPOGbQz%0ApNuMdYb9BqIYsVySYJNLzXg/8PJywfdGxJpGiG+9VVTTY63DbqRI33tKVaRYOAw7hpp4PEsv8HGN%0ADOPInDJD7+n3nus1MLiGd5q1FObNzfN8O3OZBRM8dI7nyyRk0aaordE5ARvUxg8DjdYK61r5VES6%0AK/3Gxm43EjYH2/McKbVhdEVjiAVKFF30UhWd07zZ71jySkUu/Yfeo6ylobnOIk/97O4oaPkk5e/a%0ACkULwruQ0doxdIZaEr4baTliauF6XUm10XLG+47n84XcGrlKdHAfPOfbhHaeDy8XgrXUUjBZsyxC%0A+ntZ5MBvjeHeyzZVoCWFskZqFUdUrmBaISvpeY7WyQS3VnKq7P6dqPv5BqC4O+xwOXGOcJ1uXDW8%0AubtDG0fMK7uhpzWZexcUc0z0TjYAlcRlhcEaDn3H988vaO3k2Vjk+9eguGyRfG0UUxYNya1UlJHD%0A4mA1ikxsMmGPpZIQga8zVgTxcs3i8baw7x2vQseUVvbDwO0mXqzT8UjOiVwNd8OIDpqn5wtrWlBJ%0A8+b1HUvMoBvKgLedRMCV4L1HL1u6dRVH4KeXC8E5lpTRRjyQRgugYpkX+q7j8ToTnIiUnZEY5LxG%0Axr5jDAGURZzPmXXNdM7x5m7PEsUnVxqsy4IbRhyFTiEyZzQPpwNKNU7He2qNmCY+TWsU92Hm/U1c%0AbrpzQKNphzHSVdJahgFaWbrOUUrFW8eu9+R1ZV0Ly0aDvF0XuuC5TAvWCg79u5cLZusL73cjKUaU%0ASSgqrcH94USpGWM6zpcLbFG6tVa5VHc9L+czoe+JuTEqTaccuepNS2DY9T2+91hjCKZnlyXq/t33%0AHxj6kWogX2amIo6t4C1aW6Z5QmmFsgbvNPvxJICMVjhfFrwRUERZV85F4pbWavKy0nWB948X9n1P%0A1wVKFqE9rVJ14zSOtCodOUlgWY67Pd0gSRrrHHPKZGWIa2HfQe88wQ9MKaMyeF/YjyP96CmLvN+H%0APtC3TKyyOXHe8nyZ0X3P5XLl4fUbXs5PxKZQThJDx16E1ct8ppUqPaaWyUUE7/eHkbUV4pqFxJwK%0A1lnUJgK/3mZirpxGT1wrrcoQuBmLbllokFbcecZoYlXoVpmKONx0LbTa6PsRf/Lc1hu1QbaOYx94%0Aelk4Dp7UMjklrNL0W/xSO9ky4gMv775l5xTe9WAdWMXPvv4Z/+pf/1/88esjwRser2deH/Y8PV/5%0AzccPWGN4itJzXqyVCkff8asPL7zaBeKSKTXx9Y8/43fvHllSwbtA1wVylEvfunW4K0oSBK6js57n%0AZWYIgdw0zUniIdXMkg1d5/Gx0LJs6NdlZo1JeoLeY53l+Tr9vfea/+A3Xv/0n/4Pf/7zz98yp5ma%0AVuasWG83YkmspfDf/ZP/hpwisa6cc+XL1w98cbrDBM2wu+fdp0debhND1/Pm4Y6/+/DC68/e8v2n%0AZ759/xFa4zat7A471iRkn1gSo7F8mCO1rGjtOL888zitLIviNx/fk9LKp/NNHrDrTH//wPsPn9DG%0Acr5eUVvpVdOotQpoAkEgl1I4Hl+xrAv7ITAES4mRj0/PXNaVpg1D5ykxMg4dp+ORS4zsvGVdE5/f%0A3/Hu8UxvLde4Mo4jNfQsURDNXd9zu1y4u7vn1f09rg+0mPDjgFWaMBxIrdDiQl4jv/nd77kuhf/z%0Ab34DrfHpugj2el7YHw/40LHExDePL0zTzDVmeiudu/2uo1SY18hxGIXapiUXHYJDozCtQc2stVGV%0AEtqa1lRjWWujpLQBEAoNzRwTyyKENxccqTliaXTdgPWet29e03eyObMoQjcwLQlrpYs0TSvT+cLf%0AfvcOsLx7emHY7Ym5kpTi8dMLw67neDgwjCOfnq/EsvLx6Yyzapt6ZXHHNIW3jjVmlBFCozFGJpEo%0AghVL+cPpKGRNEHoY8HJbaLXy6XwFbfjwciNsGOyn20K/P9J3gXkW6XEfOlSt2K5jGHp6Fzhfb/Rh%0AzxxXXs4X8rrweJlZUmbJQppyxrKUSsWgVcNoizWWJTcRqmrDp+sVR+a8TPRdxxSLiH6tZ4mZnDOl%0ANnzwBNXorWboLCZ0UhRGChcfXq6kNeE0XBfBOFsrG0DVGglRHNSYZbJpLbTGLsgFznQdWjvWdWUc%0A9ls8Z6bWyjqvnONKTBLHK0r+22I9aUmU1kRk7DviKuShXCulSom920nXsDTFtCQUhnmNIkO2RnDI%0AcSV4hXVeRKzzjNOGOSZSzLgG3gkSOjbpSaU1EqyR+GcW2Eqt4IOVg2vf0zYH3ct1xlgnsuqYiLkw%0AOE1qsGwTNWUMfitvoxzeWbnke08uChuMgHA2P9Fh71mS/GxzLihl6LuBhzFwud4YD0cOVvN0fqKo%0AtvWRViigjSXGSEqV3osbqvOWomQDkVIWotsmstTGYLsOR2PXDQxjz1KqoKABrWQK2FpjLZXgPAmo%0AGJRRhCARE209yyogg523eBe2SIb4ZW7TjLeWfgxkLejh6yRgkleHHZfzBd/3HMeB56cnqmrYLeqV%0ASuW026OAaUkErbnFhNcwVTm8piSxwqoVuVSojbHv6IJjv01km9EIO0UubKVIWT41cSqmqsRNZaTL%0A2VstPS0fWFOmd5qcK8e+R1sFrfF8vWG14dX9gayddLCKxNZvS8QpgQ10XUecb+StyK91k+mzdrjt%0A8zSvmaETUuaKwH3WXDYioXSv/vCP855OaYZOaJwKoDb2Q2BeC13wmBA4BkNtf+goKCGutcbLshB8%0AAESIXmti1++kJN8qUxR615uHO7p+h+sC3hqMsYTQ8ftvvqNu8CvZPoPSij4YjoNgyI0NqNZY14I1%0Ajeua8d7Kd1mS79VSJCJuWmNNBe8dvTWMzmOdw3eyReyDw9sO7+0WR/N4Cjb01CJUS6MtuhW0tXSb%0AXLsPFqstQRtyWtDWMS8LuTS6EKhWYkrjKL3bX//2GzY9Ot5otGo/kN+0Er/RYdyTcqHkRucM2qhN%0Anm5J64o2hpKlY+d1wRpLKpXd0DFai7aGMPYieTdGOkNNc9oPRGU4BBkcWe832JMM74pR7EIvNNvt%0A/3mdE9SVYDVzEuiKOKE0Wkv0UmvNdVooMYLawB9GvHDBO3lfl0jKjdD1AqNJBUVDG0MFplUi6rWK%0Ad/MwCjbfGCsXAmPYhw7Xe8ZRun8AXeg5HnasW9rA0fB9J9APA/u+xwZH3w9blLuiWmU37mk5UdON%0AZgV2Ma+F4DxTXBm9pSh51p3PZ4xWGC2D0vv9QG1VYtoGzvNMw9KqACf64JhSprOGa27EnEXpgwCe%0AXEv03UBqjeAtu23rH8Z+g58ZqY3ojfyKoWsSLVdaCRxpS7qMQ0dOAmJwUlckGBmSeitvtVgUzjqW%0A2tgHy3leUAj4YZ5XBi8R1btDz27ooRSCEbIiCAlRwC4IhMkYbqnhWyE2xKOlNc40Ae0oje8CNleW%0ANdJ1nlqKaBOsZknQdZ6iDb239Fpzy/LzpGbGIP3cp8sN7xS2VVRNaBPovWGwlU9z5NV+IBXY7QZa%0AzdBEct07x9efvebHdwPGFN49PvNwGvnq7VtKnBicZm2Nn/z0ay7nF777+Mybux39MLCmzIenF7TR%0Amw9VhOUPQ8d1yYz7kX0YaTGz6zvSOvPpNm/D4SSwqJhQSjE4B07eF9M8se+C+B+zePRu84zXmt4H%0AodpW6aTOcSU3zRACY2cZjWLNhfO08md/9mf/cUYN/9f/5X/+831v+fnXX9G1xq/ffcB6z/3xSMqZ%0An331BbXr8Wqgpol/9Iuv+dnDjv/0H/4p67qgjecXX3/Ftx/ec78bYV55uD+xGzu+e/eOrhv4xZsj%0A//dvvuEnP/maf/j1j/n49EwYer7YNQbnISU++/wNWlu++tnX5OvEZbpynRcO+xPHw0BMKzUXrvMs%0ApC1rsEZz2I2UUlDyKJRtiVH85z/+nKAacylY5KDVjR19EJrevg8UGrUpdsETvOM49vzRZ29w1nI6%0AHnl9f+RyuzF0HaHCceypNaFzZLff8/a0Q6cMViZcYTxsLo1Zol9Kcb3cOF/OfHx+4eF0x+Plyrou%0AfPX5lzzc7bDWcZ1W1lR4Pp8F41wLtyUydA5rDDGVzZET8UZx6kQaWBuM1nJZIvux47ZEOZw5i3MW%0AmlD7dn0nnYf9HqUNu2A59B0NxRcPrziGnnEIBFNprXL3cM/gLPsQuP/yS1KWXpDZBNTBG54ezxgL%0AH54u7MaeZUnk1linhR+9uqM1KW+XLaayLhGVIxlNrYWgBeKwZplcBysdJiVtXnrnAHh1t0dreWAZ%0ArUhV5JJNGbQGo0SQOZeCRrGmSG8Nxjg6Zdl3lrEX3Pnh9RvGceDN6UQynloTxklcVFtLq5nLnDFa%0As2aJsRgFXfAEa9mFnpRmhq4jZfHnHMYdisKn5zPXOWGqREa0kqggFAyN27zgnCF4h0WTm+K47+lC%0AQBtYS8OBmO6tQhtFbOKIwRjpViG4aGckrmaDY985/G7Hbjey3+2Ia6Rs3ZJRN65bby+3ynXNXOcZ%0A6ztqLew6R1XgmuL+tEMbQ8yVcehFhFgzNUYyhpwXam3k3JjWKFFWVblcr3RWo53hGHqJUB1HiYJZ%0AzZwlLueV4nAYsbrRMMxNb5S1xujMD9ERpzQ1J3a9pTXF4bAn+ECnNbFtKgGt/3+f9aUpCqKMUEph%0AqmwYjTLcjwOtJVaBL3IcO+ly5IhSUoYPFi7XRbxrfWDJiTc7T4yJ2DKHruN6vtD1gdz+PxhBboq0%0ArgzjiNWVzlsiQi+jVeYl4RRSfi+VUiv73lHWFTv0VCqdNqypsBvlPXXwnlSq/BwU2+BEoouqZHHW%0AKM3og3gRnQezHewQYAcls1ZoWnpKt9tK5yz9MLILhl3vfyCLuabFx9MkMqM0gJbuj1JcV5mmoi1N%0Ai7st5YpFhOxyAUEOsTEKUjxoilIEZXBOCJS1bN2gXEg504zluiaCNfK5XRJTzvQbvCRTQYsbqNWK%0A0obLNGONFNah0bnANM+cTkesgZqiQE0o7Lyj9xZrxS9DE9LbLWYCjSVXUkloNC54NJWYJZKkkFhd%0AqY2Dt1hryDHTDU4i+Eoxdj0NOUQGazaASyQWiSz21mKVZk2JOcnfffCeNUaa0nRd4NVh5HydSLUR%0ArBXogbOkVKgl89mrV5gu0Gv4zbfvN/1JozOC6z/sR5y1ssmrDUrGKsWUIrsgWB+Q7qszdnMFigPK%0AO8eu64Te1zmsNzRreX3YU5tchBwyZBi847osEj+OFasVRluWmLHe4ZSh5ogL/SYi1pRa0dYRnAZt%0AWEsFI86qwVuUFznwX//69wQjIIKyUQYfDjuRwfbi0Eq14ilMMTEGS8qNWLcOXG1YZX6ALhhj6Yy4%0AzIKzKKswQ8+gNSH0HA8DbutFaaMpKYlI2XhUbTzs98TUMM6jlebU9+zHjkvMogIJgszvhwHrjHSH%0AtCLlysvlzGHcg7VcLjdiTuK4MoYYIw8H6cIYbQVMZSwlJ/o/RKzGnimJ18gYw+AEkuWspneGwzDK%0AUMEonLfY/Y7OaawLGO3Y7zp027rR3rPEKFHMZuitkd5u0/R9QKdC7zXD7iBb5TijqAzHI0MfWIti%0AiQvKGM7TtD1vRpZ1obVKjJkueCwKpxt3R3nNzBaB9Z3n6DWlNYKToZkxRrYxXUctEmXdbSqgeVoo%0AVajGvvOyPUyJ3XAgBCtDE+fpncW0ug09DeRCUZqURe1Rc8GWwv7uxJQzqlUhzAJh6ImAQQmB2Fhu%0A80LXyc+xoVlncXr2xjJuagIXNHd39xgUzWjSMkl3NgTW3OicplRwIfwAOVKlCBk2F5SCQ+cw1pCU%0APDd3w0k+i8HTe4vrB8xGB52XlValQNmUZo6ysNAxSo/PBSKaQOY4BD5OcfPQaXQrsA06lwSd94yd%0A56dfvIICWVl6Vfnqs7csLTKMe77/9Mhxv+NyveJU43S8Y10r1khqaYqJUuW5exz3kBaep5Ufnfbc%0A5okpRt7edXy4Xag4HJqnjeTbdz2myUIgbQChskbiFiG2IdBKpmVJZXT9ADmy6xwfb7MI162jd4ZW%0AK5clMe4ONGX59PzMn/33/5FGDZcU+S9/8Sf89bdPFF3lBu0cf/zTn+G7Hmcr//XPfsb/9r//H9wd%0APe++f8fUjTxMMz992PNZ+COeSuWzVzv+4i//hi8+O/H0+JFxGLk7nRh05pvLhf/ij3/MF3eW29MH%0A7pyIGGM78enyzFef3fMyFX72ox/jh8C7H3/J+PAZv4gXunHPv/7LvyCWxOP5ikVjtazsU16Z5lmA%0ADEYOb63Bcd/z1+/f87AbqLmxqkzKqxyEvOU0DHiteXjzwNPjC6jKHDM5O4Z9zx/fiR+pC4F/+Ec/%0ABSq//OW/5dUh8JMfvUW1ynHfMfjAcDjwj/70j3h8fGG/G7ncQBnLdMtcXt7z7acXdBHiz8P9HaoL%0A3J4vuBCoaeG7d+/xzvJyvjJYxzkBFJaYucwz+6FjiSKG3fU9Dc2UxRdTWyNSeD10gOLz+3ueLy/i%0A9uk6tFbEUjf06cDBS68uGM8XX37Obb7iVOF+1zHsD3TjDtUKPYW7tz/i7Zc/4en7d0KwjAuuG/B1%0AhMcnsJo8K06nA6+PR9w48u77jxx2o2C768Sr/UgskTdhT8uW81S4fPodayk8X2bWpqCBMZYheL65%0ATfTeA9vUWitKzBz6gZYyRsMXr46czzPeGwoW2ypoeO2DlOqtQTvNGBQ53TCqw/Y7xq7Dlcj+dE/x%0AnrugQe9Iy8JlFHlusJbaKufzypIy94eDTF5dwPcDTmum2aCU4u7uwP2xpxXNt2sjtMxgLU8FqlKs%0AVGJV7J1lyrLNMtvhbDcG7vqOYC06JbwSb5Iuhb53LNUzLzeCsQQaJkuWuxjDzmnyuvD6NKCMIYQe%0A6xSvDjsims8GB9qyrpHbvPD2tCcumfXxIw/HEd/3guyPMv4bQy99KQzUyGHoaDVKcbYNvJQzKkUO%0A/cjzkplbEmN9P7Bzmm4cqSmhCuQaUbVxfdF0wZOWKC4lKrkkYhKptCbjWmM5L8QGN9QWDU2kVjjt%0ABzAGVSqWQlNe3DNdptUDt2khlcxgR6xW5NsVmmNVkaA01nuWUtmHjjllSq0MzqGNxGtqbmilKWWm%0AoxGXSkYROsfzHHEaUhh5OB6onz5wvZwJzjBdJ3lgNyhpQ2PnvAmNHeu6cOgCt2mhpkLKCd/3aF3R%0AreK8HKgejkcKApxRzvE2WDAGg2ztnNPkrOhRqFpYrUPRcNZSjUhyS87MWTbZh1Hk16UmrLYkA4O1%0AaA0fbytvHo58+/4Tw2CoaE6vXnNdVi7nM7VbmaeFLmh0ESrenBPUxi1HDruBOReMKsTSUEVE2Etr%0A1GUGtCDIabw5HVlzki15EOl0MAp9Gnn/dGFNkVtU7PueJS4M3gkNsApWf9dJ5yNrObys84obNEVD%0AXoQS6Td3jy4V4+F0kP5hsJYwDHz49IhS4tZJUdQXvTeY0DMvsxDkYqJzGqVHal6pqok7qIh4VyvF%0AbY101tC04JNf70eu60KvoQsd+96iVWDeuguqbjLYVumrYikJj6I1pA/TKo/nK1o18ppoJfO9NONJ%0AqbDmyKvDHbYUrmvi1elAWiM5r2A7tNVc15UxBHwQaayh0Mo2yDIKbQNLXLg/HKit4EoFLDUllhyp%0A2pHTQh8CvdcUNJ8d91gnMAZvNcFqXu8OfHp5oRlH3zIfXhb2vZAmY5VYXVwl8phT4rysaAXOLHhj%0AidtlW6G4WsVhGLkfOn7/8QVzGAjDjqAKrjmG4LmuKyYbTrsBryWxmzRUCQAAIABJREFU0DlHrYh+%0AQQmw5rO7A2jD0BeydpgkHeCMwiNd4bv9KPE+pbHb7xWMZhgG+uAYneVjaRxPjvNtoa+KoiovLze6%0AYIjTlaI86zqjamPtPMvzjU4bMDIMGjrLtEaKFpT4Hs+333+g6waGztPmCUXDWwHPGGt5NfY4qzGl%0ACeSjJQbnWJLBa+S7phVeeU8tjZ13XOaJXbfHkOi7jrGzGDugioBgBiOxyqH3BG0oaWH3ds/1cuE6%0AJV6djlwvF57XlX3fM3Q7ilJ4DS54rNGktG0sbcf+2LMURaZQlpXXd3u++/giXF5r6HWhOx6YJnGB%0AURsmeOmJ0ui8bOWshrTMpNBx2o2Uprh3moLh/6XuTXouzdYzrWv1a73dbr4umsw8mXka2yWDikKF%0AQC4Evwt5YEqColBJxYQ/wU9gDBOQQCqZqlMuH5ynySYymq/Ze7/tahisfY4nZm5/sxiEIhSx9/uu%0A9Tz3fV1BVIhVbgNsM/oKdxoOB3ojuKw1AWWU4u52QF63cllI5uXCshbatmWOtQ9+tw9sEaQNbNMZ%0ArRRh17NOI3dtgxbV++S9YdoKnZIsViGk4tPHE2iHigtDv2NNgtvB88OHF4SSCKVpvWZoalQeWXAp%0AsQjHw7Hlw8uFfVOddLqsxLRRckRKS2htvdzLmpBinSkImq2KqhsrSLli3FdRuIxnurZj2RaUCCAi%0AJUIstROeYmbyBiugpDo0VRiklBy7liVF1pcRZSSXXC9wN/uGaYn8+PTC7f0933/7G2RceHj9moeH%0AO87zmWWOfPbmhvPThV23Iy+eKDWN0wg2Pj1ufLlrSVvk3bgR44wyml5EVmX44qElS0VEssUZtY3k%0AtDF4Qy6FyzQxrhXuds4JTUY7jUg1MmziyGAVqw6sa41dTinzMq/svGfNiTUmIuC9oxiYt6VuAVP+%0Au640wD+Ajdf/8C/+xV/c2IZff/pIUYbL6URoBxArrdH8/PUrHs8rdzc7fvb2ni1m7Lrx7dMTdrdn%0AoPDp+YX97shf/s2vefPqyOPLGS3qB+LDp2dkTjxPkenpI65tsbsb3n38yNefv2Y8zzwvC8ZYYpn4%0AP//dLzmdn/np7Q3vX16w2qJlwTWOx2mDVCWdxrpack7xig43LFenDELQdB2Db3l8ekYZi5MFbS3p%0AKu3rg2eaa8n7OLQ83N/wZuhpVUKawHA48Lr3tLsBKyTH2x3zNPPm9QOvbo9Yodgfevquw2jF/jCw%0AyfrCD9Zw2HUMN684nZ4RWiKMZokbb3YtBTj0AyVtfP5wyyoy05ZqfyRXnHTfekTc2AfPy1wz17+P%0Alm0pX03lhmAMUhTGlOjawMuVGpgztEZxdxjIuXDXaHLOHI8HXg8DD7e7SkNylt3g2e0PvHq4I8cN%0A5T27vqvOqmDxfYfQdTq3awNSGo73t3itGA4dN8eBZR55c3+Dc46bvqfvPL7xVWy7RZpdSyyFLAVH%0AX9Hs05a5zDOi1Jx4EdSYQKwxRCvBGENSgkZXWpISlXJjVP09zXX9/+pmj9OWh0OPcxprNA+3O5z3%0AHA4D1mi897R9jVh0rUe52n4yWmJlpRa1u4G28bx5c8/Qt+y7gDQG7+q07Th0HPYD3gpkLPihRzlH%0AyRvdfuD54we8czyeRkrKSKmJ1NgZOWOUpLf1UPy8bAxN+AP212uDVRUde2gDMSa0VNzf3hBjom00%0ATlcEb9/WLW3TtHRtQFmD1xIXAsZZlmXGO32NsEA37OohUmq6LtCGShGTqkYEvRKVpNa2eCWJETAK%0AbxRRW1RcSDkTU2aaZ3IEtObD4zMgaSQYo/CqsKaI9B53LWCXJK4F2uvwIOfaX9QKY0zFI4uKcLZG%0A0AZPc/XPNU2D1xKtNd5b1lRJY87qq4KgkLXEaoMQma4N5LQxbxnvDK01aFljRFpldNHYxtdLTBHV%0A8pki2jrG84VtjXjjSSUznkY8lQQlSiLFlaSqt8R6y7gktFLEuJEK3O9aXi4LUAlZ5hoFW7fI0HiM%0Akez7jr7vAIEzit45mq4hlUT+w/OsOgaVMZTaT6Zrr5NBSiU0KqAUjNEVuuM82tQ5n6CQraXkSOMr%0AzMAoQUpwWjeGpkFnEDlV/HxQrAiM88RtYSuCkqHzltNlqQCdaSPDFdRTeytLTEghCU5Vmpv3aCno%0A2kDQkt47lK2y3ss411io1VUJoBVbTEglroTGKr/eOfu35X0hr5qFGlsN1hKFvIpJLdO0oEoGof8Q%0Af523iKegtWJoNLkkNipsR7sqTxdU7UF1w1RI0JZrKVzIOpmNqX5Xd1ctiXd1A6+V5LYN9F1AaYV3%0AntN4wamKXBYK1pg5T5XcGbe65VdCVC+gkghZxcMlC9qmDkKcddhQu7KDr92lm2Gg8S2nmPj+/WM9%0AyJUqSg+WKv3VipSqeNYZi0RUPxvUgV3Jf/BIrWlj+71wOhicrh1FIwVKCTpv6YMntB7vAyVVvL/+%0A/Z+hJPEqOReyur2EUnRGM8WrZLlU5YXRGqMlrXeVcBg8cVvr5yI4lgjGN/yH33zPvMYavQ4BJyup%0A1tnaNzXOMXhPzAVnLFpKSv1KVGT3FZKitYQiGXYN3kikFGglaHygbx05RoyRWOfr0DLWzWPjPd5J%0ASDDNK1Kr62dc1b7xujBtEW0sXdfW7Zo1pHXFK0VRkmna6qYhRqQQrFHwu/ePFXxAqV61FOkbRZEV%0AKKOkRl87zLFULAyiJji0VnirUUoiRMZaxxA8QuYr8Tdzu9+DqjRUqzXqivwusf5dfNuiRa1GtNZV%0An6lSXMaRYTfAMiONZlojvgkE71kKlBgxqrrxhA3M08Q0jQStKMLwaVrZ1gpOCkbThUDrCkPfIYWq%0AfTmp6Z0lFaoAXCu2BORE03rGeUGJTNs0xAhNMFiZmLaE1ZLGO3Zdjc0KJZFKk2Mm5kRCEpwh+Arw%0AUMrQeMe0ruwaX/8dU8R6R8oCJUWN+CpFXDeCMwituCwFawRxmqvKJAlSrpvEdZ4wxtI3mpudxdiW%0AFAvrtNWYo6oEvtZqGm95Os90bSDFjcY7rJGIIikIrJMEXysU3ljmEjl0oWoHTH1uOVHq9kcr+qBr%0A3FnXlI239TMfSx0e5pwJTcO81vRD0pbztNBI8FazSUMukaFpEFvk+TTjfOC/+rN/Rpxf2KYNKTWH%0AvSSXTDfcomPh9RdfwzqCEhz6BqUF81pwCoKtjrAlLVhjEMKgraQJCmeqY+y01Zjx0+kC12rGuq4s%0AMbJvG9I2X/1m0HjLbdcwzjM7rzmvCatqn62IqjmYY2LOBa01L5eJ49DxPC6knNiFejb68Hziz/+h%0AwjUoGe87/vQnA998/ztMaPjF5w+8ezlhTOaLt68QUfDDt9/z+cMD+32PMwO/+ptv+OKzz/nw7kce%0AXjuEbfnFV29ZtlwPwPuBX37/Iz/57DWXeUJox+XyzG+/e8/9Q+Hu5obXDw+Mp4WpCJYPPyCtJRbB%0Aq9sHfvfpPa9u7vh3v/oV4xY57Dx3bUN0HucV7z4+433Pjz9WNOy4bmilK1GrFJQQvPvwgbf3d7w8%0APTIKwf3Njl//+IG7oavTMV9jPQLBjVU4Z/j84Ya3X/6cZR0pQrJOF7LQaGn4xZ/8MUHrqyurYY0L%0Ah4dXBKtZ55XdzRHrPH3wXJ6emceZ29YxClhi5m6/QxH5k/0tf/nLX+GDRxpLbz1f3kg2Lfn1+7/i%0A9d2BH969J5XCmnJ9oKk62SylMM8zQ9MQt42ZQrfv0AXGcWbfeZSQ7LuuHghTpvWGvuu5u7mjaRrW%0A6cLu5oYoDbu2doCMBOsNxjqGtsW2HW3fk1NinSZ2N3ewToS2Y00KzpFD3+NLonEOUwrtcKzUsHnF%0ANR3WKcazwuwsG4WXDx94JwS/+v7H6oFSGqvrgSbn6sFSouLFc4rIpqNvHZd5rWTDlBDa0HpDFBKV%0AM6Ft8EKw2+3QIqONo/eeyzRhbO1PNW0gRipYRFuUs2gXWGPChY6yLUijcNJitpVGK14uC7ZR5GWl%0AO7R441EIHi8jxlm8gZwArXBq5bjv+ZvffI9QkqdpZlxqlK2yhagREC2rcyYWjBPsG4cWlSbWGsXj%0Ay4x3CqlgTdcJD4JcIrvO4fuObU1VoOocrfc4X6ewWkgO93es4wWkZHc8Mk8zcXvBhKZ2GIJjHat7%0Ax2lFWstV2iooKOIVWa+cw4rEWiI3Nzsu331gMwqbSvX8XGMYUiisFGhR0LaWwZM2qLJQrvS7oTEs%0A1/4DRTBfRaXSVVKUsxKpDFZrnk5nHg4dbd8CNXYp48bxzSuWywhkvHXQVCwwNtDYhNsWxjmDMvVA%0AYA1dqyFLrHVcVoFOC6FtOF9W9AZGQOMNQhZiiqSpqg2cl1ByVUxMM94ZtBZsS6RQN0KnccLIjEIT%0AU4VIzHPtbAgtKbFUKaqWoA1NCJynuUaavWVaNuK6cf/q9g+H2r4JyCvd0Ng6JV2WBZEzIoERglUI%0A2jrGx1uLC5rTeCaY+mLfrqoJZyRGGaIqLPNK2wSep5nBa/KUECXRNoamPZKWhcfTS40PlcK2bLRa%0AsGAZ40bbOJZ1Y+gCly1BUmhReBxrJGxaKi2vCQ6rQEhNYxwuWIKzxJzYtsjQBLQSbFnS+MK6bchc%0AxdqJQu8tSy7MKeGcJ5MI4toPGcerY07im45xzvUg0gYu88rRKU5zxUvfdoFcIlYphHF4CkoaHp/P%0AtC5TsqjxQO9gXlhLwYfqBco5oXKqJK0CS6zbUm81a8x0WhMajw2+blREpUwOrQcUxhVSSnhlsEJw%0AWha00QxO102mckQKTtbulyyC0+VCcBZnFfMSaYPGBYtxjvO20qRCaz1GCoSUaKW4CZ6lVFpmEgoQ%0AdJpKxbsKdZcYUbo6oBrvyJTaoTE1cqgEtXehRZUSUy+64rr9k1Jiran+qCkydIHzOBOXAkIyp1wF%0Aw0aQyxUkIcBKUUFI00g71Am+DwPWO5yrpGTdtnTTTJprHDlYDQoMGecDWhfIULJiMPXg7UyiCJhT%0ArORRazDashYwpm6D0xZhjdiuYqeNEFcvoWDoWjJ1cNm2LWkT2FIjbNsmubtp2LcjL+NYISNCIJVB%0ACoMWAk1GiUJMC7lc5b9Wcz5PGKvwwYJ2XJYNT6INDoHgNJ6gRFqrcc4ht0xMcGwta64Xk7RW2bM1%0Aikxm50PdBliDKvXyAIJgLd57tjVjtcKrCsZAQBH1Ep9yImWHM5Z5M/Q7w8f3T2hVyGS+/OyONUlk%0Av6MdGsI0XWOZhg8vz9wMAy44TpcV6yzeafo2kLVlPV/ojGY2ijkmpHFs24LrGqyWLFM9mKdpZMMR%0AmsBlHNFGoZWm6TpI0A4dssCaEq03aEDp2l2y1mKsIW2xDsuuWWbrHWJLdMqTS71ox6hI28I8z7TO%0AsJWM7zq8LGw5V7+qD0zjiLcN+75lTQlZNvZDw8slYW8OPD2fkEpwSRmlBQ/3O6Zp5e1xR9GZ08uJ%0AdZUoUWsrscB5HHFdw9MY8U5jlWbUFqFEJXYXIIM1hWWeGZxHqMKN8FDqd0QgyLJ2DqtDT7CljUPb%0AkGJmWzfmdcW56sVclg2jCo2WtMbz/uVCXld2wRO3GYHAa8W0JHZB87FI7nqI2jI9fUdoFMdffI0k%0A04fEzd2Od9+/8Prhjg/vPyCFYiqRO69QpuHj+0/M88QPH8/4ruEoB7KSlCVy7AL9rsEhWErmoQnE%0AFJm7wMtprCke6yqsS4JtQ+2DI+pwaN1QusabG2k4T2M9z2hF3wTOy0Kjq36jtVWH45SgDYaXaea+%0Ab6/fi7/75+/9xutf/Y//8i/U0LJIg4wnlizZtpnga4nVxYRWkeFwBKsQoiGniHCS9z++5/MvXvGz%0An/0RSXnW8cxXxz1/9OVrun5HEQ3rNPKnX73hw8tE6xvuBs+/+evfYUXhfJ7ZHW74D3/9DW3TsOTE%0AZ59/ibQNDfB//fLf8/Of/zFWZ9YlMY4nppQYpw1jG9ZlJqfEvm8RwGVZsErx5uaANZq+a/k4RZTO%0ASClZ1oXXt0emZeZh6JiuG5x/+ic/JcbM1w8PNPd3/OY33zB0DdYFrPec15WbYDgYjW9a4lrQQvLq%0A1R1G+eofWifGlye0slw+vce3PZfTyOl0IeaN1w8P/PbjM9YFvv3+W9zuwLH3OO2Zlo2Pz08IAW3T%0AIxD88OFjNbRby8s8My8rh7ZGGaw1rEXSX2k75EpCiynyi9c3SOqB5mdvXvH62NN6z8//+B+RROTQ%0AN9zd36JKJipJ3wbe3N3Q9zumcSVow+HmiPMeQZVXihJJ00zoe+I8E7quImZz5HA4sMZI6Hb0TeDx%0A6ZG3X3xOyQnnPcP+gAmOtCX6duDy8kSjFV+/uuGbd5/4dLpw0zX0wXGa5gp8ELIWqK/gFKk1Whbe%0A3OyIMbHvO+53La9uduzaHTf3txx2LU3bcnPYE/qOofMchp7Dbs8yr9WFZnyd9Pqu+lHWFSGgG/Z4%0A62tPAjDGEhpH17fI0LHve+b5QsyJ++NA3hLHV69wravCV+s4PT0R18Q+WEqBl8uIvsZN1hTZcmEt%0AEq8FWiv2wTJvUIh03lOEYDf0DI2rk+0sGQ437Praz2v7rsZLWs9xP3DT9mjjiFlgr7AYRcLbpm4I%0ArGW3G2iblrgtCFmL803nqxvNGm5u72tvbjpxe7NDi7pJbppAs9vhVe3XrOvGfJkRQnGaLsSlosJz%0A2VhzRtsGhKRxmt4ppLI4XWofxTkgk4CgKrQgpSpKPOw7tNFYowjB0zaWxliUtBVKIA1t2yPTgtW+%0ARtgaT9cEtDHI60UcIfFW0LQNRguUtrQhIEpk3wWCEcRSfT/drquTt/K3/QqK5Lys9fC9RdYU6boO%0AHxyXJWKILCnRNwOXZWbfOqSg0pa2FUXGOcd5XOvBzhu8VVjrUFfMe2s1jQ0oWYEiVmluDz05Znb9%0AQEoZZS2Nq4JgJQVGW4y2NZpBwQePMxanwDlDYypIZ45XqiuFxjiE0lUGvK5VqUFmnGpcddlWvn77%0AwDRvtFZxuly4HwYQjhzH2mVsW0qKOAMpVUrfumYapzEKYkoVvnCVv3ptaH1AXoFHr++OBAXWBrRU%0AfzjYtW2DuQIEnKkNIqRAm/rr26GFbWXXBXROKFPdU9YaRM4Y44hxYd8GrDZs5era0pZtq0LiZV1p%0Ar91HbzQ5VRz3PtToy65t0KJugYQ2bFtCi4oy99bUTaWW3O4arFZYZZGiCoi7tuc4tDTW4o1DConx%0AgaGpUU8l6wY3bolIuf4fqtp9vvaSgxS0TjOtG41zQEEiudm3tMZgrcNYR8yZQ7dj2haKKDw/v0DO%0AvDkONeqrLVo5Bl/7ZiEEtmXiOIT6nHEOXQqNq2ABJSVZFg5doA2WoB0p19Oht44QAq/2PTnLa/fE%0A4ayl8Q6FQCFxxnCJkb6pMfbao7OonBiCIyh5BV7VXqOSgv1+jyQiUoGrHF1RO7hSFZ5fTnXYIKhg%0AEaXQIrDOZ17tB7xvsEbSBkPMEHzAa03v6mTfKIXSdaPed56bXU8q6g+HMmsDd8cdWhm6piPFDUl9%0AngZrSTHXjRQZef2udk3gsBsQKdM0lts2gNYs80LTtDgjcaH2rQZnmeaVmAXrltg1DXPaGOdIihFy%0ApnMGrTVd2DGtM60RpCIJ1uKMxNprDQFJI2tfb9c6+r6tXS9vcEYg0PVik5Yqhw+e4D2NbxBCoJ3D%0AOY+z9RLauqb2xRrPruvogkfkBAWaxmHqdZtpXunbhsYbUIotF/pgydPMvCWU0szzQuM8beOZxuqx%0AKjHRdwGvAjFLTJ7JQmONZzd0DI2ia7q6kUtbTQek+n9trKZpHELDEALnacNbVTcahyPD0FWohfF1%0AiKXUlYIbscbhauGcJjhcCAhyjVznjNQCJ2ArdeAZgkMoQRKCtvfsnWO+XJij4Dyv1TtpFOOc0NKS%0AY6yR1SKw7oBko8TEkmo/bzcEhiHUz4KEVtVhmCiS/aHDKEksEfKKNo6S67bIu57QepxxeG0RUrLr%0AOwQVi6+lxlnLsqw1jXHtRt0ee6ZlRfvadaZUDYayVQVjgmNoPfuh4/Rcz5gxCRqjKVpjKPyn/9l/%0AyboKpLGs4xMPn/0xxjpcWTnc3vPu+/d8/vMv6V3B+hbXeLZxpKyJFDND2xFVxmmJtoXWWE5jZF4X%0AjK21hy0XWGZc29XL0pa4GRpEyaRY/X1JKpa5pgBeHXvWrRLMlRZssQJmTvNagXhCMU0Tt7uWFBPH%0AvuG0JH5yu+fTZeLD0+n/t+P19/7i9d/+83/+F69uj0zPn9hyZlpHwGCK4M4bfvbzr7i7e+DTt7/i%0AcPcFx4Nm2Hlev/2KXitef/1HvJwnjr0jp5FsAr/5+Mg2T7x/fOKwb/l0WXBa8dt37zhPK8Yrvn61%0A4/54w3Czx0lB6Bs2oVBCE5eR3a5BCM1f/fCRYX9ATi98+dkrfv3uI7ddqBEKpekby2WsTplIfeA7%0Ao5G2FlMbDZ8d9jxNZ0DxMk58ddyzIWic4e2h59ANhMbys69foZXl67evUMYy7Hc1uxwMh5s7kqwr%0AzPawZ12XOlF1itOnR3w/0Oz2KJnJa2QThXW6oIIlIfnm17/j87s7lvmFXb+jbQdKsHTGYPOKsJ6X%0A5yfStvIyTYTgUUqzrIklpRq10JoiRTWey0poEgL2wXGeNzpfKUC3h4G73YBXUITm51+/RqaVr16/%0ARaVIuz+Sc+Tu/gbvDcu00HjD7nggtA4hXX0J5USRhWZ/z7aMWHsFDiwjMQl81/DyfKJR1TGxzBNf%0AfPkV53ECURg6x+l0oe97fHCcTo98fD7z+v7I//6X3zBtG0suWKWQupbtvTHktFUXWmsJrk4O3+y6%0A6lEZGobWomWV2jorOHYtjZbsjnfIa3embR1N09XSprP0+x1GStAWSqSIgnCe3X6PdgGBYJ7OWOtB%0AVy+PTALnPClFmqYldG09cOz3KJGZpo2mCczjhd1+jwmeX/7qW3749MLTvFKo26utVPGmVYKUM0Mw%0AeK0J3vL2sMPaKv8+dhV40jWBtjG0TuIQeO+RyrALFaPqjMJ6h8qx4lUVaONZYsT7wEaiaxvm8wkX%0AAjmnSibzAWNUlVdusVKiSiE0AWkdUgp2QyBulQCXc2adLwjjOM+RcY08nyfenyekKLjgOE9V0BnT%0Axr61iBwJoUECb272vIwzva9Sx8Y3uGBrnNCYWj4u9cK2bRElC0Jp9n1AS0HbOLSsLwsQKG+IRZBj%0A9eIt84K1Gms9zjuk0ogt1ehnquXpLVdYiCQSmobpUmMkaR1RWlVfXhbElPjwPCIQCCV4nja4+mba%0AYNBkjHVs60yjNSVlxnnBu7pxLLmAKFhVUcDrlrFG0AfPPE81UiYryEcazf2hx7ctqVw3CLkgUyTF%0AFWsdOUWKkIRgKUJgtK4RzVwpX3Pcqr/Ge0Sp8tXW18lpinN1uQjNvK5o69m2REobc861NzotGGtJ%0AaeUyzjTB8vR84mdv7/nwdMYpWITC6hplLGnBak2MEecMpVRaahccSYhKfrOO4xBonauQiFKwwSG0%0AIcWNchUtkxNC1yiS0RqVE4kaM15TZEsZ3zaktFXFQak+MG2qi0cLSSqwb6toflompNZ8eL7Qmgqg%0AWFOsMUQpyXGltZUcum4baxHEXKmxhasDT3IFa2S2NXJ1qhKsoW8cPgT2wWKcqToKXbe2aV1rNLzp%0A2ObqmXLWAJXAplSVQ+dcau/KWpIALaAxks4anPdYU31ZwXmG1jEMe8bLmZQTp3nl48ePbFfBbPXc%0AaVKJNEazc5qn80TwtZ9BTHirGeeqCBBUmfi6JXKs/kehNEoU2rbh0IV6SaX2k42z5LiRtxWjNaTE%0Aeh1ybKl24GTObEX8Ia6JVLgmsG0Ld/seq8C6gBYJ6xxIgxJwHDqmJXK+XEhC8O2791cPowFRwR1b%0Aqp+VoQmM81wn5r5lu176cqlhQ6cURhSU1gRlqj/KGAwgBez33TXyVnHaadsoSpPTyjbPlCwo28ya%0AC7UuUiOpa041plbAapgiCDJdX3utCYk1EgS8jAu73Y5lGlnWKlUWQvDdpxe0yMxr9W0JCd5JrKy+%0AKBlrtHjftWiryGtG6Yrq9leQgFaSxnmMkmQKbWjY4kLXd+y7hiZ4hKnAFtc0yJJrz8mEPyQphJKQ%0AJSkVrJXMa0ZkIK1oF5C6DomUKNWzZgMljrxMG0UZJIV5re63y7zQtS3naWScN/Z9hyTRt46hNRhd%0AI4ZrzHhdkMYSt41tS1gj/gBJSHGhb1qM0tee2YYxmiVV3HvvHSVldBMI1iNtfQYZrTHWY8hIGyBn%0AlHJokWs3NGXKltAaNukqIbCpG0uBJViJMJ6n8wXjLAhJjBunacW5gPcerSS7vkUbR2MhBNiWlb5p%0AEClRZMbIWn+RWeCCIXiHFAojM05rVBLkUr/7RkqsVcwRXu8H2iagtYZtQztHzPG6Sa3DuTWBMZKC%0AQgsIXrIhmS8LIq+EtioQvFUoCsfDkWWKTMvMIiS5/J54KisMSWua0PDTr95evYOCX/zsC/qhwejE%0A4dVnLKcXLlvE5ITSivPTicOhIy8T33z3niwEWmw44+t7VQpKkbx5OCCkwlnNvvWsy8q7xycapXmc%0AqyOvUL8DCFW3eqkqP1on2VLmsm50RmOUAV03nIOzJArbBlJkXpYEJWON4s3dkd9+eKZtAu8+PvHf%0A/Pmf/8OMGpZc+MXuyNp7/vLHjwRlePf8zM3+Ff2+Yy2Wy3zmq598CaxIc0+76zE50//i5zUrS6ax%0AlmF/y7tf/pp//NOf8c233/HZ/YY0nv/lf/3f+Ed//B/hdY2ExXjhx8eJN28MRsLNzS0qKF7pjpIL%0A3377Pef5Qndzy5vi+fz+hrT3/Nu//n/5ydvXfPzwgWFoefr+A5fTM1IItkzFsubMx9OZoxCEtkXF%0AyN/8+BFlLVuqca+iBLpU4lbjTT2sa8dcPJ3WKG0QJePbHSE02GXk8YcTD69v+fT4EVMib97e83K6%0AoHTD/kZhfX0oaq3ob++Q1qFUYJCKUr7jT3/RcF4zvcjMW2ZWIF3rAAAgAElEQVRdFhrTk8QZvOfy%0A3XusNTzPKwDnLfF8OnFaKilMkFlSZK99RZmmwrpkkhQEY9HBYqwgWE0sEmMlr2/vKSmRiuXmeMMw%0ADEzjhaFreLmijk02hN6itGK9nFDO4K1B2x3O1o1anC6EYWA5nzHOYULArJmSNvqf9FzGldPzE939%0APYXEfn8gbSfmVDso49MnLmv17djg+O6HH7BeMD6lisGVggLklNjKUh9qSMYlooxAq8K0bhwHX7HO%0ALnAzDMzbym5/RAuBFJldH5hXh5IVkTs/n/FtgxAFsU24pgUjccajTJW9Pn14j9IGrSX9bsc4rgx9%0AT1lXVl2nTOuskSJThCAtGa1zRSkvT5iuRsIShXWt2oXh9sCPpwvLFultSywbUlIN9bqSCiMCq2S9%0AJNmmPtyMpjWBUjZC07IlgRKpdrGMpeSMc4agDM45hPPkuNB2fY18GMe2ToR+4HI6YduebV3RUqCb%0AQEmRuNY4kNodkAou5zOIRLABDJzXFbEWQrC8P52x3rHMEaMKa0mgDF1jMVIxL1UcXUom6CtGu1SM%0AbO8F4zxVKamWNKolSEmUhawMWgrO40TTeC5rxhnFzWFXYRJbxsgqM5X8rRhdSoNJG8lYyIKu72ov%0AqgjisiFT7UMop5nHqW6lQkOOW+1fLrXQLhEYZ6q0uhTePT2D0nRt4HSZ8NphraNtrwLWcUEA43Zh%0AWhdap1m2DamoVNU1A3WjsaB5en5h6AyXDeRaL+2dtWhrUELSdw2hrZtIqxQ5RxotSVT6l3OOXBJO%0AGdK2oopCi4xtPFpKpnmmNZ6yFYpIGGeJS0ZfyZzWatjqtvFxhNO0cppH+tCQ55VlKxwPA3GZiVvB%0Aec/L+cyu97x/fgEi1nvG00JnFV5pJB0vl4mUM9opcknsdztkyeyNRhvH0Dhu9vtKWB0Xel8BLvMy%0AYZ1Fo5jUhNCCHBOblCQywnnYVigFGRxW1m1k23c8P420oXY7natT0cPQ8LwsvIwrRUqMsTyNE97V%0AXmnaZuKWKdKQcuF5nHgYGj5OkSIyzjh21nK6XOh9yxwzH59f8N4yTrUIro3GbBFpFaVAMJq29XVw%0A0gR8cKzLSgmecayEPHlFYT+fpyo4Lo5xrbqFoiCYeqCUStD2DWnlSqRUiFw4dg3SCp5PZ8xar4RK%0AWwwJFxrUul6BERqtNfNlxh87XuatlvGlxVXBCjJFdl3P42Wsh10gGEUItYtSWGhCgzcKITX7oWHa%0A6vM4eMc8FaZY45GrSTjqAfm+71nizDlndtZynmcWWWEYqiTaoUcpV7cNUoIqqFQ4HjueLiOfns4s%0ApdTLSowgDdoKSt5QQpNROCOJRITIFJHYH458fJk5WI3TBdt4ni8zp2nibt/zeDpjvSRJRV4XhDUY%0AaWofpYCwlVppvSWuC1kpvG2Z8koYOtSaEEhKKYwy0YoKfbosG1JZLJGoDCXC07Zxd7MjKYm89leW%0AEtlSlTgXVXH6nasY9lxy1SloS2M9l/nCtK20XUOMM0kUylIYvOJlXhHKMa71Qp1KweQVaR17q0FE%0AtAo4a6uGBSpqvTM0VjGtYIY9ORVM37FtidPpTHCBZDZkLhyHPR+enzBNj5aa83jGekMWlhzX+oxt%0AOnZ5JUlYtnqm0UZhvefTOINQKBIi12dbc916ppI4J4N1NSZ/umwEKRiGwGmpNFZRMp33jNPI/rhn%0AnRe0FAjruek147pirGXLpW65fVWPJGMJQrGIxHheSUv9vmcZ+fSxbuPmmBgpaDSORBGaUurw0ytJ%0AlJJQFLu24/3LiQLcHg4UPbLEVNMISuBEJguFtQ1l22iDQxrPeBoZxxNdtydNhUPveJ5XXraIk3W4%0AUXJEG82u7ZlOF1xwkMG5Bus1MdcBk1CSVks23bKeRoLTZAlOwLRkgitka8hb1boUCdkEpssFrQxC%0AFyial+dPFOEYmoacJM9Z0TnFZa7ReGsNqxQIGxDPn/jiJz/lMo6U9Ym2s0zTyKV4ms6xbZLT88Rn%0Arx749PSIci3SKIZg0WmufTtpICu0gWXLvDoeiFKgjOX53SOf3xx4GTfujwemJXI5nZlTZt94XuaZ%0AjGQ3GD49jQRn6b3hedlorGVbFoqUZK3JqZBTHRLZotjiRuM8z6cRpSRb5jqA+bt//t5vvP7n/+lf%0A/8VhaHl3Wtg7wXmrgtcv7m/48enEn7y5Ja+ivtBVQa4T/f6W9ngkbRmdF46v7lnWic4PoCNzKvzf%0A/+b/4dPThW/+5rf89NUDH09P/LN/+k/4q3//V7x6dc9//p/8E378cOKbbz9wv/c83OzodkfefvkW%0AF+H+9YHz8wXSyOnxB06XxP/xb3/Joe24GXaM80LratF9nFcoFUphTI0/HPqWXfA8zwvkujEa54Wd%0Ad4zzzH7oCKIw+AavBW/v9yynE6/ePJCFwktFKgtGVaeD1oKY6wt9nBbi+QUpHefnT7jWM3Q7iih0%0AuyNxXlnGC0YIyDO3D/cg4LvvPpLjRkKg0kxiw2D49bsfeP/4ibQVgqqkmnnbmOaVLSZOYxXF3fQD%0AS6xUqTpkVARTSWXEyKHxXLZIZyROa46N4/b2hqPTNH2NoxjlSFsVXcZ1qQecXY9QmuUKJDChXjhz%0AWhDU+NA0z+xv7ljGua7vu0ApiW1dyFLUSJmtOezD/Q2XxxdSLDSd5jJVMuF4Gsm5cJlX3n185vuP%0Aj6zbxq7tUPxtp+L33qo2NEgKB2e4Pe6qA0VLGmdprOI4dNy9umXXe7wJkGqBmlRxrF3ra3crtMSU%0A64RPGqTMaFu3adq5OukynrSuDIcDyhic0yij6iGnDWjr6fYDxjWUraCsRCmBFnWi9PJy5nw683Ia%0A+d2375mWmXFLaCnZYibGFSkkpUAb/PWwFfGq9g+0gPvbW5bpzHGoL83DMSDReFUvht6aCuLQBikS%0AxjqQGiUi0nYYpUAVrFCgKupcK4VUlQRng6dpHbZpWNepFtBDfZELVcv+Shi6vSEmGNoOayxxi4yx%0AsM0r0zTxeD5jjEUhWbbqpCuFGnEp0LoadfHOcewCoW1wsvbbvJQ0g0NQCWrhigg+7NpKIHOetvWE%0ApkVRD89Oa4Spm6SSM0LJivwfJ7yzIAXDYcAZSVaVBOjapuKsfX1GCDTK1Jhb2TYaH1jXjdMamZfI%0A6TQRc2RcE9YYZF7xVnOeFo5Dz7hFghYYUcW/h31P533tpFSYfZWxKxjagFOaIWi0UrTeoqUGkbk5%0AHuvngEhwocppnUKkRBa1q/LycqYJNXKKlLSu6geUgCWuOOcxWlTyVi6AQKmMyILdrq+xmAJZKsZp%0AIaX6vWqbjlzgT37ywOO5OgZDG3g+nRHk2ldzltZZfAgEU2OCRmkikaFr2XuLs5pD8Bij0MoAgn3X%0AYLSl9bpGTa/xm8bo64VmrpfkuHEYerKS+KvaI7i6DQne0lqDc4bKDpE4Vz003uh6ANKWcp2kT2uN%0AI4bQooTAkOj6jufLzN1+x9PlgpOFXdsSt4T3lr6tcnerKwgplVSpZ0rijeGmdbVbIyqRsA8eIyuJ%0AUlvLoW+w1pLSRuscW45XiXSmDxbbBLrgIG3MseoJus4TTI0wdq7i8sc5cugDvbXc3R1RSmOukUQh%0ANWsubEXQhsC6Vdyy1BU133cNkPFGE9fIrgt1yx8COa1kRN2EG9h1bUW4O1ufO1pw7HtyybTGUFA0%0AraUJDUZImr7BXAcTwQfGZcZrSd/1NK3DmULOgiZ4cl5rn9JpjDF4oyCDVgUrFYfDDlVAOEcRkpwS%0AEckSa8F/i5HHx0eOQ0eR1y0SYEWNjx6CIyEIzhGXBestOQliWvE+8JM3dwihGBqPMpLG1m2kN4bW%0AeaIQNG2LApo2oI3EKoMNtQvVtwFREt1+oG8cIfiqyZClDi9KFQZrISvdVtVYoMxVkTGvEaxBbBva%0AeT6drlv0aao9F6M57hqcthin8bI6OG+vF/hgXY0b2hrBbq3DWMlh3xNCwKsaZfWmDqFiLuyahlQE%0A2iuUqLEt3wVySoTgkUqjtK7pAQR3N3u8U1jrq39vudTNc44E7yrAI5eqMCmVyBvnGd25SjY9nTkt%0AkWmL18hYRglB22gEGmMroCjHhDYeL+t2QwLeCry3lDXTN5qCIrSuxqelqLRRpVFaEYwk58Ima79O%0AXz2lNU5XBwZFFpy1eKswWrHrG5SQOF+70lYIdp1lWxPa6msE2iBzBYEoqZBWMC4zodLa+XSZECXR%0AeI+RluDAhoahaznNF1orWbZMmSaElLTO07u66bpcFryqSSttzBX+UhXnXkr2u46YIr2rQ7xprZup%0A1nn00NA4gxeCprFIrYlpw3nHMbiaNiqlRuTjNa5aMrnUZ22aV5yr225nbY3wuoLcNoQ2dbMe1ysk%0ASPFnf/ZfsDv2WNuzrY9MW93Ufvjue6bHD7h+jymRV2/2zJeZD9//yMvLI+cls66J52lj19eL0u3t%0AEW3Akrg97LisK+dTdahmH3gcRz7vA+d5onOVnTAuK70zkGpSIqu60TNUUJQo9d2ft5XXg2daFnpX%0AwTzB183htCys24pzlnVZ+Phy/ocbNfyX//1/9xf/9X/8j2m85P3zE28/e8Pl6YnTktl1gX0T0M7z%0A5vOvCEZyePWW4fYB4orvenTbENeJlATtbsfp/beILCjlKmxcI69f3XI+n9BG0fsal5suI+sycrPr%0AySZwsC3K185Bnhd+++tv8bZDxBmdNz68TKAVL48fUUrw6fkFrTTny4U1RgSlTvy3iFSSzhuQjnRF%0AWLZNIMXIw3HPeVo5Xr05n795S9v1WKXZ749Yb+lDQIXaF0kZcpLXGElhWmaszEjtuLm94fnlGe0D%0AOkf62zsuL0+IOHE5zyRZ0Moj08ZpGmmu5LrLlNh3lrQtaKGY1oQUkdN04XI583geKTnzfDpTSq4P%0AXB94Hkf6EFi2K0ikVBKXVgqjasl5CJZj3+Gtw7mGoa1dhaIqCME7j3QV45y2ghISiFdBa8Z7jzEN%0AZZuBfKUpLjgfiPOJ+XKp26kiiJcZZL1seu/Y5o2mCyzjiDEaHxoen5/rBDpvPH/4yPPLiZQ2nl9e%0A+O7pTOsD47IQvOM8TTTW10mfBKUVVkraYNlSYt+1DG3DrmmZYnXSaAHGe5oQSEqi67y3dhjWWubM%0AVYVVXz7bSl4njHUoMsIo8jZT1ollixjvKElAmliXjdANxHlB6f+PujfpkSRbz/SeM9rg7hGRmTXe%0AkZczm2wCErRoAVoI6F/V4obN1q/TptELNcUmKd65snKICB/MznyOFp9frsSVIIBdQAEFZFZmRJib%0A2fmG93kmWo70Ki/9FAPDimBY60HLhVoT//cvfk1MmY/bzmomvJe8QRmK1u4rMvdDgneGxYpz7eF4%0AYDGOXDvrNKG1xXnPcfLYecI5K9CR3DEYaq9oZbCTQyuNUgYzqhxgFCgrD7LREkMZgVEoA20wRsW7%0AmRwi1li0GjCarED0wnQ60vtgjEIMkX3b+fzySkqJWApOOa57FPJRa4wurqSnu9x0MobVe2LJHOZJ%0ABJZNVi/UELn37GfWaSKOzjQ7au945ai9cJxXhtZCN5sXdK94bygxS9j/zjVrrRFyFMpYadQSpQtW%0AGrUNnPUCC7GWVjJ+WtBeow3EEGAI2akWEUSnDu8Oj7xuV/zkycOIh6Rmaq94reh0UqrMi8wWVB2y%0AemSM0PqAo3d0Ne7rFbKS8nBYQcG6HrFWSHEDkWz2+8tx6DsyvlWMc7SWGUMOgJM34nYZ4kZRSg7V%0AOUSWecFPjtwH1ikm68TJFivWKC4hstiZ0UUf8sMffsu0HEm5sBpZr1Nq4JQGNe4FviLlSh+Ii8Z6%0AFivi9r3Uu1xdM7uJaTI8HQ84b0ANjHU4PWRlpnS6QiY1Whw+W9ylmMuV02FCDZGgGuvRWrxRd/gs%0Ab05HlslxT9lj7loGdffkdRSqK85h58unE6kquraYVtEGJqMprbDME7OX4uB6C1gnxZU1BhD0fGFQ%0AOgKcMl4aAVazrgulZdbDIp4or9FNvk9lFH6yWBRDd5RS1CwC43mS5gRKMXmPdwatFIu1PB4PrMcF%0AozXKKryxHBZ/hwwVcmt88+YLPjx/orZBrvJva51cZHI+eUsshXXxrN5Ri1D1Vu+FMIhi0rL2lFsD%0ArTC10/td3q4NSsN6mGlN/EJ2gFUa7YV6OJBDpaZiEWLhYXEiUfYTSst6nJ8cqlbJvVnLuiz4xeG0%0AODS1tig17vqDEwwItZJyIeZOLJWDsyLU1TJB9LPny4eDFGy1s86eHHb8LP7EniPDGqzz6FGZrWR5%0AdO9My4JxiqGMiIe1YsTMdHhA03CTpZXGkDcfNResU8yzaElqLUzLwnGZMUbjjb1DPTx2ljylU4aw%0A7RjnKSXzct0lY6nh+XylNHX34RnaEIBMKBnjHT/+6i0P68QeMvPkUaPfi+oDq5OsoV8OWKeZlbjz%0Ajot4uLSRbNY0TayLY5SK0g7jrbw3jZeJ/Cg4MzGMYbSCNx7rhB68LjPKWNZ54ng8UVPBLTPDCBY+%0AbDdirMQU6H2QckWjCG3cM0hI83uZOS6Sj04183haOc2eepddt9YJ24ZbT6gBi5F8l59XjpOlYzFG%0A0Vuj1848C1H3YXWyEt868+mRXgMVgXS0UXmaF1JpoLog58cQsbwTyqGzBj/NQsV2luFluu6UIYZA%0AQ9aoQ5J7BjdhjGKZj/jJojGcTnKmudxu2GWm553VOaybqU1W40uR1e/ZK9CG2hXzJNqe3gfOAMpQ%0AU2Ir0ng6HSYoDeNmmgJFZZgJbQerNpQ6ZD2WxuI8jIKbLLU35knWkq2TVUnvDXbSjDZQWqGsBzqt%0AyBaX9Q43zfzpH/4J1hislzPJuzdfo5WcI5SujOsro1vmxXN9/YTCkusgpcDhuGB7IQ0BHN2CNJGN%0At/zy5++ZneLlGhg103NBAZ9D4tvHie9uEgNyCnTr3AZMzuCs4nFd8EaRUMzLzGiZPAapDo7zTKei%0AtNBZ0VogRkPO5I+nE7/++Mz/9lf/76uG+v/fsun/+z+xZP7z3/1X/vbnv+HHv/czeld8fVr5s598%0ASUtVdndnQzi/4B+eaNUzblfGMPhpZTJwePM1Tz/6Pbyb+OmPf8b55Zk30wPblvjxD74khsC/+7d/%0AyLtJE1Lj/HrDtcGbhyeeHg784Isv6LMmhI3z+/ecDgt/+Ad/zDdfP7K9PvOLD2c+fP6Ad5pvfvgj%0Avn85s+XE958/UZRgqtsY1NZ5PB54XBfaUHz36Xv2beccRSS4WM1eMtDxdHKvfP/5M+vq0M4zW8/5%0A+8/ELaGbWLNLAX1f7XIDVMjUKt1neucnv/czHo6LEMFCIMbCGIL3tnd/yx43yhZZVsPsPF+8OfD4%0AcGJU+PDdbwnbhTdPTxitcccjzou3JLVOSEWmDr1zWmZQCq0UtWS0NuyloujsObPFSCmd277hvObL%0ANye008SiWFHUmOm9UcNVHkjKoBVsr1dMK9Q9kbZEqzutVSkolxWUoeTC/rrh51Vw7s6hJ0sOmRw2%0Actg5no4iQLSG9XCElnjz5oQairBtZANuWdm74VcfL7x5OFB74zjP1PukK+WEUUKiUr2jVec3r1cs%0AihICIQVGa3zx5oT1nuP6QL4FBrIiYJ2lpUJJkUYH1anbjbBnWg6MVjF+gV7BGPbrlZoLKXVay8Tz%0AmVYjeyhCPKQzLwdqCoKDthNKD9Z1wWhHSUECoqNi/Mo1Vi4p8Xg4kHultUZT0GqhlMzknawe3ZHV%0AoWT2kLjdrmxhx1uNsoZlXTB1EBvQxdnTcsEbi9ZdpiV08rZTUyWHjZgzjE4smZwq4XalNagl01Km%0AxkRJgV47t+sZWrvv2Fec+R3AQbIQjEHOhdQyzIt029sAq3jdblij2bNkRjSdSSvaGLLDrRQpJ5zS%0AxBjIvYngVw+GtaQoXrqmDatRLNbd8eaS5cm9UOONUbmvHhZSKkJca4NUOqUI1c1aS7gEttuFPRZ6%0AbXR1x3e3ytDyQpwmi7MCn2gpYyeBO5Qh2SSMRin41edP8mcrxeIUrURyb+jehGTnJgaN8/lCqRXn%0AJOBdR0fdZcnVeJnAGM3BCrWrI5mzHG/UpukVek7k3NBAKoVaOpfzlaEMJSV6FYraGNLokAD375xg%0AjlYKy3GRAsM7Jm9oUVawnHNoZzBGQvifb1diLSitiWGnxI1ltigjWObDPAPysz7friJy1QqrIY/B%0AqJUO4DwP8/TPOTelhAJYe6WWyqhCgKttCEFQDWrvdAxjDEqVXOK2RRid1gZKDbS1TEZhjWWaPfMy%0AMc+WdbY4pzne1QbKeZZ1wfqJx6ej4J9bZfaegqaVgFUdbTVODQaax+MBa7VIzvfEdM9abilyvm7s%0AQXxrp8nfwQ0Toze8NyhnaV3yDao2VK2EUDDe0YboHkR0qjDGkWOTAkNZRh/4ybJ6J0WrUvhp4nBc%0AOawzqzUc1gldMrVVyWMZmdI+PB757fNnchZMuzeD3gqPxxmrBvSON5qv3py47pFaxWnFkHdB65WS%0AMlvuKK1FoWENKE2nMoZCCZYRGtjeaLWhtUJPTpyFW8CqOwERxbZnaqqU2u/eLqGDplToOfP07ol5%0AmXg4TqAHPUXaEGhFGx3rjPR+VKcxmIwV6EfPOKMpA0artAHrZPFW01pnDMtxNqK+eDjet1vuK8e1%0Ac7veaPVOJ+0dPU1sYYMyaDHCUKTUMJOnZJlcqCa5SGOEmJZzppdGTkUgNcuC6lBzlN9vNd7CYhXk%0AzKiFEHfWZaYOIUkejwsvMbLFgpsWZi9i3dBEo9CV4Zu3jyxW8enllRAbXkv2yU0TT09HlJKVY6UN%0Aed/QvdGGpo5G74o9BeJexf12u9E6Ih7uBXqj9yZfp5O82xZ34vXG6INcEtoonJNMkmWgNKScWBb5%0AHNctkGNktCargVoIlm10QgdVqzgNU+WwLizLKpqQ+Y6NT5EQMyHWeyZr4t2XX2DoknVSBqtlGjO0%0AF9n6UFSQuEhR6CYe05gbWE1LAW0Muld0Kxitue6RkiMgFFrrtOD57czb04F1nbAWagloo1C1s1rD%0AGI3JWIaRDKqyimYcthbW+UDPG61rilLklHh6euSH335FDTtaQ6yDkgNlGFKD3Dqowd40RmlGFYFx%0AqwXrDKlr9pSkYB4iiE6lURg4IwANi2FEudeuqTAsWKXwdkKPjpkcpRseD4/37QnJME5W4c3E7ZYx%0ACrbbhrLSUApV/g4FnF/P5Jffcv70kU8fPvD68kpTnZQ2vFZ8+faBp29/xOvLe1op7LFzi5GSdp4v%0Agett49NWKK1QhqWUTG+KbUucTiduexCdyeEI1sgmhHXk0pgUrAq2JI0tr4c8p3OjjwreksoQaIjq%0AHCaBU7XWKMMIGTRGrNFcNokuPB5kbZH/nlcN/+Zv/tNfVzuzLJ59v3GaLebxkV/+6nuM9vzkhz/m%0Aj//sz1F1I76ceffDr6ijU9KO6QX/9KVMN6YTel5YTyvffvsNqWtaufFy2fk//u4f+fMffwvKczqu%0AfPVwIKZAUp7f/+lP8Y9P/Olf/CW3737N7//hv+HT5QWtCp/ef+B1T7z79iv+yz/8nJfzBU/lWqGk%0AgteKPYtrpPfGN28eCKWzLges1pyDXDCl4DR7ijb0HIm5Y6eDEKSo/PD0RNp3Ok0mHjVhrQdlGCHS%0AtaXnHUana8/jg0dbRy6VsO3M65HFubtJvUsuyTqUWzk+PpBD5PHNI7U0Wk+QM70PlIGgLSNlXp5f%0AMM5z2xJHa3lOnVoLuRTc3S1jnXheSh9oIJbCm9NBPCN3K7y2DmWEpHOgMHfFMjtZAVvkpixpEG5X%0AQhvk2xWtBqpXhgKtO21IrmFeDowq3qQSM8vpwPn5BecM+7YzLweg0WuRTJHRaKCVwuV2xc0zt5cL%0AzolPKu6FlAv/5R/+iS3sPF9ukg1SCmcdtbU7PEDR++DpuLDVztvDxKSlOFYD3p4mFmWEejR7Dg9H%0A1OjUAi0nWoPGQPdKDhnjPPOkCCFTUpBVntwYvdHaoOVGK5FWGykmDIMUg3Ra4068XZjnmd4bVg8p%0AZnKlx41RCtsWqCnz8++eeT0/83oN3EJi0qCdrJV8vm4iftWK2Vuw4nh5uxyYlhVrLY+z5TBp9FDU%0AGLBeYBWn06MgxY2nG03PcmilNtmJHp1WCrl1Ju/JqdD6oOSOGZ3zywvpXoxiPIMhDqwqtKZpmUkx%0A4pyh1Y6qItCMRQ6DrQ0+fv7MaIOPrzcmOpnBGPLS7E3WIpwzTN6Rescr8EbjppnZ3qdqqXBcxGOj%0ABiyTHAA6Qw4DTst0UcmkSZlOy5VYCtQqHeS4U0qjxiRnxlLvmG2RqisUqlZqq+L8uX+eWqmUWGhh%0AQ7uJWgeDIYL1HFHK86v3H7H3l+vj6USugx53mQyowTXLNTVtYKeFh8NMDAHbB0aBuU/XBG4wobTB%0Aast8XBlFiuJ1XtCqyspjvV+nlEk5UUsjlYEZld46aIPpnVQHMWUmBMG8TAK5aUMAANROTYleG2hL%0A7Z3clAASuuLzZWcyms+3jVYbf/jTn+BGI6XM+XrjkgK3faPVivMzRku4f3GamgunRTKgZgxWfw++%0AO8t6zw3eboE3x4NMqJ3CYSm9EmNGKygpkUslZ9FF9CJgAY3mvO0sWtadJu85Lp6UCsd1YbIyKc2p%0AUIeg6jtSoOda0P5E2HauIVJK4esvvmC9T8FLqWwh0JU0HkatOOeZvGKg8Xfq3bvDQh+dLx5O1FJZ%0AZ89kHRiBNygUs5tYF40Z4rzaUsbYiZwjKWRS7vQqjsk2Bm40Pr5umDHg3ghYZw8Dvv3qHZO2TMYw%0AinxOtXGgxCOk9UD5I3tMpCISYoM0FScNuQ1Gq8yL47IFZgV2WqhVmjJGgdKGB+9x3tBLEfCKs1jj%0AcFZC+blkDtOMn7w8y627Nw9k5SvskaGF+Klbo9SOMdL0uGy7yJmVUBwPi6dxn7QpeQ8ZRFIbUgZj%0AmIymK0/Ek2IgpIxhsIfI7OSaT5Ncu3X1nCZPb10UCdgEgKQAACAASURBVEYJmttonNYcZy/bB12y%0An1YL2XGoDqUCCqsdbRQcllgS2jpav9eZdTC6plXJUSoUp8PKnipp3zBdCS3TOXIVquaooJRFNdmS%0AaBK9YZ4nGoM0ZkrO1N4ZrcsarIJeKsrKOuQ370547+7uKIsx8gXN7v59+RmrG6MkoX0CXnuMVvRe%0A5SxgJ+ZFntNWKdT9Xu3WUmJFWw85Q220KoJnM63kWhjxfhTXGqUNpXXMQBokqWC9rOXnWlHGYY0i%0AN81A00YDNVj9zC1mVmNQxuMnw7vjJA2GyfKyFbzXDC2ffaeA1mUiWmQ11RnEOTcGl/MFPWQiaq1F%0A2cFxXuU+8v4OyoHeFJM2jN7QQ8uzxji61tQ9YY2joLCqc4tFnl1ViaLGOHKrjGGIAym4veMWB6fD%0ASm6F07RQ9MTsLcdlJdeM9Y5SEqU1ZmuItaNMx08LbsjXQROVhlUdpeT9c/QHuuqiHbGeyXpCjXjj%0AOc6zqBqmmQKkIIXaSIGa7zCUUhG3emPxM6FrFI3eZC2618EYhto6RQ1Gh6LA38FNqSrerCvZaOJt%0AZ7Izf/Rv/4LnzxeMn/n6229I+4VSOyNcOIdBLQF/PBFjwmjPfsuUlpi0YisRr+CwfoG30Frj/WXD%0AaCvbSodJCvUYGWNwjtLI3oqil0LOhdrkGba4mYfjhOoNZzx7rjxOmtw67w4rW2pSOHZpCmWEE+C1%0AJpYu99+ywOh89/Ffhmv8q594jT5QrfH9+/fEkMgD2Dt/8pOf8UffvoXRCB9+g12e+NGf/Qmoyvb6%0APV0N9LpQsxxOSw70dCNXxfL4xNOquJw3Pr6e+V//3f/A623Htsz15YXZOb54/IL/+S/+FKUSX705%0A8t1vfsvff7/zf/78V5i6cX55pWmL7YOPn195XCd+8PaR823n7WzovZO6xvYmIfr1xGWPpJJ5vpzZ%0AboGn9USvRbJWWuOG5mk9cvJCUnuy8KOvvyQamI9e6GCHmdu+U2qhVoEruHUhpg5uYXv9xIf3r7xe%0AoqBbn47k2ysp3NhenxklCd3n6YGez1xeLgzg+083psOBGhOvl43Hd1/w9nTi5CxvnlaeVpE8zhY+%0A3RItbMQQWKdZXhhKk0tlj4lWRWBolSIVwZH32picgVZQo+FUIylHYHC5ndF28LpFqoauINw2mtLy%0AMHErqQ3SthNuRaZCVpPiRk0bo1ZqvPH6/j3eW86vn7HGELaNVBQhS/g77TvxdkUbw8PpSN43DodZ%0ADl7hhmqdD+cbJkcue6Sh2crvultZHja9yaqVUlxjwg4IIYkMclTsaFTtSVqRuhSm27ahrKH2LJLf%0AIc6XsEfqGJxfXrhdInkPhC2Q8473ihwDNWf2l8+EPXK5nikpsF020JY9JmKutNZpWfxTo2VGzZS4%0A0TvE1hmjE1JDpZ1ff3whY2DANQt2fbQmckDGfbpRcRiojVwTukWsBuUdal4JRaatIFOWGG5CHI07%0ArXf8vFCHJtVGum3UAntIjJIJ+0ZKO+G2sb8+8+njJ9To7CmglSKGjev5yst1w/sJrQ2qd6bJolH0%0A3uhjUBSM1ml5SIc5JT6eL+Ta+JAaMcoEqrdG6w2tOsZY6fbeX+6TVcxOM01agCzryp6yrBxaS8qJ%0AMRqjNGIWEua0LHQG5/OVcM3U2ugpCfp6VGigWhExbSnEkkkpUWpFKSmi2r1Ta4xltETLEYA2Ol1b%0A9rCRbju6G1rNpJy5xUTXhmsqgHzmTC/UUSm9U1pjtQ51hyM409k3CU93q8HIwWGZHP2+JmK0JpdM%0ADDsKQFu2kLhdIudLRA1NyYlUq2TFtGa0Sq4CF+l0+e/ZMRlNRVYSS6ly2GpZCu6aCVmKk1obLQ+8%0AgpQzMUn3+pwrHsXkHe/ff8/L9ZXO4HQ6ojp8fVzlnk071kAflS0XMJYyFKp18WwVOZD02okxULv8%0AGdpYUsxcznLPlSgeuz4GvTRKjIScxfNXC2rAlguPixxctXPEEMi54J0ihoRVQiFsDNTo9JTENRMT%0AozW+/+1vRT7bOw/ryhiD55fP5LLTGLJuVyoeAfcYDTFEyeHUuzQ7Vbx37ClxWiestdxioJZKH4rD%0A5NHG8vyysZfKtkVGqVy3G73LO/T18koqlT0Geu9cQmbyGu8MTYFmUFJi8p6PHz/TW2Hbb5jZ34XD%0AGvW7ddVSiLcLNSRiShzXldo7tWSMHfReMGoQY+FoNW5yhLDz5rTK88IanPfE2iiloYyRLOUykVJm%0Aj1GyvPNK67BtgdY1lxBJW6DkwrbvaAXXbeO83xi1Mkant84w8PYwY7wT99u+kVPBGGlyaCqtN2Sm%0ApdBDoZXmer3RYyC8fEZZC7VzWA/c9ogalUFh1garNb00Ym2iDjnOeNU5Hg8yrTOWW2p0J6ug3ig0%0AllsIAmwZGj0g1YIajj1ndJMzzrZv6NygFUqJWKUoJcl91jr0zLpMdK1prZD2Da0GJWcUhZoj474h%0A4JVIj5+fX2j7zvb6CTWE+DbNCyFII+PhNLE4j26FmjLn51eGtUxOo1rltEyU0tDWgTM0Y1HWM3rj%0AFjK5VlJNtNqha7YQybGihsE5T9mCNJvawDtLDNvdVQXQ2GPGGDC9MK0zWsMomd6kkBoMjG6klPj0%0A8srn51fyFpisZrteqHFn324yda8iWX9aJ47HicNxwfRBLRVVK58vG7O39Jw5OXGMGWOpWqTe0+lA%0AyCKbD6Gy54hWmpga19tOzgmrvABJamO73HDOcrKWlne6gXkSsbfXSp4tcUffxbt2VBRCwttDYZ5F%0ApI2SzZPt/MpqB9u+k24XrG60LKqSd19/jR2J2SmqKM9xJfNwOKBykubBPeOrUELhMwo9exqgjANl%0AscbzfL3QUmHSmni58Hx+JYZMiju1Voxo6li04ulgSflGHYPJCkxrj5nrdqXVRun9rhIYWCcTYOsN%0Asxn42TBP0rieRkPXSto2rOkCRRlQtcV4y8fvPvD1lw+0Mbh9fs88P5BvN6aHJ45PD4yeeVhPfPXu%0AW8J+xfmGHoMOPD2+ZZlXarjwcr7hjeLb2WF7Y7KKGjvhtuOdIzbBxv/sqxOX7ZV5nehDoYc0Qve4%0AEfedLVWer1e+eJgFjW80l5B4OnhuMbG6Ibk5OienMNZK7n6WjaFPLxvjX9Z4/eufeP3Hv/mPf/2j%0Ar7/k7fHA5+sNXSqdRm6w2s6PvnnHmy/f8vDlj3j9/iNldM7nnXmdmJYjpRasndDO0Hrn5f1v0L3T%0AhmPmwk++/ZLLFvjH377wer3xl3/wA/7z//VPGGP5n/7Hv+TT51f+8b/9Hc+fLnz55RO37YbvnXU5%0Aokfndrvx4eUzr3nw4dNn/uIPfsbonWsu/OCbL3h9vYjk0jlizvLQ7yJKLLUwOc8WkyBIrcEYT++d%0A2Sq8U4JQdZbDcmA5ztxC5t1XX3J8ekNJHaVl8rTfb4SKZT1OeK/RqrPticfHt7RWMLaznSvGa9Ke%0AeD1fuH58YX3zRCuR3/ziF+iu+Nkf/xHvv3/Pvu9oZ9iuV0JVzE5xuW1kFOeLrDLF2shVVsIkkOtE%0AEK2F8CUTMU3rjclNKBqGztNhFmmp1synI6MprFN4K36E1uQgG0ql5kJMjcO7L3BeU3Ihpcx6OKIw%0A5HjFTQdarxg0MVbOnz7JGoyWjmPeNk5Pj3TjqVUO1NwPkSEE9n3nsgdeLmd++d0HamucQ7rv88sL%0ANzXphPchK1WrMyitBSIxOm8Wj9Lw7nQgh8B0OBBDATU4LLKXf77sGCXUyNphGENpCmvkIGu0BqVp%0AtRNDYD5M5FBRSjxPjIbA+zQjZ3ot+LvnpbVGCgI6aTkRYqKWTLhuXPadD58+sW0bn2+BPRWmu8NH%0Aofj+9czkhNYz23uOwmiOi3hqVmckT9Aqfl1ZDzMpFA4HxzJNUpymeMf7VqybSGXglpWUN2qW9UBG%0AF8Hm4on7/TpgiCmhhqy8qZaFjFWkYGqt03pj3/d7sVCptdJbu1+Txr4JJjnWxrZFpmlicY5LCAyG%0ATHhrZvFWwBtKY4x8X25ZWM0dOb7MlFQ4rpK76r3dJ7iDnqXTmmpHG0NtGWUUow6aUtRSqaMTc5EJ%0AwxBxaMkJhmL0hGoKY8Rj1Jus1t32HWOEEpZLwWjFZY+gIdWGt4Y9yjpjrYPjIv6tyx746t1bRsrU%0AlmWtpg1al2D48eEo11MLdWqavXR5DdA7yji2ENDAsiyE0jBGMn/rcSZuO31IgZRyo41OzRmjFA3p%0ALPYGvVcMQw7S2jDdV8ZGq9QuU1RlDK2Vu9/FUVpBaYP3npfrzrYF5nll8ZbHxwe+ePeO7XpjtgrV%0AB8d14fmyc1hnWVkyTiiUpeAnEQq3mpmdZBJLkWeSZHeMSG69R6khz6WYuMREuO2U+/c4WUPvgv+O%0ASVxA6r7iBgPvJJukQA7DuaGtBPVjFVjFQEBJSltCqbTcsF46rg8PR6Z5RVvL8Y5Tn6zDGIc0UAfr%0AYaUUObgNNe5TUckA1dGxxtBblWzSUDSlGU3WoT/frtLBrfeu7H1qXnIW15WVors20KOz7xltFA+H%0ABQBjLVoPYqlCruziSEytUXrlGgKpybV8vd6YnEcB1lm0cf9cRJWceZhn1slzS41lEXdWUw56RWt1%0Az4gonLPQBzEXAWVME7UNzrddHhdAG+WOiBfxrOriaqspknMW2JGz5NIYTaarexT6nDEGYy1qtDu5%0AdTC0pddCahU/edqo7AWKMlin+fDhM9rK+nwqhY444W4hoHvnB+/eyMRpEhR4d7L6aZC1VBDXVa6N%0ADvK5aoUxFDFVQhaVQK2VoQe6NuJQjFpYlpkUNnKWa1A7WHtft9aauCe6ArpkZqZ5pjVZAzbOi4i6%0AJK6xoJ0iNc0lNeqAEGRFXSnNy/WGtY5LSCg6xmh+8OaRW5TJq/cOrGXYmbeniSYfBmjyOclJsl/e%0AW257RA/Ny+XKbDVGG/ysyTGhtaFpJYW76twuZybnMX4ipEoMu2RIMWw5yRQhZ6FkSpXC7So5Ndcr%0AuVZya3y+bWi38hoyqUTOlw1tDG/fveXX7z/SlEaPAkrhh0CknJvoyOpxwjJ5db82Ek0opcuzQg2M%0AQZ6lQzOK/J3Wamkm98rRe9IQqXLvjZYDdSjZhtGWLSa0VbQgjZk9ShFXWgelsd4QdvF0MuQMZ/zC%0AuKsJhpZn5PNlY/TGUIrcDG+/+gHbdsE4uNx2vlg9e26kWrDOkWoT79soWOOYPdTS0dbReyOEHaMk%0Aj1lTo2uBQnU0bhEQEYh6pw3FageXUO5k7kYq0lSflMgtYq/UmFBDssTt/rWqMcgddJJVWOsMe+kY%0AK65D66QRdro3Av+Xf//v2WtnnjqhW06nFYu8y5yF49MX1OGp5YJugxQ31KgcH96x38mo8wS3IOTN%0AtAdCH0yThV7ZOpShZGLWG9frBT95bqWhe5Xp3B2etjqPMwpjDPueKL2Ru7znch2U1qmtE3NGGyGP%0AlzIwRvN828lloOicbzv/4V/IeP2rL7z+9//0n/7aqA5K8LPfPK600TF65lMp/Pkf/oj3L4N3bxwH%0AWzEt88Pf+yluecPh7ZcYCpfrWTqKY3B4fEMIF7bzJ8owXD/8krdvf8QP3z3wB7//DW8e3vLj3/8Z%0AX3z1LX//3/4epom83/jjf/MH7C83vO58+P4jve60UvmHT4nVzHw9DZSZePNw4Dffv+fLt0/84rsP%0A7CHRe+O2B7TWd6dQ5+Gw0HsFBe9OJ5RShJR5PKx0Bg/rRMdwy50/+cETtWS8NUzTjNETpURGH8R7%0ArmdyMmHIaeN5y5ge+fVvP6E7XM+vPL554Pn5BroTtsSn85nH0wFzmLi9vHA6nuSgenlhcoqUB5fn%0AM6t1pJi4xczHTx+Yjw/803fvmezEx/ONXIscxLoE75XSaMa9+DLMfiJ36a6vk6x9PB4Xvnve+epJ%0AfgYlRxE0dsX1tkMt7DUTUmFS8rNbDyIBvlwujJpoVVHDRh2ZWhrb9SYTrRiYTw90BvPqUbWjjCLf%0Acz/TPFFzQ41BzZlUGilc5GXdBr98/4lf/PYjocjvGUNC2lqp+0PyjnW1ntBE3js7wzxNKDUYQzFN%0AMlmouXA6LizectsCpWYscAmRsG+ULAWQaomQG0pVXi8Bbx2tZpSzXF+v94JqYzk9QO/EXpkwlNEp%0AKTOQfeqSK6qPf5bdttbQavB6vjEvju2a+K+//I6UEqfJU7rCGYs28vKpQ1rkXRkq4ll5c5hFtDp5%0AtJKOlrNS/Dpn713cRtw3nJ9IJUPL8nlXnbpLtivnTGmDlio4zfV85XzZaDmTR2e2QkqbjByUY630%0AMVBjoHW/z+JkDUzGSoOQKrVLQRJC42W7UVIBa5mmWe6pGFm8pdXK8zWgncdpAQtMVuHXGY8ilSwU%0APsAYLbjYe86k9/HPOaFeCzEXZj3QCkLK5NqJWyCWIiultZFyZY9CyaRLoTbaoKpB3ANdO5zu1No5%0Ano6UmBiq00qTB5/WeKsp92D/LSYmZ7jFgrMOO03oXtlSpLXGMB6rmuRMZov3VvIg/S74VSL7npwh%0Al05Xg56zHO5akS75JD6w3wFzQm5yIL4lzGSIMaKNY983Yq2UmBlGi0izD7YQqQO8AcOdGNORg0nN%0AbKWitSGXjLczORVCq0Ka815yo7WyTpKltAxue+ZWCtbCaZXV4QbM95U07Yw0K+4NEZRidLmWrQnU%0ASAG3ENGtkFPidQtUoDdoCnqrKDSXy4a1mj3Ifn6qhY4i1YYeDWsNxmjJQSoNrbGXjPP3fFip1K7x%0A2vB6vVCGZp4cAy2riM6hkDyetZbXbefpJAFzheSSSmmYIZ8Xdc/l/Y7o2IfkZddp4hoTpVRCB9Ob%0AIJhRctBFscVCU52YErct4Z383OmVoZTIVq0mlSrr38KexThZPx33/Ge5H6IU0IYlhA2ME0jGshBi%0AIZaC9yKfpTWM82CEPGiN+WdP32KBKpM9hSangFKKfC/c53kh5UithdoHW0z4IfJvhZLDTxkUBjkn%0ASpVpT9eQQ5BV1HkiVzn8lZI5LJOsf2pNV5r5rkdQVgF34jCOmBLz7DnvhXX2jA5tgNKDVCt6dGYn%0A8IfD4kAZthjxzrJ4WctFKbw1tFYJsdypmnc1hzW8bjdK6aTeMYhTDxRdG3rtWK3Z4k5KlfP1xum4%0AUEok7Rso2O/Pek1F2xllZFLau2ws5FZEzwJcLjdB1RuP95rzFgkpk2LktkmeZd83TseVdZpYp0kg%0AUb3jrEzaZ28xFEoRWIZRlhyEOmgnyYhf94S6T65yKzhrue2BWhsMQ0UxUibVyPV2ZZkXnLO8nF+h%0AZa7bztCK/R67qEUKZoYQPcNt4/G4oq0ma4U3htw7b45P5N7vzwMjkI3SybURc7yDYwZvjieclXVx%0AoxSpiYvz4ThR90QZiCy9CVa/tYwaiqIUjIoajToUWwwCXjKK22Un90FKRVxopUBXWKvxzrFtV66v%0AZ0rOXHMhpYoaBauNFOLe0GqVs4lzcl8qTSsFbSZaa9ReuWaF0shqoxKKsWVgjGK2E85U1mkhl0Jp%0AFWcVBy+NGWNnLtcLNUvBbOnUOtBW6J25VwCe9x0/eVJOzMazh8w1JJmm6sH5tqERqEsvhRRkA2Lv%0Ag1IKvXeO64FrTKKFKBmvLaM2Wi1UY5i14nlLLH7GekUdhj2L3PoaZZr7B7/3M2pJHJcjxwnC+ZV3%0AX33F9fMzanG0mPCukkPi0/ML4VapDaxu1Cxi7OfnF9Z1xjmNnhy3EEhZ3qfpLgz3dEqrPJ4ObHti%0AWSbiLg2cWjv7gGuu8syud9qkMVhjKLVhlDjnHmbHrDW3XDBupmtpHpUGTw8Ls5v57vnMf/irv/rv%0At/B6PJ34fNm4hMS6WFIddDpjQNk3/vQvfp/LOfH2zQPm4Ynj2y8x2pByxFrPsq7My4H99SMhlfu6%0A3QOffvtrQS5Pjj3thFoJSWScpSt+/Zt/Yts3vvnJT/nNbz7Se6TnzrRaUhq8f7myrI98/vSB1xj5%0As5/+gNfrhUvppBB4//mZ2getd8YYLNN892aI5HHx/i6FLmgjjqtxn4aN1jFGRpiP64ydF4z35ArG%0ADKy1WO9FfFoTqYFRjVoMLV3QrXK9BXqPXLbI88szMWZ++91vMAzOr8+8/eZrPnz3jFKDy6fv2bcL%0Ap9OBD59fJDRaOs8vL5wej7y8vJKGHHbPlyt/+6vv7rhjaL3dZX8VZSy9ycEiF+kIjFaZjEyMrDEC%0AFtAw3Tt2flloKVN6404alzWDegc7RPH5KG2E3pgzvSXyGOSw8+H7z6S4c7vekCJdY+cDl5cz8fKZ%0AURq1Rdw0k3Nk1EppjRh21odHnp9f+XyRfMnf/uPPef96owxFroXJT5RaMW5i23eU1rQuxvbZwBgD%0AazSLMdQuTifvPUZ1Ym0464i5oIwmBMGnajVovZGzAAF6G8S447Sjj8G4U672fWMLiVrvgfihmNYD%0AJVValkPL6EJwGnT6kGxLuF7wy0IImRgDe8jcthu/+u4jv/x85bDMxHsOpLZGQHG7bQxt6LUxO6HD%0APUxOJkVac5g9tTS8k+8zpIx3FhTEJI4jo5FitckUNKVCSOU+6ZCsU8oZQ+MaC63J/rjunVIbWglh%0ArBTJR0EXyaYe9FrItWK9kBV779z2ROkDbw2/eT6TqmCz3SSyRIzn5XKR1Zze8W7i5BW9i9Nk1pZl%0AsnJgNYZ5duKg6zLR0c6QS+N4X7N13gsFzFpySlz3jY66Zzmglkgd/Z8PsylGnJEJG/eifaBRRv6f%0AbhRewx4CHRhKJqilS3ZMW8teK1UJNTNWRW2DyYnQGYU0NZRmsXL/9SErrNZo9H2ltA8R5JZSSbWj%0AtGREjJZ1M8GPV0qt9FZBQ6mVkLJQ8Eqh9koeSpretTIZe/cQyUQy14ybJ3GaGU2pBUbnFiJKyWQm%0A39fjhhI8dVWDXBW9VUID1Qd7h2/fPtKGrP8ZOzFZaKmRcmSPVdQhVgpG7x2lZGoHBmhnqTkzT5Og%0A8LWSn2dr1NbYc8Z7Lwfy3tHIuoxSkssotXKcPXQhO6YsZEK0YgxFv09OLiHRekMZJ+uJHezQGO9F%0AtdEUrVeGdtTSqCiO3opsnIZCoYdoDuq9ISEHfDlAa62IpVByJ+UihenvOsm/A4kMERX3Vu64cyGR%0Aaq0otaCUTNRnJ9f3MEsu2ChpGtRW8ctEigmcEXrb6Nz2iFUanGxl1Ca5rFtIbE1AK4fJ8vkqBeq1%0ANp4OB0LcOXjHHjIPhwnVBiFEShMcOEMzTVJw1iZNLa00dWisgmme2WLCaAn4x7vUemj5midnpRis%0AGeXleaSNYdIaqxXTXdZba0Ib2XBprdNHAyVr0Tln8lDoITj83gYYK76v0qk1suUOfZAHeGPlPhgC%0AklonmeiGfcdZyfxtt8I0O0JK3LYdusYZzZ4raMndhZhIpRBypY3GHiU24YxGIWuSIQV512hL64OU%0AEno0ShVZvGJgrSLVSgoJMwkhrvdGb4OQO2ioY3Dyi1z7ZWYr0FvhvGdSLjw9PtwLJi3gCifo/NkI%0AKj3nwjpPjCo5M6WG3I9lMHtDrp0tFbwGtGHbdlLM5I7kFscgt47qldokq6kU7KlQ0l1dMgaX1wvW%0AGpRSrIeJy7ajutzDvVdGz5TcyKnKJEMP9lBptbCuK7FVGIrPlwvGOGLKjPsEOafEZIVia/XA9ME8%0AO7ZUOc6O2yUxr5YQI/V3udQqudSWE9bIr/XRyRViq9RUKEhxqBigFNcgQKzaBMxS73l458WR93Ca%0AyaUQsrzHW2/U3ol7wlpHSEU2IqylF3knGKM5p441ndoVMWUe3jwSQuF0WDgcDuS48fT2iXC9yKaU%0AdpQU6cVwOE4S7ZgcJSSGamg3kWKUzZ2U0EbTS6FrLc+11lC9y0TaGEof9F4lb4iBe2RCe0erDU8D%0ApTjHRAxBnsO5itaodok51IbSiu0OIXHWsbchjTIUIQQyhsk5vv7mW3LYWQ8zZU8oCkpZ1nXi+umZ%0AdXHkPWO9Juyb5HPNoKTA4mdKCDw8ndhSJrfK62Xn9RbY98jkPLPVhJiw00LKVbadumb0/4e6N9m1%0ANEvTtJ7V/s1uTmNm3kZ4RGSiLFElEKgkZjVhxBAxAHEBcAFMAQkpxzVBSKAaIFQDEDcAY5iQJRUi%0AoVJZmdF6eLi7uZsdO2c3f7d6Bt+OIAaZWQk1wiSX3I6ZHWvObtb6vvd9nsI6LVirCaXJoEsBNAbv%0AmELisB9Z1gVnxbuYSsNqOIUkUVjn8Ea0KbVWeqfx3vHLb9/xn/3n/z/Fyf/xH//xf2GdJefEFw+P%0A/PzdC6FW/ujVntYKtvP8wZtPefjkFcTK609/wPXlmcPrR3JY5GDrdhhtJFtMIgRww45mFLXvabHg%0AasLonn7QrClR5gtvPvuUf/6zX/P+fOHL797xg1dveHfd+MkXPyKUyvFux09//nO2uDKHjZ/+5kue%0ALzPL9cJ1WX83CW6twW9vzMbifc/QO87zCjR2zjGtkaZh9I69AdX3fPLwwA9eP6CLwmjF8e4eoyoh%0ABtblyporMTXmy1kIX9awLZl5jeB6UmnodaPQsLaj7zS9Gwg50I8j7989cV0mQky8fXfl/u7AFir7%0Aw45+d6DkxHq58s9++StSzbycz4SUmLbAddnEd6I0yhhoUj5PWQ7nKUtm1imJ0N3tBo69Z4qJBnx6%0APGCdZ3c7CHRDz27oCOsim74QiSkRiuLN3UjX7Xg+ndBYQimUlInzhO/2bNtEU5rBwZQqYYtM5w8M%0AY8e2ZvreoFtjvgpwQxmZVqeYWecr87IQU+bd6cJPv/qaApynBayU9lEahSDPcxban1Vyli5U9p1H%0AaZkZ3w09vvfEtdwKn51QlpYJh6IaR6mR0yS48BQzqUDIDWqRg+2ycgmC2u2cHKqbglgU2ihi2Dg+%0APNJKYRg6alU45+VNbl5w1rBeZ3IRKEI1nqenJ758+8T7lzOXWHD9gLGajMYqzRqDRC6sdHQOvRN8%0ArbM0rUkhset7tlgYjKb3HSFGtLNSXG2KSmONnNdDwgAAIABJREFUgWktss1JoDWczwudt9jbwUdp%0AK3qB0jjuOrSVTpXRDT+OaITyV38rDsVgnCWEQA4BlGCQi3Voa3h+PjNNUog/3D+yrROXLeFcx2k6%0Ay4FcGZzhd4X30Vpc5wV+oQQKkZbA6B0xS5TRGYUtcpgpJSHabNkY54Kg77NsXGmVJUn80TpDCfJm%0Aqq3Ef5z3GH1DZJfM5bLglbkR9RRhW2+PrYS2HboXMAbGUNaN5nqWELgsi9C1WmFLGd2k99aabG72%0AnWCOS+NWeq/EIMVnjSKVypYFPd91nnUNcknC4W0jRtl4boscql2rN3+dpjNK+i1JLi/59pxX1mCV%0AvXWFEi1XmtKkXH5HxhKwiiMgvYZ1S1glCPegPHFbwFpylEOsN/J5x8OO+XzBeUOMheNe3DhryuLK%0AWiKqwZoSIRfBAPcS+b0uAWM66fIZJwdXbXHOsG1RvIpGRPXGSX8p10augjDvuo5WZWulSkE1Ta5w%0AmVfyjd64hYBxFmUczRjmRUh5d50Dt2M3DsTapANlDOO4wxrP0/VCrooUNsbOSgfPyOVHK4gxk2IS%0AEh5Cn/Wl0g+Cou6so/OyIdL89nlcUU1Blu6bvkEyrOIWVWqgFd55UmncHfZQCzFVOq2JpbAGwVDX%0AkrksK951NOclGlcbd7sebT2pWSoSp/NOtkne9TxdJoaxFwdjqygM4yjbzbH3nK8y4KLIdiJWSR7s%0AO8dpWtBKE5NCq8JgLL23t7itZVk2lDGoG8zDaaFlVrih9psMTJRg3711WK2FxFcrS0zkFMhFqKC2%0AG4W4Oy8MfY+1jimAUU08PlrSCa4fcNpSjbjTYgg0tGhntoixihwjuiGpgFwoyhByoqdxXWb581ov%0APcIqqpR5WUi1oJsiVSGiVmCJQTq3WsuhPwaM94CWqb3vMc7TUoIidL2UNpyqpCoS42Y1uhXcbse6%0AzExToChD13fM68a375/IgLNysTTWkW8X6pAryggB8DCIVF3VKmkD4250x0qtmbfvXwCYQuGyzKxb%0ApjTZfut22ypmWNaNmIrQUFtj3hLaaqzr8X3HdLrQ9YLGb0UUGlSJbXoLtSWsG8mlSvogC9hkmq68%0AXOSC7vuO/XHHtsx0vacpzXi8Y5lm2q3TWlGUXBi8RtcqiHjfSaS8KEJtUqlYVkqG3BQv80KJWQTW%0Ay4ofekqRKOi2BeYo4C9q4+U6U7V4/2iKZV7IDYx1GG1ukclCVoAqdKoKgbQaut6zbRuq6xm8pWZ1%0AI0gqSi28ujuivEVZLeTBrKRLubO8nK+0phhs5XpZWJdA2jaUdYDmtCaoAtTQ2jJv0pHdQiRVgXwU%0ArUgpE1slN3U7f8G6rTI4aIZOy8VqK78dakhfut6Gp7kUtFFoIOXI3biTQafWcHs8OAXDeKTaHqcV%0ARTX+6O/8Hbqd4fj4yHdvP7C7e2Q+PdGNI+fzRDi/oBos15nl5cx42HE6nxj2exqGJaxc18Td/k78%0Al6tcqOdYiCWilOHNceDDnPAWnqaNy7yQUyRoQ0yZY+d4XgLHzhELEv/USpIayDDLWSP8glaIVaG1%0AuqWmZPh82O05hcwcEk+nC//p/1e4hlLqv1VKvVNK/dnvfex/VEr96e2/L5VSf3r7+I+VUuvv/dh/%0A83u/5u8rpf6ZUurnSqn/Uin1N1TP/p9vrTXxIVQFeeGTfc9gNcPxDVPW9Mbz/vvveffdM3OWWJpp%0AjZorznesy0JeJlJYuL7/jrhu8iaeA48fPRJDxu53PHz0EV41Pnz3gS9+8Cn3r17xF3/5Mz765DM+%0AGnb8vR+84d1lwbfCu+++5yefPvL+63eclpmffvUNv3n3dCszN3aDFKkrGt0auTaskQlrKYkQpEwv%0AvRyRrnYakVd6j+723A0Dzx+eCbGQvGZ3i5kdxpFty3hruT8e6UcvCM9hJG8Rv+u5e3XEKokYmf2e%0AV/f36KZ5vmw0rVB+B8oQtoZvlcf7Ix89HMlJ/C6npxO/+fIrYixkJVucEhMKS4iJEIqgqo1kiqXo%0A3QTKYLT0VJS84bVW2FnLHAIVS2mVXmuUaizrwlKEJPhyOvPtdx+4zhtbKjil8Erx+OoOjOX9h2d2%0Ah5FIZXc8gtbobuD9d09Y5VDK8BKAXKkZtq1w6DzDbQofqqFRietKjommIZfIFlaWaRMxaArUpkhB%0AJpW2NeY10FCMncNaSwN2nZceR2uyXq+NLSR6K3jyZV5ZShSE/nXmerpQC2jf0VtFjBIrMb3DW03f%0AW3a7HucHwc1bh1OObd5I1aKsoyiHRhO3jcMg0BhtNMqNgowPgbBsWAUhiINOXjg823RmmaPoA7TF%0AG0vLMv3su47eaHLNDN6jlVyipzXgNGxJNnQ7q0kpopt0SHKRaeY2r3JIrDDHgmmacd+Lt8NoaitY%0AY0FZQkp03lNioamOcRiopiMVmYZX5RicZzwcJLbYGrklAYxcBQChmqDuW8q4lsmXmXa7WC0pE6Yr%0Az9eZpq0cUJ1Q9ErJpFs09Dh4lDKEsOH1rRuk1e0gmdFAK415mllioTTIzcolJkrnqlGYtgCml02T%0A0nhtsc2QVulJDN0ATbaAtjW0NqRSqK4XXw1S0q5RtkPaaMm/tQJxk+5KA+09KWau1wlvLalCrFI8%0AR1WBS6jb4zI31pjxWrPOEzkljsce70TeatVtw5gK1EpRhofjEWMbcY2UGlmWGZpECCMSnaNWYlKE%0AEOj7HSlXqIp1XfDaUDVU49G/ncJn6dvEIM/v3xZ2rAadJQ9flCbTUCVgjGKOCXvbToYUZBJbm1zi%0AUsJ2Ek0uIVDzhlVVABFNqJNGCSVvy5Cr4nG/wxjZFBfajYgqpMjS5CCcYoXc2K4LvR9pzZBSYY0C%0ACDFOUVG43Q5BrBXGzhOjPP4LEg8sJWOU9J1qg6AUtURyCpznhS0W1lw5XS7kEmkYBu/wzrGEQs4R%0AaiEHAeroW0neaCPP+xjYUoGK+LJqJdfI/W4Ayq34LkTQZhwtN0wDq2QjpDGyfc6FZVsYnCWWgh92%0AMuRoRZ5fKLYgl1ijNbkUlG7MIbDGxFoFB6+VbB6UsViQmGnZUErgPAXNusn7TYobTmtOlyutZqy2%0AhFJBe9ZNPu/zHOn6HqcUndeMzlMVaN0YrXjwqkL6vlvCK3EiliDwo7BGQoh4YzkeR5TxJAXKclNF%0ASH9PywqdWhUxCxwnNniaFqYQcBY6p5i2yNPLRba0KfB8fhbyahYgSGzQqrzfXaeZ67SQS6U2cQae%0AZ0lmXJYNlCUV0KpxHAbuh57Bwf1uoNOOy42AGkOCmBlVo1Pq9j4WoIJS0sXr93uKEQ+f7/QN1GNw%0A2lCUQiuLMY1KY4mZ37x9xxwLc0oMVrYYtTUhEMONdqdvqQzDaUsYa+itptH4/uXK9TqRs0JZS8qN%0A0/XKvK5sW8ZYJ5j3HPj47sD9YOiMYmctVcF1jdhWbjTaym7sUFWz3w2MXUcrAas0j29eyXuAdXiv%0AZVMXEkoLdl4bTy0yiLiuK8/XmSVGrluic1Ukz0rRG8u0JSiJ6TozXyfGfpAhqTGMTmOsZQmR+XYh%0AjqmyFctpWVnX5RZhvXU7c2Swls4b9oOl90agEEpxmjeJzmao24aqGqUcRjeu80JsjY8/es1uGNHG%0AElvGaphLw3ovfjYU2g+oGllzJBWYl5nLtHC437NzheF4wDvPh2nFG49vjRISozW8frhnTRlnDarl%0A3w22tS5o7W6DV/EW1lJusfpKS4HBiefTtkLfO1yD0BpbyOQQ2UKhxsqhH7gG2axuW2CJAW8Mvr91%0AG/uezij2g8d6R25KCMLjSEiRLUVKK7wsK/MWiBhyXmktU61chp3tyVtlfrrwky++oMbM45uPwXTo%0AmmDoucbGt99+jXYjL6cLS4bTdebp5cQ8rzQ70sKGSZHHw4g2jtdvXvPp3Z4UE796uuBaYr3OtKxR%0ARnMNcLrK0DPkzGf3O6wRn2GomoAks6aUsM7K0N0Zvlsi07bdopsN3zmq0jzNM45CqRVrzV97r7F/%0Ai7vPfwf8V8A//r3L0H/wexeqfwicf+/n/6K19m/8FZ/nvwb+I+CfAP8T8O8A//Pf4vdn5zvWmomu%0A4zTNtKj4xddv6fY7qtLQMo87z3G01OsLux/8SMzaxaDsQOc1IGjvt199w3j/iDaKVjd0VTwvJ/Iy%0AYYzl/g//LrEVhvHIj37wI/z+kZ/88CNO52eezgmfA2+++CFffvcbVuD55URKG3/4+Wf88jff8HAY%0A+M3zhWkLXFaJKNRSiGUWlLOSF9F1DTjjSFne5KpqTFuE0riYlaZecdd5TEvY4gjzVTC7eeXx8RNM%0AJxuAMJ047u9Qy0xuBuU9gwq4/g3pwxNbaXx/vmD6Oz7+/A3xcmF6OfPwcIcfe0GJxsJh76nK4R08%0AnaSkHWh89PEb/uIXX3IYRpwvnN6/8OF8kYlqbRg5/mG02NqtVijEXWOVwnrHkis745iWCeM8W228%0Av87cDdLDWbaA6Ry1VobdK7aY6bxiGEauL88Y3bE/3DHNZ2qrDMaSDISSyapxCpk3xyNtWolxwx8H%0AnNW8zBtjJ3nq3TCgzMB0PtF3nqIMy7axLSvbupLQ/Ob7F56mTdbwpbCVJEI/o6g1UXLFGEdrMsEp%0AStMq2FJx2jNviX7fo7QipyKIfiWi19fjkSVkOiWUoXHXcz3PbBFcr9Ftw453VCSCpchUZfA5cpkM%0AQ+8ptkk3ojUGDQZYp4lSK1vYBEuuIGmH9orrecH2I73fsYRvmXKhtcqDd7xfAtZ32BtF0piOawh0%0ASoJQRVvmqtmXTNgss9aM3pJqo7tFzIxz1KLphp7WFGmb6Hd7lmWmRiHPFSrNagQdUFHO0sjkJBuh%0AwTq80+TaiOvKEkc8gWYsnRbccdEVbxWlGTkg1IzVEgNstXJZN4qudKqRY0JpjyLTapD4UNM4DU5L%0A5+BDyHzmKqpK4XcwHqxh1KIAaJ2l5oi3XmJmDUB8T+u6kasBo7FGsYZVtneqkUqh857OCMbaGVhS%0AQhsLxos7RUEKG4pGrA3VZHIal4gtCavdrf+SiLWi+4F5PqOrRD5iSXTWMW8V6zylFUalucyBpHsG%0A0zAlEZLheDigdWPdMp0CaiYoKyht61DWY/PKFiLzvKIxVG3wupDlby7Ye6tx1kPMaN9hjdAAC9CZ%0Ajq1AiZlUhFConZfLIw3f96QcCDHRlNDSQky33o1iOk+ssVBue5stV2ozON/h0FxfLlTjeb9ceRzk%0AYCpbw0ZR4JQih0C/d7SbyHe38zgjAusUA1vI3B3uWXOhs0L61ErRlKC3tyol+lQyVlWa06Qtsqnb%0AxcNqwnkSP6HSEtFzji1KrMpojTGOZV55Xla6YYdB0Urh3fUi2G7ECfbxRx/ja6ZTltM8M1WRxh9a%0AZEsF7zzaNF4ugkiuNJQ1qKhRzqOMxZDRRrEuAW96fD9iaAiss+O8LHhnKfZ22TIyle16TwWssjQt%0AXaQcJ8K2YZzHaImNW2OoN2JpqpqhNF4uVzCOTu2wurLOG/F28ZhC4tWrR3QreJ0EV14L2nbsvGFd%0AM8qJFyhkQTjTCkXnWzpCerQ139QrrWCMZz84Sq043UQ03Cz6tplrN7dSLUn8O178fgV4uW6gIK0z%0AfugJSmM0eGVIJWEMxJzpreCmz9PM3f0jMcrF6pqzvLfdLpFjP9C7TmLIxhDR9F6R10UgM7my23vx%0A98Ur1jt23lAKVOQQ13ee1BqNgtKOftDsvZVOVb0NJAfP4OUQ21rB1oQ/7HDacOh6TtNC33k0hWWa%0A8Xf3hBxEAG8sphZSgy1k6fYtK3o4yMCMxmUKLGkhJ+k15ZwZh5HrZZK4893IlislzZQQMUq2TRFL%0AnBeGToaAh96RCtAa97uelDN3VkMzDOOBzt5cSkpJ3NJZxmFk1AbvxclmjCYVOA4DxllOl4VSIiZC%0AVga0kjRHrLTRUkNhnjNQca5jzZGwJQ5Dz6oML9PE0Hf86qtvMK2JnFdLr39eV5E0h4QviXULjJ2n%0A2f4mYt9oOrKz4vZLRSikpVVyLbSWOXQDS8i8PgwUAy1EmjEYv8cbh9cV0xKv9h26Hykx0kph3pIM%0Aqa2mLImlANagqyEhzrFpmkgxYzxgLVgZFm/zAspzN/SEecX0A8Y5YtJ88vHHnN6/p9v3RD3Q65nk%0AOjpVWUuktoEcA+uasC5CvvkFtGI3eLYFEpXHvRWqn3EcXEMHoe1Oa8QpQ0uFmCIPvaZ5GYb0xoPK%0AxFsvsoaFquwthm2w2rDmQLMDWwjU2ohVYZzFdp248OjQFsJ1k/7mMvF8mfjssx/x9O47fvDDL7is%0AV+47w8effEJTmrCcubwcMENHmxun81kchMMRaxUfppW7Nw98+3LGjR0fPxywdodrgayuPBjLEhK9%0AH7h8OGEtjK5SqsTMLynRKcO6bWhtaDVRIoSCfA1ixVmpwuw6R8wwbYXOaPwwColYSY9v6Cwx5r/2%0ATvMvvHi11v5XpdSP/6ofu22t/n3g3/6bPodS6lPg2Fr7k9v3/zHw7/K3ung1jNNsC7x9uTB6j7Yd%0AnW0MSvHjLz5ivL+jt41PP/uCbr9DNUM3DOhxR/juG4aHT0jziZLlAHs8jnzz1a/Qw4G8vpDPG/2w%0AJ7eErRuX5w1vKg9vXtM5zc9+/kuG+x1hPvHmR3/AL//iT3n7YeLDeeYnn93x6cev+Pqrb9FW8/bl%0AQioSa9h1hhBl0p1LphWRqvqux1qZKOM9icboPSiL7zoO+5GHXQ8tcJ0X/vCHnzHsduh+4P6Wg49t%0AATzpOhPWzN56jm9e8/zyRG0N2EiLdCRef/wJaVtYL1fyutJUxepIKfB0zezGSsoN/Mz7L59xzvP6%0A9Y5//ouvyEH8Cz//9i3Hw4G3pxNLTqSYb3nXitZa5Li6w/oeVSS6If6keosWRI77AUuTEqrRHDpx%0AG3X7gU5b1pLR05nLFnEoXj9KobnVyt29p/cHiTnOEyEqhrFnvLcM40hYI6Ws7I9HjMoUa4jrgtvt%0ABf5weo91HX43sqbANke2NTNPM2bw/OznX/H16ULLSVbwUcrSumRSszjbYfWCRoE2qJp/R9ibi0BR%0Ayq2QH9bA42HHaZ55vLtDq8a8Thhr5TISM27Y8+pO4q++82zRMV+vPD6+JuXA3cM9VoM1lpiCTDhv%0AIletLetyuWF9M7RKXBP6KKqB1hTLNKMMXKczp/MEqhKXxLZufL1FeuuECNZ1ON+RwoLvekopAplQ%0AMF1XhvsdSwiMvWWeN/adY00bRnv6XCglYKNsGKiKbdtkO5IL++OOWow8BipoO8rhe/Dc7UeBH9hG%0ASxnVFK/fvGK9TizUG9JZJNJKwxSTIFyNo6pIUJoQEh+mmd44lrSRKoRa2ZaVZBSdH6g5yb9XFXS6%0A1YawJb7LE3eDxzpNnw3n00x3PxAVdLUyxY07I06laUb6IjVRQsIPvYBUvCfHxJoktrLb79EUetdJ%0AjyMmjBG3U1hmpm2WvHxJaHeLr9lGThved6QU8INnDdvtgOOZzld2qvIui55hLZU5RyyNvM50456F%0ATLGa8/nKpQmYR7UZXTND3+MchFrQzqJvUuWSA1t0xFQJaZFungHvlExtm+LlPJGq+M+Oe4PvDFtq%0ApJyoOVK1AeOxdeM8TWgjBfEehbESa1vTRoyZ/dBzmhdMkm1DZ7vb5VYIYypltHYYndjmCa0MuTfM%0AOXK9zvRG8XY58Tg4Wi3cDSNdZ1nXheYNLRdCq+ycYd5W8aPJ+Y2x8xQSx8MoYtd1QxvZtux2Hbok%0AVDMsccUZISRiZfM2LTNd1xFSphsGStzwnUGVym4cWbaNXCGGDbRh7EZejT3fPj3xUh13/YDpvbwp%0At8bL8wtNKbSurKWQQ2RNUXx3NdEboTJClThShVYj4yAx7jlGSi4Yo7AoCpn9rscZzeW6CkzGefq+%0Ao1HpO8uHacVa+bew7vb6ERbWTeJTu12PQUTBkFhSYfAdxnpRYeievh/YDTvO5xcCloSl7w8MQ4e+%0AzMzXmTVmhk4z9APX9x+4s57TtOGdZkkZpySq2wzs9zsuFxGOYhRbCngtW2BvBaDgrebxbseyZEqV%0AhEXNmeN+T6+aDDZNhRwZO0t3GNC/7Zwqy37w4D0qBnkOlsTQ9cRS8cqwRTn03R+O1BQEP4/0ZfzY%0AM+bCd0/PXKZFth9GkVpDbxtXBZ0yTDFRUuEyZ469ZjwO1Ji5xsyhs7QiA9XBOyGg1sqw89Aqne9R%0AKSJhMIXzN6WH0nTjHkXFWkfXSyTa6cr5fAEqx8PINK88PPSEkCj1FpfOmlQTtYF3QqkMKTD2nsu2%0A0OyOYbC8v76jc56ny0IMG/vdjnVa8d5IB/MWd1Wmw+RNNjO14ZIC3YgpY/ueZV5wztIZTWriJ+u9%0AZdztSXHhbn9At8IKHA8e73vcDS4x7nZc10CcrmzLgtIO6xUxN46HTgicKlGKJZVG7wRmoKO8FtYm%0Am72qGs73TAke7h95++6ZohzKwtM8c3CWu66jqUZUGtd1bLmy7+TinhV4LdCHWiPed7ys6w2M09g7%0Aw1Yqx52nNY12ioe+p2XxkxnV8EozHveSemqNw8OBmApxnXHGUmuiG8Yb9bKw5Ymh68lVBtTFiZT3%0A7rjDdwNrLoKMd57TNdyii47ODYxd5v2HZ/rdSJ2vlLAyjHeE6cx1TZjOM6jEZAwf3+25LBHjDN5o%0AKlIlsH3HaBTXecMaxc4pliTQKqs1x85wzo2Hg0P5gZqyxMWdDF/vuo5lWinKcI5Cli01YhABuWpw%0AvVw5HEZS0+y8o1CJyjBPEWcjRe1Ai4Lj/vEjUqn8/C//Au0N25//n7w67ljVK1KFvYHx9Q/5V8eR%0A02mh1g1bM24Y+fb77/nwMvOjH/2Qp5cX+v0OciCXyrgrfPPNC4eHUaovtVGs5TAYppBxY4cuAkhx%0AWi5gnbV8d17oPXx2vON5nhmrpfcNbRRffn/m0/sDzSq+OO44zzOlZO7HgV99/4T2HZrK35Tp+5f1%0AeP0D4PvW2s9+72M/UUr9H0qp/0Up9Q9uH/sc+Pr3fs7Xt4/9C7+1Bi/nMzkGsceniCuN99eFf+UP%0APuG4H3hzvMN0mq9//XNsvwdjePft11g/cvf4CZent6DE+3D3+EhTHR999gV3hztef/Y5pVTmyzOj%0A9/z5n/5f5JgoWnN9ess2nZg/vOXy9j3j4YG/+Mtf8PDqNR89PjCvK32xqFw5bwt/7w8+4/OHHdo6%0AOt8TskQl5Z1cul7WOkqKUsCOkRTlAVJqxStN5zxL2Ag3QtC+9zydX3h+PqNz4eVywjoo1bPbj5S8%0AoTEsaeM6XXj6/okYwfc9OSXSuqC3mTTN1BCoWpG3jW0L5PXCm/0IOF6uK6fnmV3v0brx/fdnXu8P%0ArNPEy/XCcfB89XzGWC9pqBvxT5DNCmctpTR0FaxyDNuNetNQDcauJ6SM95qqIObCmhOpRKZpJdZ6%0AK3JXOt9hjGyKUq1oXbk8n1iXwG7coVRDt4atiRYiaZqoOXDc7RmcwVjN43GPtZYQkmTiuwGF5ny5%0A4rBcThfWdSbXyOU6MeVGy42tCP7XWkvvHM46Uq64EsRLFSOqFGqRfodWCmstuSRKK5TaiKUQcqTU%0AxrqtTNtGLJVpCsQsbqfr+cqagkgQY0GZjsfHO1oVm7ppjXBdSFGQ4yVsWKdllR83un5kcA5yYQuN%0A2hrTZcG7AXWDbYCWYns/sq6Fawg0ZchFyIzaD3TKYEqkosgxiH+pVqEJGjkoaVUkttOkuF0q5C2x%0AbhtKI8jVGNliYFoCFU3fy4XZ3v59nDN4rXFUvJY4aowB3RCemr4Vua1FK30jfCXAsqWCKo1ljaRS%0AcM4zzxu2G9hbxxQLL7McorxWGOfR2rKzsr1LOWKaFOZ7o2mt0ffiQ7qmRL1tC0prcrgrSZ4HRkSg%0Ay7YybwugOBwGnJftbGcd49gxdh6vEUpZgRgWWs3oJjS1NUS2nLDWM3qLcR3W9eSmpDcUBYzSd06i%0AvM2SU5bhQCm8vwbWIPG0ojs666SHSmNdZlqSya5RGm2lrL/VypqFTJdbk0hQulHylEI1xbKu4hdq%0AiqI11krWfZqDbOysdIS80bQEIVdSFGVAMyJgjimyhIS5OY5S08SC9Eubgtp+B2QZhpF+HKVbQWUp%0AEEqjpMQahQg69BKJTGkjTCsGuOs7oR3uemorxCaT21IrzllG68glM3qLc45tEzJe04ai5GNLykzT%0AIsqChkTMtYYm9/tas8TZaqVUsDdPVKmKnOUxF1MhV9DNiD4hJX67EC0Y2Wgaw9P1SlQWp+C6RGLI%0A3B1GUi1yec+JGhO9UezGka7v2ZKAYtYsjr9mNIdxpLOCqO69J+fCvG6UVjDWYfuBLWbmJbAuQaTP%0ASi6OSilybJxX2VzQEHx3iIRtZdoyl3mVx4O2XJYgwtLU8NbinCbmxHG/x2hLzo3rshAwhNKI24bS%0ADkqlGzxdb1G6Sa9KVV4d9lQkzpNyJGQhG1atGfueuEr8VCsYbsX8VKUbpX1PDJklC/I+50ytsG4y%0AyDBGfHbWKrkcqI41Feno5UxpgoFeiiKVRkqVVrhdOKMI3ZFYZUqiaDBdz5Lk6363O+KUpuud0HGd%0AAqUxWkHNZCUwijUFmZ12Fn3DT6ssWOrRCrTAaYNVjVwzKUm8NcTEGjKlSCJANYM1QmI9DAescxgU%0AKSRO5yvTvLLOM1tVbDGTqiJWhXWWZUnEVfQqvpPLSu86Ou9YE9IHzzCFhMZwN+4kzluyUFRzuk33%0AM6EpplXw2elWGzBaobqOwzhgsOQc2WJk7HvmNWCsoTRIRTHcuqWlyN/3uL+n957D7sDnr97Q7/by%0AOoQhBoEj1RhEATEeiTFzvUXosxjJqb/tAuaEsU7k4bcpgvOO1Aza9by5f83r4xHXWQ77nmW6Mq2R%0A3hp670UJohTrtrLFjHMK6xzOOQZjibnguCH5c8Vria9vQXQnxntCUTcjiiJsFdU0u87zen/HMO7R%0AVaTjEi4oxGUla483llLA9w6tRDXRu56reQmJAAAgAElEQVQUE+cl4TrPw2HPuBvIBWKSWsd498DD%0Am894vLvD9x3OauZYmFKjHw9yFjCe/TAwrRNNCaV13I9sTaGpnOaNoXO382AjJtGvUCoh3vpyTXNZ%0Ape+q6Sipst/t+Gi3px8GdLGUirwXdB0lJrYs+HirNfu+oyBft5IbcUs4P8hreb0BmbAcxhFrHHcP%0Ar8jGU1Ljfn8EDV99uKB3j2y58mc//TXn68zhzUdM64q36pYei1wuM8/P71ljwR8ktXU43AnMZJ0l%0A9p0rh2FkHHfE5tGq4lXHb96eOK+ZyzTf4pkjtVlyKjfViBKxt9bc9x37oedlW0SBUxspVjplGDvH%0AlhLHvudl2bgfB4zrUNZzONxhtGPXDfxNN69/2YvXfwj8D7/3/bfAF621fxP4T4D/Xil1/H/7SZVS%0A/7FS6p8qpf7pb4mADYTkheIaVx7ujkzP73j+cOX5+czz6YLd3/PhwwnvPf0o+dPLh+8pGJZ5JjbF%0At7/+jv54pJqR9eXMy9MH/vyrr1ia5pdv3/PqzRvWmPnmq2/55bsrH9aMOxwxzmJU4l//1/4uv/7u%0AA1+//8DRGS5x5nQ984dv3vDyfGY/Dnx4/sAWNqAJsVDrm3BWBLylVtoNupFLZfSOu75njoEPlyuH%0AsWPXW1ptXFOhG0dM52+50Y77V2/wxnI9nyjGkkomF8XXv/kW3e3YlsB2umDGnnPKvJvkgH+9ToRp%0AYry7Z6mWBYcx0NYL466X0nqurOcrXW9YlitfvX8mbJlLSPzq7TterlfBEWfxsRhjKEU8ZarlGxVO%0AiJODd6AUzjrWHOm9w2p5Ai9JMK0xizvo+fkkh75F+lYVxRYCYGg44q3XUmNm6D3d2LOWxuHuiLea%0A14c9dw8PFNMJWvTlAykltiieid3dI2G64mlcLie2bWa5zMTUeP985TxdyTWjjOEcM0PX3V6sxT+S%0AqxBvnJFy5aHv2HU93jvybdOllPSanHdoJ0/kl9PMNEUu08K8zpwuVyGt5Yp3Xg4CtUBppBDJJbNV%0AKYoro0jLAtvKbr/ndJ7ZrmeUgut55rvvngQr3KRkXUrmcj6xTjPjsGOJEGLm3Ydn1hSZc2EYerz3%0ATCFB2rCqsK0BZw3cLi5eG3JpxNZYUyaUTMpFtklZcOkxFU6n6+/k0tO6ygE7RZxx4rnYAvMWoDR5%0AE7fSQ4glE+eFlgvXy8L5uhA3IW+upxMv54WXlwvWGHLcMCXRqjy20hKYYsFbz/vnZ6ZUZIBx85h8%0AuC5Aw9ZAaQ2tmsSTYhSFQC44a1mCxLWUVkwhk5v4x6ZpIWzpdxTAdVuwRihlrUCoirCJ4DPkQm3Q%0AeY/pZbBATaiqyDExhcT1ciUvszzfc2NaRQAe1gVyhAbGW7Zp47omQoTdcNNO5MCSKuM4sibpVZZt%0AwqqKNfLSHUumv2H9rTXSY0tysGhGem8N6WahGoPvSKWJ+29d0UqoikoZztNCuZXXtxAZO7l8ojSx%0AJkqMKG0IoUmncJ5ZQ4KcCClLRNhpnJbeak6JEjNWGaYtElMg5sKw28nvlRPzFpnnTSatJYgDpQnJ%0Ab1kWVK3EJNS+ZY2UlulHz3VLN6eMoM6lz6QIIRGSRNaWeSGGzPdXkejGUgUI4rSQtYzh+XwlpcCy%0AJXLVxKKYrlfefrhQkQHBfOuDDJ3lODiUUjit6bRsDFWrjIPhfn/gdLlwWTZqLuRcuRt7BpUpWhDs%0AMSVSTEIObZXL9crpMmGMRumK7z0aOcRqGkbLAGhdg+Ctlfx9L5eZaQuUJF2znCtrkuieMYbn88xl%0AnVmWlWXLhNgIy8L5+czTZZXel1bMW2TbNu528rX2vcOi5LCYK2vcmENkcJqQKxT5N9/3PTst9Nr9%0A4U7iRFH6mORMTvKclNf0BW7bHpHQC7BlMBYQylpqBec0LSdSLDI4ygJAMlqAGlrJZXuaFkrObElU%0AKrVmiJHTtHGeFtZ1ZU2JWvPt+V+Zl5WaElZZjNaEsDFtiX4YxQO4rdScbxqJTKcr/f6B1uDpMqEA%0Ap+Cjuz1WVVKWIUZWDasNo3Ocl43rukkqR6nbZTLeto8KrzXKKhzQOQNojBXtR1OC7kkpYLQhp0II%0AmcEY0rygrKPlTN936JaJMUIrkrjYZlo1LMuGufXaKFBSYE4FVRLzEkBVPFm6ls7J6xWiz1jnBadl%0AQHydVjJZQC5ac76u5JJJOTFai0IzLettoyaHSOct1sDYezrf4YxUIbQWoEIsAV3kz309zahWqCGi%0AbScbypLwneO4HzAKtHcC5imKHKtsxuMKWiArGcs1rDx/+EBJBe00OS7UamhGs4QgvVklIfctBeY1%0A0HtHvQ0IapFzTMyZvZMKQcuNrWb2hz3OWXrv0E6+Zr13KK3orfR9tRMi8TRPjN1ALg1ypcTC5bqi%0AnGX0ljVHvIWSRO/RaIRto1aLU+I7SznQaYd2HUlpLjeYREoR7xUPD28Y7vb0Y4epWfrbNE7ThLYW%0Abx1NVRl4rgvTEmkl8+bhjlYqpApakUuiKUOtlRA3SsqMved+t0P7Hg2ihoiZLUfCsmJqxSKR4PPz%0AGd95cTd6cXDtxl5ASdZIfDBVrnPAKVE39J1HqcIUYdsWLtOV0TuqgWmZqVXzzXffsl6fePXqkS8+%0AfmC4f+DXX3/DFsXLaU1D18Iw7Pjo4cBoNarAvhv45M1rfvzjz7lc5PL5uO85Lwtj52hpo9/teHe6%0A0Io4LEff0XJGFdnCe61EK9EaqYhyofNy6d97LxoRq1lS4quniTe7gVIqawjUWnl72ei9hVb5/vmZ%0AUgvTjTr9133723S8/rrLkQX+PeDv//ZjrbUAhNv//+9KqV8AfwR8A/zg9375D24f+yu/tdb+EfCP%0AAIwxLVfw3t/ExJHPP/+c3mm+ej/x8DF89d1bvnj1b/GHvuPy7Zfs7Sege56/+RkPbz7nenpmfHzg%0A1aue/Poj/sn/9mfsx8oPPn7g/rMf88Mvv+XoO/7kF79h//Ca6/kd03SVOKO3kCJfvn1P3/W8u/wJ%0Ag5Oy/HI+UXcjX72s/Pizz/nozcf89Mtfs9vtUKnIWjpsOO9ukQ1BkRvr5MJSNd4ArfDufGV32IGq%0AnE4XcpJ8dTMj15eZ46c9u84y7gcu77/n7nDk6X3mfFr47NOey3XmZYE7U/j0YcfT9x/49A/+AFW+%0A4/H+kXdPz8yxsfOOy/PC/eOOeSn8+fe/5Aeffc5vvvmWu+NIDivT5cKiKmsAtzswOsvXz2cG6yhN%0AEbaAVlrW/DcEZ0iFikUbixM8gUxgUdjOoIpi2Ta8Hsh1Y9d3XOaNx6FDt8L+1QMpJB7vdpxO4jtR%0ArpFiwHQjr/YHjILr9czrVx/R+8bruyO96ZgaaNMTLoGUIlsO7IaBdQr4obBsmvz8JOV9GqrvSKnx%0AIRRqXDldN55fLmSlmJcV1QoRGVjMScrGNmVyhd45rBUKoHYOZw0miVNiXgtjV0lVE9eNANwfD3Q3%0A11BIhTpvpCgdEesN2yJlTcpKQ7M/ODSVPK3k2yr86e0H+g8L/f2B67ax+kDNGWMNLx/eU5SBnDh+%0A9Mh8nbH9CMYzLS/oJFjw786zkBxLEQEtiq0ovr8GPJWb7kIs89bQNHIQUZ7rVvAukPsBmxMvU2Hs%0APbXvCVuiIVHaHAvd6G/iZuiMdLcuYcVYRVOGwRtqLDQNIWwig+4slyhvAFsFTcRYT6wNcqIfPM04%0AUAUzeOlMBnGFGa2ZppmhF2xvo3DZxGP2dLqyFCi5cBwHqJm1ZqiKECLFOdx1RR8URzNwnjb2vaNZ%0AS4/mugS6TrLda4p4J9s6VQTTnuJCqWBcBCq9sVwXwdwuW+Aw9GRrGN3IvEaaki0Y1rJFiYgVpZjX%0ARNd1mJZJpvHy4UTTDquteKiUZNGfZ9EaPC+RlEVOXHNmcispZXrnCeuKHga2DwveBz65u2OaZrrO%0Ao6pcpk0D0w9s88J1jtjO0OaJzo8sa8KZSopRXGBFvF6mSa7fe6GOCUADDoeeLWdCWrnf7Sj8doOp%0AqMrQmibHwugcKM3TdcZrw3E3cl4WPj72fFshNc3SDDvr+LAmnM4MznINkd1hZH1+oZbCOcIub/jO%0Ac2siCRrcCYikNhG8XteEseCbQjtLXCObKsQlkJDuzvZ/U/cmu7Ju+X7VmPX8iohY1T7nZHUz86Zv%0AZYEQEg1ayFg8BC3aiDcAGiTXFi9AmzavghDCF8wtDM76FLtaRUR85SxpzMiUkGxjgZDM6p7G2RHx%0ARcz5L35jxMhoPdNe8fbmbwtNDBtCm7LM+87Rdy0XcJmaH0hXqhDkWnkcPEsshC3wcb7ycHfkZZrx%0AWmMLSOc475U+NLLl188TX90d+O71wjh4htOBfZp4mXYOzjDX2CifMvO6FHrXck15S0hjKbnw6Tpx%0AGho50GjPddqYVSNpbjqw7fHmNTMcOgWy0Ty9t+yhZbim2LxCvb0VdbTsWm80qmvd+LEzxFw57wmn%0ADUcjSCkx1ELCUG3HmiquZD5PO1or1gIyFoJsDQptDDEr+lRRg4Uw87YmJJVFVXyVGGtJMfLxeaLv%0AdGtSijYtnfaM2TaWVG9UusJoeyAhVcOxlxvGudRKlhpqplOKEitzWkglc+h9Q2RTGH1HyYVpTcxb%0AwOhGo/zi0HPZNqQfyVKwTTsJQaoS6xxCFj5MG9u+0puGmjb7RvIdp1JvqUjJ++tMZy0ig6iC18uF%0AsfckuRNlR9oDD4djw2mHRJWSVDLbGnCuw+rAoT8QpCKV1pgMsZFCRc1Y5akpc8mg8opSBmsVCEVK%0AmW8+fmZNisfDyHnfSEVw3xmSPTKHgHQeLWHNTYp7NxzAO97mlc4oipRsW+FXy5kf3J/QEj68zShR%0A2X3FICklk+KK1Rar4XlZAcHj4Y63MKFKQGiLlwpUReJ4JTGMBqt61j1R8kY3NtE3AkxOrOfMcHdk%0AmxeyFByf7gnzgrCWj89nzutCZzyGpmO5Px6QzhGq5PjuB8yvb3y7rBhjOfY9ziveLlfitvJ0f0cI%0AG6CYs4Btauh9Z5mpTSsiBLVkPn6+4KwkpkKRPdu0kIrCG1jDhFOCsBt6GwkVXq+/ZXAeaQyV5goD%0AxetlZrC6Ne3yjkJS44o9HBmtZUuWkAtvy4oyipPOCNO2Nrw3VO043L9DpMi3f/e36Hff5+50JOYr%0Ab9vM092JeFMFHIeBkFqDbvBNbr7VTNQaGXNzPhbBoCR7XJG3fP/0Ord7QcoYp4ivTQEydh3Pa3sm%0AjmOjiHt3yzoK8FKwh8Cy72wp0SmJ7Ryno0VW2Kl473ldIwejULp9R8feAYK7sWNZW5b7x48jKSSC%0Aqny+XpnnhXcHT+c9l2XjeHfC3T3w+vxCTIWHd088ny/0p3tef/XPeP985nT3xHp94TLvvHt44tvX%0AC8t5wznFw3DHqCTPlzdImcuWOAySobRthU62hpDvPbkEYkwIJTivG6LAZU/4vueeysdl4ziOXLeE%0AKE26/On1FW8sT3cjcxSo20bYv+zv/3HhBfxHwN/VWv+wQiiEeAe81FqzEOKPgT8BfllrfRFCXIQQ%0A/z4NrvGfAP/tv+7/SEvRXElW873+ntEZRiP40Z/9CePYkVfIr78g/8n3wWiWy5X7H33BHnbm8wfG%0A+3dMU8CMf8TH3/4t/+6/9ce8fP6Of/5/fODy9nfEdeGvv/vMX/zwh5jHd0zrVzy4wqfP37AVy0LF%0A33/J3/7dX/PnP/yKfZp4fPfEt6pjvb5x3zs+vv8tU9dTQ7hV3pJ1XalUlqU5ACo3mlcpIASDlawx%0AE3LlbuzbRM8plhD5o+8dqDlyP2qKgu2GMX49Tzw8PfL+m695uc5YI/ir/+3XfPXlO1KcsAXef44Y%0A6flf/sf/icd399TDHTEmBmPwvccuGzklqnZ0wx2//u4jtUSun19b/mt8ZH3+yDkVwr7y/DyzF9hT%0AouRGiNOqHdTOWvZQGjlKCKQELxsEQcn2eM3zhr3JJM9b4NFoYsyMg+HjZeIHRreCQVsu88qyb0zL%0AghCO3RSCWlFbQHsLwvDb3/yO42FgmQy9cSzzwttZtjUxCceHJ6qSSBP5+PLKKDXOCM57YQhweX6j%0AisLBCoLqeJveE2IiVRq5MLcvTKMD1dtq1O+nEJFSJFoZZIUa2kpTzAVvfp/paxjT0+DJIbHlgpAJ%0ASpP3jTSK1G+uz3ilcF6SayueOiW5rjOXKvHOsz5/bsX2urILQTf0LHMkxY274wilkGRlcJ718xvZ%0ACGoEapMAvi0L07zyOk2k3CatWjYcdwmRw9CTdUNR19q4ZjEVUk501jQUtZIse2rBdAF33lOqwNXK%0AGjNatikSVEoSrCESasMzWG85TzP2pju4PEecUaRSqaqyh0KXLUopPl+bwNY7jamwrnNDy2vBHmas%0AaZje8xqRQM6FDy9vRGHQpU1xUsx0RjYBte8wtzXfZV0Zuw4jK2mLRArOVEIq7Fsi3bVV12mrHKUB%0AY9ukaNsRNWFQlFC5xhVCousN25axsrBuK0aZdsnbA32nEUpz3RO9UFzyTr6BGOwt0G+tJe6BZa8I%0AWfFCkYVi3hoRcVl3RG8w1vJ2nskxY5Vguk7c3d1zXhZ02LGD52Va6YwhLpEqDSHsjNahUGwpIoRE%0A50Z/G5xnL5D2FaUkRrfVmXlP7GGm1sxcJTEEzAKy7aI1iXWOFBy5NGy2t4bXeaakxN1xbATDFDl2%0AfRNWip2xH0gxEDIUMlpJ9hTp3IG87Cxbm0w+Hj3TvFKVwKdC7x3TutH7nueXC045XuY3RiPIVSNy%0AIQnFtu5sAt6djmyxdZMHozGisidxWx+ObMuKdZa3GG/uvIyVpjl49khCMcfSnGjKkknEdeLhMJCr%0AZEuR0VlKbSCTu1NH2BKvS2gETaPRMoKxeJcoVfJyfuPL/si9s7hx4Pn5hXe9YQs74hZgd0IQi0Jr%0Awbyu9M6TrEJUgTcKWQUyt1ViJRqUJ8ZEze17epnOKC1QWRHChkqqre8KhTWCmDJFSpSMmKpQWrOl%0AiEwFawzXPaAljRSa4Vp3Dkqz5kzJkpDbxFTdVk+XkAn7SsgZs288PTwSQuDeGxAWaQyX68LYe3Is%0AaF2Y0s51qeRSOQwGVxPzXjnphucXJXHnXSPhSs22RmJJ7CFgjOFlCzePYKXXlnVZUbptFiz7ihSS%0AgzfsIUAMSAnXWBi8glLJGT6+Xfnel4+s08a8J16mHWk1e45oYako5lSYQ+IoMl5qZqs4dZ65zIRc%0A8HYAEvImr2/epoRaN5LxkCuZNuGVaDIRUuE4OuZ1Z0Vi8868zLzOE6O5OZGMRSXHkgrJR7IxLPul%0AFZOlSW87F1i30KaS1mGopLhjvWcvkTKvGG+Z1ojzHXFvcvW388zxcEchEvYFUpNzpwJeCSKK13lv%0Ad6wK0xo4HTumaUagmexC5xVGQEIgUiYIKCk0l1YMzAGMbFnkX87fIioY0dyPAYmoAuXbOnIVgmX9%0AAELSO801xTapjoHTeNeamsvUwGNU1mVrxWdqRZDzpq14LgKjLFIbatwJpdLVjLWW7z898PH1SkLi%0A9UjnAlYIlm2ll4V6W0cbBss0b01MnhQxQ80RWTIVmEOLSayXhbDPbUVRKbSQLKU1dcLQk8htqj8t%0ASGNRUnJ36pHbzJorQo4opTj4WwOuWvaY0AWKatlopTS+NxStWeaNp8cvCWugO3ScP31ASon3HcfO%0As6yJUCuVtkm1bTuFTFpWSJm3fUYJyeAN25YwNbPEhLrl/uZlplbJvgTerucbRTYxGIcIkhwzGsWe%0AFqSSLHsgpjeyUJwGWHNiWVbuxhEhLVbXdke5LIgY2zptaYqZ+bqSBcjxyBYLnR0BxTpN7AY6Z1qT%0Aa4/47gQChv6OTkbuHh8wBpzuGa3j/PETIgculzPaj5Q98Pr8zDytPPqOeZuw1sLNzbZMbzw9HLhe%0AArGsRKGQeJTX3OlGW/zuekGqFh1IEuoe2Utp0RkB96Pn89vMIBqV9LJFtIKyB2rJFClANsjYVASi%0AaB6PA9O6/qtrmv+7okcI8d8D/wB4EkJ8DfxXtdb/DviP+b+uGQL8B8BfCiEiUID/tNb6cvtv/xmN%0AkNjRoBr/WkRDIW6Y55gYrePbl1fuY8ANHfcp8lQ7Pnz+moPOfPfNL/jh4/fR/kQiolUiLGBSZT6/%0AIrJAS8t3337L+vKJd4MjfIyYhy8Z9TMhZ7a3Z37605/wt3/zv6OF5Rolr28r88t7fvx4AmP56Y+/%0Az7xKdG9YPj5zOgw8l8i8nHn/uiGlZF5mtJLkLNvuOrmJLXP8gwm7SsglcHAd8x4wsskke93wth4I%0AYWfd4XyWuAp39ydMp+h2w0Ma+Xi98nAYOb9e8INjW3be3i4M/sTh7p7rZeW78g13D++4Xl/59PmV%0Ae9cRd1jXHSsW9nnh3X3HZdrwWvGrlxc6LCEHcmwyu3kOt8KrYUlTbsXjsu0MnSemtn6nrec6TwgB%0Aa4h46+hcy44gBE63lYsl7HglOPqG2D5Jweflylf+SNwzOQu2fcGMraiJJfP68RmtNdb1SJ3gMjE7%0AT06Fy+eJr959Qc6ZOXzk6BS+7/jBl+94ez7jBsOJzOfrirMdIUy8np85Xxe8gc5Zfv3+M6om1pRZ%0AY+TYdZRSOB16rntbE3DGkHJm8CMxbkjRsLuNRFUaOjVEnJZIUfGmcR9DTU38Gwqf14a4zTkzkXBb%0Ay2odugO//fRKSYnOGZ6nDUpkSomDG5iWFUfheBrZtEIbg0iJvhSkrCyxtl1wkclpRdVMrAlrPKpE%0Aai28f70wdh4pBEpLci2ECKW2lbwKhNJw9yFm3qaN3rafiX0P1CTpzI63HiloQeuc2fZMbzUpLOQq%0A2dPGVKG8VFCWTUvKllA58Da3TJO0Bq+bh6ykgLcarS1GS0SFk9PUIkgUpHYUCilv9AbWPSKEoVMS%0AVQqfrjNrbBfUZdsYOt/cTrG55qxutKF8c3Jo2bD5Yd9YtOTt9cppcAgEgsxeEkJmpDCcX2a+fLxn%0ACQVFJKnKNO3EEKnWsRbBts4UIUl7BCMpOWGkZQsRL1pusWpNLQnvJCIJQmlTKtU5lGhrMSbKW86u%0AYkXh0zzzMm9sAfZtbd+1nNi3tckfY6Kz7b2JpU33hBLsN1/RobdU2mSgN4pcElJDTYW4CbRozy2i%0AsuWAk44SdlJpIk+lWhC+ijb52lNBFkUShRQCymrGfsBKifaSUTqWbcdqjXK+vV5vkLG0Azw37P2+%0Ab6QYKNIhmNnWRpJac4KaeZvWhvl3npLhvMz0xuKsZt9Wem+JseC9wwhY9wBKYi2scxO9O63ba6st%0AC0YqKCHISJz3yBsFz1tDpmKlblngPXLfe3K1jJ1roALbcZ1WjJX0ohGrhARjFCFX5mUl10rcN3KO%0ApGo4DCOqtsyYlJUYFqTr2Le9uQWFINMyXFJbht61QjdnkK37Tm0ZF+skKQmWOXH0nuu6o2vC+5aV%0AIGes9U2w7Zq03eqG119DoDeeoiQmJzpjeTiOrNvG2DumecM7zbRuoDTrtiO1REoDSrIuAScq87aw%0ARcG0Zp7u2mpVZw3bvpJLQVnHy8srx+MRLSUSybJFHu8eEDVxcJ56I0Ia1dadChlnNJc5IrRkW7e2%0AlaAEuQhUAqUM0555HEfmeW7d9qK4hoCsAuc80xroO9emevvO4AxGwxYCVgl6fWCeV6y1bCHgvOW8%0ABr44dHw8zwCsUVEwnM+vlKIY70+s+w5KQ8m8vb7QWUXnLEI0yTi20nnXLqKHAymGdjGrCWPbtPf1%0AujNYzRqaTH4NCVUVa4rNJ6YVl3lmTpm7ZFlvk97H8dimBqIg5cjxcGRdNwZvWJaWL445o5S55QQj%0AsRT2PTJNKydv8VYS4s6Hy8qXdyOhFAbTXs9la6t3e8ykWDh0BoFtwmYhOAyOEHaM6eito+wbe0oY%0AXem94+PLhHOGWis5Nnx62/BLaGPIpQnicym4FHBa8fmc8dpQheQyLxyOB7wzeG1xGmKKZFGxSqKk%0AoxSwvmdaF+aQsL5DlZaTrkIhbc+h73mdrqQoiLrjfLnijUTKyvXtlaEz7OuK7Zp6Iea1FXNbRkjF%0AthekaY3jrtd8+G5il83jVlKm1ErKtSk4ZGVFMmpDIvP+euaL3jOFnVgro6sUrSnlSqzNeydqW5N7%0AnQKKlpE+3LJVoQiWdcJaT8yFFBekKAhRibpHl4Qgoccn9g8f6Jyklko/3kNJfPebf473nrGMLNcL%0ARWpO3nHeMwWFs4J1S4yj5XJOXOetaSuQyBSaJzMknFS8LhsH59HURpEVPXKP5NqGHmuN5LAzVRhc%0Aax53SrBk6Guh0y17KEsTcVej2LeA73r2OVBlIRvBx3PkR4/36LwjpMR0Hd4bYOHT68oXB8f5sqG0%0AB+X49M1v2fNX/ODdE5dYOBzv+fT+I1EJePnA5/OMEhoQPE8To/O8vr2RYuXTpze08Ux7RqXIeZuQ%0AxiPDzDAceX4941Qm14qzuq3ml4zQlhwC0Wq8ahC1DMQMzjvelo2ua7C4JWQimWEYOVcBIvLT7534%0Au1/+y1cNxb9qHPZvwp/Ruh77ASTNK1IyP/3BVzh3YmbjH/7pz/jR9x/5xe++5T/8h/+AU+84He/R%0AUjHcPbUw6jbT9wc+/vbXCD1w/vAbvDFMc+X5tx9RTwO4il4lShZeLws/+eGX/NUvf80lJr4cDP/r%0Ar7/lhz/5MX/11/+MGq78+c9+zPvPz/zwyx/z17/4Bc9vr7xdJ2oVfHr5TNgDQjSHV4ihdZ1VEwtL%0AKVvWRjWkr0BgjaLzvnVoU+BHT0d+eHfCOMXPfvITkPBHX9zzOB5ZQ0JUifaa88sr98ORj++feXl7%0AxjvPw90T67qhUmayAhkqKcyUKKkkXtaI6j3WG/brG2Z8wFvBdH1jDStJaXKogOSf/vJXWG15nVc+%0An89soeFRf/+jX2vFmCZZRAhSblkTLdtD503bi972iFeKIjJfnY7U2gLYXefotOTpODAYTZGaQ+f4%0A+uMLT51nWQNJSGrYWffC092BOClcG3QAACAASURBVAfONVGAe+duhCNBqm0c7Maer+56fHckpJ3T%0A6cCynRG2Z4sr23lhoYlsf/279/yTX3/HniIvbxesUSx7c2HkCqN1FCpKa6at+WikFHTGUG8QbIUG%0AAuoGGbkbO57uTmgK3hu+OozNfbXvuKGHlNEFztPa9AJSc112TlKxpEy1DbPee41FoI1k2RKPX9zz%0A1bt7tnXj7uEBqQ3WCdZtQxmBNY6QKqlE4rLx6bzxt7/9mvPlytcvb5RUWGNuxYhsa2DeW3KuzHvr%0A0GjZigZrDVYZ4rYiZGXsOt6d2gH8ODqUUQzW4ZxpGS6jSbVCiJTUEL5aKi5zQGrJOgey1lhg7B2j%0A0RQtESlzfxoIgLMaISx3R49wDQm/pdKcQcVgvGkZk73tWr9NZ/ZSsFLz3ec3pFC8LjM5K6xVSKn5%0A7ednFA0UknMml4xTipoK3kqUkjwce3qj+GIckKrie8/J+1ZUl8wSC4PVhC0gtWWemsTYacE+77xF%0A8FrgrUPRDvNa2ntorEMbgRWNzjgcBta8I6og5sDQD8xrW+uLy0YQmkChd02YvG+ReWsyW60c12Vl%0ALZlYIIa9ZUZvryulTEkVLQtetQNisIov7o4YMtJpHscDWjdp9uu8NpdXiEgMe2wAj0pBStiWQhVg%0AtW6T8NrUAw2YIUBqDkPHHhKd11TVBN8xhdsqsgbRZOd7qpzXnbuxJyuJkY7zPCNVx7RcmJfcFgel%0AYRwPnKdzk+mGwMv1ytF7jIAaFoz33B08B6txShNyYOg6nNWEPbQgdMyQEnsooBS9Ukzbzjg4rnNo%0AyHot8NYQ9kCtTVLqfcuwaAWj92RRmwJBVGIq5LxBbetYotYGlSltilcLuK5rYItUsd4iMFzmpirp%0AxxP71rrI0zTzfD7zdBpRKFRasUojrGBdNsbOMjpLyPHWJMjkXMhVUHOh5iZQVVaTY2bPES8ElYZg%0A7zrPHiKqVnJtv8lGG2JJ3A8DUhS6oSPdGhVSZOYtUEUD4VAr3XDk8+tLcxsK6NzAsu5IrbgfPcYc%0AeVtmJILD8cB3nz7hjMGIwvvnNzpnIe7EdUF5BzliZKNMhppQVTJ2hloqobQucIoZgSDViiiCaV05%0AjR0hVWJoBazRGgU3pUHli1PHx7eFd/cD1jisURhv2UsihkQpO1sQoMDdZNcxZs7LineaUDUhJkIU%0APN13VOlboD4mPr68kW/Fu1aabVlYws7dMLJc3xBGYxWIAgenEEpgpEAqjVdQhGQP7TUZKmuqtFFZ%0ARulC2BK1NrpqKW3imnNGSPij7z8Rt8yeAz/68h1aVpRzJFmpuRLjRsxtS0Nq2cTOyvH+80tTvFjL%0AGmprxkjBVgTedcS48je/+B2ncWDZN8IeeDodeD6fOYxHRNrYlo3jyZP2yOOxQyLoe9vOIyWoBdDt%0AsxO5cl02Uq2UUMky46Rg2QoKidGqTaRUQ7W/ezwwOsMWCvf3B4zRWK3oescSVqzWCK2oWeDHHi0K%0Ac6y8vZ45r4Fh7FhSY3p623Odz9jhjpIT52nl9fmZrcCPvnximiZKTmSpGLTC7AvCaWLYifuGkwLj%0AWkOnIpBx52XNUAuiwLK1+8flbUGIgrWS6xJw0jTBu1K3RnLgOA5oq+i1RcmMNZrh0NN5R6oNbqKM%0AJOdKNw5QCtOy4LueXCVFavzxjhICj49PLHHn7uGJisBYx29+/Q1Pj0cu04bVghoWtlKoVWPjlfPr%0AG36wXF4u7PuMt5bOStY948hcQ+I8R9YQOb9d2mbFVjG1kGUkxfKH7Yejt6QqOBrBWpovMcbC4PUt%0AX9zyhlprhGheslyht5rLnnCq6QBery1neP94R0ltVfn0+AA5EapiGCzXaeN7777A3d1hhOJ0NPzy%0Al78A3fP9pzt+cH9kXq5c385tHX9vFFhq5vz8TEmVb18mPl2vqCLYY+JlWlBF4nRlK5Wjs+x7YA0F%0ACnSqEqtkzYEUGlws18yhb9M6jcB7TQiZtYIT4IaeeV0ZreHbtxmEQirBeY387HuPzFshlNCmgFbz%0AP/zVX7Pt+7+w+lI///nP/z8sm/7f//03//gf/7w/3Tdwbincn07sW2S0lZwTkPh3/v5f8PL8ma++%0A+pJvvvnUOqPes+6hBe/nAHnBDB6FQkZQa+Jt2fl7f/ZnlBiowM9+9CPSFtBOMH360ITGWfI//9N/%0Awv2hx9QG+vjy1BOpdEqT9oXffv0Na6lcXj8xrwulVoQU1Ju0VUn5B6y6d659IZ2jCtGoTzGQa4NO%0A/F4Ken834PoD69oQ5t5baqjUsNJ1lj0XKobRe7ZacLrw/YevcLEd+mPXcdd3fPXFE6NQICyVneNp%0AZCiS7z3dE5cZZTRCZPZ55u7hnlgr12khbCshBr47Lzyf31i3lWWPlFraoXejNLbwrLi5bCRSCI6d%0AAylu3rFbYSlh9JYiW7C41EoplYO3be/XtUmSNIo1JI7dgHAWb9qF9iANnfKkWnk6jHRacup7emk4%0AHQY6JzBF01nJ6HruTwNJFEQMdKcRpyTPL2eUqLy+npmmlQ/PZ6bpwuu0Mq8td7aFhubtrW7yVmhy%0A0VrRWtN1/ia5LewpM1pDiA23e38cOPYDNTeykbW6+R62He0MxnqqUCiag6zUxFN3QKUWGpdKcrgF%0Alr8cD0htcbqipKUTEu86jAbtPJKMtZpcMkh1o4nJtjJ6Xdj2zLfv3xP3wHdvZ4yUxAL65rAJqXL0%0AjbBVaZJarVuAnBvGWtXMnhMIybFzKNFyMOPgQUq8bpNbZSxLiFihQBtS3OldT02FnGXzWqgm5RyM%0ARZaKNhJlLCJWfNfhtKbrXXPZmBaQRgpqKgydbz+0KbJvgZfXM6LA8zRBbReVz+e2pnied0ariCm3%0AsGxpwBNB8+mNnaekRC5NhKoFpFwYnMVq2Q6bcWiZJK2oQqOEJKXfEzYVTipqFBQhiLG0fy/QSdlC%0A5hpyEkhFo8xRsIPDyHa5N9YQS5s6CQmHwRNDANlog1IKlnVrmdLXCamb+2radkpO1FJZYqJzHZlG%0ANBs6T9g3lKyEnG7kQhg7h7GN2tX3TdsgpCDXJhKtqYDR5BSabyy27BIonGiTMy0lpUpKbcLUHCLG%0A2tZ08RqlZZvsSkEB4p5uOR1wqrKGNmlqQvWWrVlC81Z5a3ibNwwV4zrWbedwODKHucFVcmqurhRY%0Aw95oo1qTS+F4GIlxp96ySgLIQrYMrZSg2+VMqhbEzrldsoxQbNuO1QpioveePQdUaahsgWI8dGQh%0AUAJiaemdGAL69zAhJ5EVYi6crxuds6xhb/TSLdI7x/NlaflO42+yVEUqiUKBKhi8Zd029tiop0q2%0AeWvfO4qAPQSsNWihSDQqX5USJcA4AxSc1qjSwt/OOGrKhBgxgj/IdAfjqFS0UtjbBN47z4fzWxOu%0Ap9ImUFXgncQogVKGFBJ7SO3sQrGniDcWZy1VKl4vV479yHVdEdrxdn1l6DrSbX3s5XolxIg1DTHu%0AjaDre9YttNyskFSa0Djm0goE00S53llqzKRMI+mm2+RSyUZ91ZKh85gGbKT3HnkTn25hb9+BWtv2%0AgW1gqr5vhULaA+fr0oo445i3jXnLeC05LxtOCdabBsa6jo9vbygluExTW8sULbeFkGgBioIxEiUE%0AUjYgQ46JKlW7NCuNEDQSpYLeaGRqJNcYBbVUOmeQJfMwjhxGx4Mfsd7QW9eAEEqhleHT5a3l2lJF%0AUEil4Lxij6k1P2tlCZGYAkjFZY+NIpszxmjOlyu6Sp6nhYxk7FzTL5BxzjVVRC4oUdFCoMg477FK%0At+IdjTIGrRVd1xP2SCyVHANGa0xRVFFRwrDvESlaw1wryegb2c7Z9jl89fTEHgN3hwMxZ1IJeNuh%0AlKQKidGCKgVSa+bLREqFUhPj8cC0TFzn1sjZkcRtpVQNWrPHzOPdiW8/fAbRQElIxbYuDZZBJq5z%0Am1hIwR4bdMkrRQasNjhjWLZAibHpr1IhpUa+bRRKhTOGXoBWit5rvFRoozCyEROrVqjbhb4I2fzr%0AFJQ1dEPHvK5YY4hZMIwdIe2gJAmBtY5hGEFK5qmtM18uF5RxGKkQWhKmV3AjsrSMudGStO+ktCD1%0ATdBcgNS2RirN55f22J7PlLFa4DDsuWCEQ1EZvGfU+uairIgMicLBO2JKxFrw1jcH2b7TWY/VmlDy%0AjarbKMEv846UsgFJnCKEgPEDBcESI/OychzuWWIAO+CtZvQ9n16/w5oD91/8AGKgpsgWVsL1jU9v%0AZ754fOCbr9/z+cMb9w93pBS5LDvTslD2iAGMMjjgpz/4I5Z15zrvHPqelBL6tiZchSDnxNPpwJYy%0Ad53nukeUaE5HahuWaNmAYKW2Cfq2t1XPkDOxZDrTvn/5Jmc/XycQivPlwn/+X/yX//W/qK75N77w%0A+su//MufPxyObPvWsJQpc102OlM59iM/+8nf4+tvvubf+5M/5VffvdD1nnl5w5segUaKgvKGEhPC%0AH3FaEveJVAujP9HJwvPLB3ppsSXxu1+9JwTL0+AIYePbj8+MbuS7acFKT11euXu6J22JP//ZH/OL%0AX/8apOJl3RApsGyBLUTCDaUOAqXapUPcJkK1tm6d0c3dIKkopZjWHWckIUTWveWKHp1G9T0WSFRy%0AjuxLkwAqaynbjukG7juPth5UZewGjtZSZMEBznjSdsWJHqMFo/MttG8tymicbh6O333+eOtgtbHq%0A+8+vLDEz7RvzsuKMJuRKKU2UJ4VolxfZVpIQNPofNxXOTbSaUrm99sS2R5TtEKUwOksqcOo6qqho%0A3aYwx85ynRbuxyMSOHiP0YqT77jTjm603PeOL8YHeqsYnefkDzwcR4xpqyC+P3L/5SPz2xVlBDnu%0ApLi3nEIqLLHw4Trxep747vVMQbCGQCq1YcAFhFwwRuG9a51F1Uzk4rYClAvEdDOU18plCU3SKsHY%0AhpEVgFFNkgqVGCODbFmGQSsyTWjYGcdT3zEeex6s43Q8Qdo56I673uOt4XQ3IJXmcDhgtQEB1hlE%0AjkgJWQpChjUm5m3lm08v7CFyDYnX69pABzGSEBQEvTM0EFPrIu/7DrQd4ZrbtEMqjRQgtUaIAhVG%0A59G6EY1Kya2jlwJeKIRoa3zb1v5No7VoYBw9x97TmZ773uO1xSg4OI+SEtO55nYqCXlzX8kSaaaW%0AdhilnJm3jfOy8XqdsM6zrysv84aIjU6lXSuex8OByxYpuSHCQ2r0t5rrH7rB1IpWmlxbkWakYjAW%0AhGRPoeGhBe3yJgS5tmegSRg1nTQ4rei9waI5jCMK6J3DCTDG0jmNMRanFdQ2mZWiIGrGeIe0mlJh%0AXjZqzSwxopVpBcnbBAWWeUVoS6mFKgShSoyxxLRjtOQ8TawxIwHnbUMja9vWSG/CZScVThtySTdX%0AkGJZZuyNcCVKRSqN1br5TkQDCniaKPzeubY+KNr75I1Be0svVWswlUYP01SEMSgj0Na190xW3uYG%0AItFao6ikopApse8B5z2xFOrtmU4x8nB/ZJ4XPp0vjbRpNP04tOdKSRCFfQu3SQJIYxrdjoaijyEi%0AaiGl9jubUubUeywt56SFJGyRQ9cmdiFFjJaUAoO3rSnkFPMe25SkFC63nJjvTBOpl1aYLrFlHLvO%0AM6+JkjOiVO5PJ3LJVO2pqikqvvfuHuM9l+uFFCIx5z9MEOpN9HuZFrQQjY4nFeGG/J73nZIigzac%0ApxkjFHsGZw2yitYskBqVm6+rxCYjzqU9+72zxAqDVsz7xqnvCDkhgUBbA69Ko5VGCfh4uSJuv3db%0AqKwhI3JpU9FasK6jSM3YO1LOPD4cEULw+fXKvq1YJbhuG9YYSoXrMqMQ9M6x7pFUSrtkV4FSBV0l%0AktoIqrEhrzvn8EpjlcYpQ8n19j1qK2BFFDrtKLLSaUuIG1IpYgh4o1qWVYByDi0VKVViaXledVM9%0AGOPJORG3wNB3LDGjtMe4lnUUUoDW7XlY9nY41IxEsKWMcwrqjXxaWm4UBVZZ5n1H1YpXmkphXiO9%0A9U3DUipOtvPLCElnDCVVYm0kZGcc3miEksgcWONOp/WtcIc1tWIq5kqIhVwbXTTGTBEgarsMe2OJ%0AIaO1JFaNtYaYMp3TSKPaOt2NVltrIca2aqxNy2mlUCiCRoS1LRrQLq0RLSSjaxPEXCqdMSipMVQG%0A13GyntE7vDLcHXqKgK8eH7gbDpTa1r63sDD0PdJIam0NMVkLdjxQUiGEnT20fFutla7rua47949P%0AnF+vdM4Qi+R0fESUjRQiW0msMfO9uwM5tpVU7xRS0DyhRmJFm3Rao3DOMYUdWSTSCvIe6Uw7h1Is%0AjMZijeGh63g8HDlox733HIeu0aatwLuB4zjwbhzobHsWO+8bPdcaFI0mKYSkxESqsqHdqyCEwHB3%0AombB8ekRZXtsFfR9jzIHxl7x6eMn/DginUbkTO8M87o3ZsB6xbqu6S2yQqWEG0cMlWpabmujUiuo%0AArU2aMvR9oSYOPieQaqGYZdtk2DwDgTsOfPF3YnRGJxt51mV7Z6EUfTeM63NUzjPKzE3NUnJjV8w%0AdJaMQRrDjuRxGPny4Z7u+IgshXWZcd3A08M9nz995OPHzzzd31FK5uNvfoM3mT/9i3+bPUp603Gd%0AFzSVw+HA59dPLLXgnCKubU0wU9Gy+QpfzxPEnWM/EEOhFxLtWqM41cRxOFBKRtRGKc6qYKSi62yj%0AxtZ2dh1PI+u8U5Rp20u5cOwsa2z3wL0Whq5nWTf+/p/8DCk0X79////fwusf/aN/9HNvHZrmpjIC%0AlFL88fe/x6e3mS8fD3y6bsR15ac//IrBwDpNfPnlA8JKKIHx7oEpFEQJPH71Q6q0uFPHtE/c3R/4%0A+DJzf3+Pso50uEOs3/D+uvE377/hm9dPHO4eeLlcSTJy3gNWZHKBD9PGL75+z+fnj0ShOV8Ce9ga%0AtjM26ly64ZmptImObNOe4zCilMbIlpPSsq15GWPxN1BBqoXHQ8+Pv3rkd+8/8f27nopkz5H+4Ol9%0AR6KQa0FkgRg8e2jB3bvHgVoU09YQruJwYE8T1gjeUmQnEWLkvO08vntiKRvOWX7z7UeCUDxPC9dp%0AYQqRLRZKrhjXbPe/9xO01yPbakgpN9cJCBRD59hu4khVId+KUCkkozWgFIMRzKFN0eptPeh06Nhz%0A4enQ8bZsiAzaKLYciTVhvOSL+yey6dj2hbtxJOZIqRv6/o7ufqQ/9GirqVUgbGYv7YB8/+GFFXh5%0AOXNdduZtIyRBoJJzYQ+Bd6cTU2go7S1EYm40KSNb8RxzWweJMaNEwZk2mva3zoiQksfBkktFiMoa%0AAhWBM4o1Rh5PJ3KOzNtGbx2h1rZipeDQeaRQKGMa1ENKlK70Q4e/6ylKtPColGAKtrNk2S7QMSfm%0AdW8YcN9xnla++/zK+8vMdV65P4zM607nG8LeGs2WGwHOacl1Da2ILuLmoBIIqRC0y1FJuRUYSmKM%0AQYpCzo0ENW8rxvVY1fDzJRXWFNvqpZWMo8cKA8oy6IqxjpB3qlYIo3CdpuQCErS3lBqahDylhqmT%0ADcWLUMQYyVmQtebT64U1JTrbk2pGaNX26W3HFCKD1bxNS5smCInXTfRdqyCnhFOtOye15r5vgI8l%0AJbYQW5YvRQoCb9ukoQIpNgl6JqNVu7wVYfBOscUdXQslJ5RSKCtAt+9HlRKpBVK2DEAV7WMM284W%0AMyVntiiJKVOFIeWWqVxD5O7QoVVzuCCbQyiF9h7lmJr0NydKaZNTcZMol1zaxOU2CWg0mOYq21NE%0AKkvnJEW0PFFz7e1IVakSbG3k0t7AktvhJHWbXEglUFJhfFtzEhIykGUrBEKIUBOg+HheUFIThQFt%0AeJuulFzpfJPKjkNPQrPFwGWe8NazzCspS+69xinLniqXeeaLhxOmVrbbqmgpLZPojSHF1sRCW1QF%0AYw3Uyth3GNE6z7EkYkwUoTj0hiVEjIKSClUr7gaHMIbRt8JV6TbV6sYea9vkYt2bU+jblwugKVLx%0AfN1bljO2qYxWbXJZkOwxklOmpsjLeSaFwtFbtm1j3RJZCHpv+eG7+/Z56tboWPcdeWuK1Zzb9Etq%0Ack4cxqGtRnGrA0RmDQlyaRm/kkkUrGogFGsEwtm2gt8bxsERYkSadpHX+tYuExKpLN+8XFG1co2w%0AIbhcJ6yUDJ1BKcn3vny6ofvDzQsoIVdSEoyygXpCBmcVxjoee8eW2udTRGsQeGuJIVBvz0lNgT0X%0AqBUv26S4kHndQ/MilYoUuRU7WgKCVDLOSVKG3qnbtLAgpGQpDb9vjaakhLGOl2Un7YFu6HneMtO6%0As6wBpwTeWfrOg3YYXVHa8fp6ac3IKhhkJlUIsaCdIQMPviksnBak23OCFJRYiDGgtSaHSMiRiqCU%0AyrSudN5w3vfWqJTtsl+lwFgwt4srqhAlbNve3kej2WPE9p5lXW4FdUEpRZGG67SipeDDtLFneLlc%0Am7aA9p2MwrS1SCnZ9sC6bWgpqXGnAk7blu/V7bwzwHlpYCzvLUPn2fadGBKiNo9V2GbetjYJjlvg%0AcOjIBKI0PLjWgOk7i+4UTknuT/cYlQklAq0hJ0VlDjulVLKCsK1IYzi/nfHDgbdlRVZ4WyPZdczz%0AjqiSfV3onGarCqTCm4JWhmnZm58sJYysCOkQQrKVli1+HDum68LgJAkwzkJJ1NyeuJKAEFhyIec2%0AVXZWYqxEmrbmKrTE+nbmH0bHY3fg/q7/P6l7ryXbsuw875t+mb13Zh5Tph2AJthBIEiGInSjJxMB%0A6KbRzSeTGCFFKIKiRJAC0GxX/pg02yw3rS7GqqJeoW8ruur0yb1zrTnH+P/vo+sda8ncjY7gDZeU%0AJI0SDHETcuGyJrrTHalkiS9rTXc8smXN4XCPrpX5eubV20/ZmsGpDe86Ltcrx0NPjZHp/MzhcGSZ%0AVsJ4ZI3Sq99uM9vtmSkneZ9qWDfRuuQt4ZUjOKjKYoxjrRuH40ium5zhEJpfotBMpbeaz44HnJHP%0AJjiH0hXnBZTSOcNaMs40MA7rA6kh33el0c5Af8A2eR2UWvjs00/4+HKjD5aM4tWhE8VPiYzB84c/%0A/IFxPPHtu0fu73u64x3PT1f0duPTt3ccHo7cHUZSi7x5eEsrIpuOtyuz9ig0ThVCb3laFpp1bMtE%0ArhXnFLd5xuqKRrOuM3fBMK0RY5V0vIyGUjFeBlDee5Z5w3ad9BlzoVAp1tMpLYyCcZThW+i53VZ+%0A/PoV/+2rr/h3f/u3f5oXr3//73/9S2s9xjmC0VyXlX7HTxfv+R//h59zeX/j4Sc/5uXDR/7iL3/B%0A9Xbju++eQENMmTc//ku+/eK/0dnK44cnnj+8Y51nuv5Id/eKb373G95//QdeCnzzxT8JStlArIk3%0An71i2RqH3lJV5d/+9V/zu6++pBtG/rf/+x94/eqeL99/5Pn5Qs4bWxYxZN3Rxq01yo66NfvEprUm%0AL3HkwmG09KW8NSLprZXTKB2wacs8fnzmZ5/9iKAayjqwgeV2A+XwoeP28sSrNw9cXp6pqdJK5TzN%0AXG8TujWqgw/nd2y5Yazn6fbIeDoxno648ci8XFFG882HM4NT/O79M8vuvVkLXC4XKo11k9hRzAWU%0A3uMpUp79vinonWNfCInMNEYhHiKRnVQKRSvSloml0VtH5zyXaaIfj0KvtIbn20LvLGNv6Iej9GO8%0ACCJf1o1pmvCm8bzONK+5bAXtpPtQnaYfTrjBkWrh6elKXCf0jsO/LJGvHs/UUvn9t+/4eLlitWJw%0Age8uF7y1pFIlVlQb2hiUMlijaTtSvvfyWSlkZb3FTLBGyE3asK6R1oQKZ5wl+IBVhsu8UCo4q7DO%0AQy2E0OFQrK2itCI4j3GaqDKrkqlYc+D7gNYGO3iG44HbtEpfLFjpZyBeou8eb3zz7h1fPr4AoFLm%0Aq5erlEdjFojButK0ofOBuhMBW5XSdMoRYy11n2waFLlJNjo3iV+VIq6mYjzeaKxqrKmiaZSa6YwB%0AY3HasNWC8xYqaF3ZqFxLQksWjb4LWLf3H50W4l8s9J3GGIcyliUWni8TL7eFWypcbhO+VmJRXDbZ%0A5hVlaE1xWWZ8CKxrIZW0b2clKqaM9JtCcJRcqUBnDNetYJUMBqzVNO3onNs5B2qPGSwYE3CqUfdN%0AkQtODi81oZUi28ZW5TsenMQlUYrx2MlzQVuJhtBEEtrAGMt1kRefDh01rmxz5uMsW/6XLRFCz9Pl%0ASrMG5/ofYBfrIhS3lOTz01bv8bNG3C/GwYjYp1a5ALogHpK+czgbKEn8XIZGbkq8OEZhGmgr2yUX%0ALGsVZ5UOosMYRk9qdY+9iUcrBMNljhJhK41lyVhnmLN8N7omXLgGPE0ruMA2L1zWWVDgpRE6z3Va%0AOR1Hzi8vFKXY1hXvjcRElVxm+9DTSsRquaQUbRlCwDmJCrUqoBFnPcZa5jXuomfZ9qJko50oVGA4%0AjSLCtoZSK93g5RleG84IITCVglGKlOR3I5XCdY67CDagjfRZn5dIzJreGaamyMXgvOU6L3jvkHd7%0Alg2SqnjEH7ZmUMZw6npKWtl20p61Dus82ghmPZVEKRLfRmkRQhtDMIakK7o16d1pTdXQD4HeGrSu%0A6H0gWJXCKYitkTKUvMNeUKAq5yURtxXXoO97gaM0BdqjW+bDbeb48Ck5RmJOvFwnoDItM2uqtCxu%0AHNWk6L+mLJHmmkQUu0WqcTgjIttcCkY18i5e7/qeNRasbvTBc+icaB2sYdmlusNxRNfGsXfilDMK%0AGtRa6ToLVQ5GIXhKFOH1nKp4z6YZ7xyg0M6TleE8RZQqROXI1RG3iefrDeMcT08vzCkSlKaUKJti%0AZahogkWgPTQUMlXJFbrQSdoFZMhjrBAErZVNrVEM3hFVQVXRVsw5Y/YekqqN4BW+96xrJAw903Wi%0AIBF0a+RdG3MSDHysTLeJVhVD33E6HjE7yMEbzWXdWLPitqwsm2wH15R5vAginZZx2mCUIjaFsYaH%0AcSCuC7lAFxwFGQCmnCm1mcR2xAAAIABJREFUSbQOJRFCpemtIxjk8xZeDSiJuV3XRTq/80IIVrQG%0ATrxYtTS817INpxJzJS8LOMdSJDbqlMQ3tbb0h56mHUPo+PDyzG1a0K6nJBHHa2uYp4WnZaakDVMS%0AYx+k3xkCGiF52j1ylpuAL5oG6zwlJxRSMZB3tqOzGm0lgqedkuGiM6Kq6TvWeRK6rtLEKu/aXCst%0AZ5yV3qV3FqsU8xbpT3fMs3QGVYU3bz8hp8irt6/pevm5n5+fsX4gozk/PzNHgWJ8vF44BI8jcrtM%0AeKtZi+Y0OnLVGBTTdcIZaErOnmq/POUUUbWijKHmKpFZ66QGoqTjbqxFoVhbYWviU6y6Ua2I06vR%0AP4BYYtlhYl1PKxkTPPOWsShUyYROqgev3r6SbeswcFkmTs5yXjOfffIpP/3R5yy5cLnN/Pinn6Np%0AvDkMvLk/8fj8wtsf/ZTr9RnvRupyo1GxVrxud6eBZYl88vBAjpE1w5wSHhi9IaPxrmGpVK3xzjHF%0ASNMCuep7By4QU8SonRYZN1LTciG1VgTzRmGdIcZCyULIvetl02iMdDyn6YWu9/z+63f8zd/+3Z/o%0AxevXv/5lCB2xZN5+/mNi2qAptm1mcNJ1siXTjwfuP/sJaZl597t/4v7zz4k58ObhgC6Rh/t7wnDk%0A4x9/w/V25eHtJzzfVpb372h6Yug71tsLH84XSo18e7nQHQ9o7bhsi0QcY+Tbd4/8+c9+RlMBqxW/%0A+e0/c7neaA2WGDl2HXE/tNdaoIHbi83OankIa8P9KIXV3CqpyTbo+82IRlFS4nA6ULeNZDRaG27r%0AyrJuxOZ4OJw4hip496aI1zPrunD/5i06BDo3YLtCbRGj4XmOeJWZS2Y4HQn9yLpcKVmEel+8/8DT%0AZeb9y0zXBZ6en3i63kR0KjdIjJUeQN2n6rUKknjoA7VW+m6QF4qWKWtsleAsqYox3dBwWtOUondG%0AZLy1MK0bx6HjdDpJpt0IqSnmsmNgZYuI1Xy8znzy5oFYFk6HgQ3Y4sbp1OOPJ/rDiDGWw0Fs8c+X%0AC30XeL4trKnx7v13pG3jsmxM00xuoHdq0bQKWa/uvbxUKtAYukGik1pW2Lk1ikIiQigoGW8sS4po%0A54ipcF23vcgth8Sx6zGtYnRj3gmWNReakY3E4+2KM55uMGxpBQ1zaQwW+rsTyjqcC/THHmrF7fHL%0AfhxQGCqZ5XqVw08pdJ3nw/tHbjExrUXs7dbIdkRJht4bQ62ahvipWmtEJFJi94curWEQlPDgLLE2%0ADp0nK9nuSe5fHq7OeZaYoFS0s/tlXOJeVQNaJmq3mBiDpTkDRov1TTXu7nqs9dRa2Eph9AFlhZT4%0AeJnx3qFbxTZFZw1PU/zhRWIaxCyGeacqIRxBQUqbbOaaAiX+JWPsXm4XZKz/Ie4kQmVlRIY4b4mD%0Al+J3LhmtNDTB62utftiIadPkfmUUaxLQhHEijM4NrJefu3E78hpFcIHQe8GiV0FatFLo0MTadjlw%0AxIaBQ9dzuS0sOaOV/A5uUeAlrUrWvLSK1ppRG2KtaONw3jE6ux9WNaEL8pm0QiuVQx8kXoSipLx7%0AjgRbbqxDmYY1CmsVa4HRGTBqR6dDZS+mO09TCLq8NEIfiFFAJLUUFJXBeraSRFVQM1jPoe+JW2Yz%0AjrTNWDuSW8YYDanyMk0SdUmR3npB7qO5rpFP7kb5rmvIrdH3PUNwxJQZrfQK2i5UzqlIPKsKHdU5%0AiZc6Z7gsQibtnRG5slXyYg5OIm1aori3ecV5T0qbRFhuM+uy0jnL/WFEa83j5YbvPIfDEY10MR+n%0AieAHXHBcpyuDD2zLTEqZ27qiKBxMj3KWiqHrAyqL0LfVSug6uuBIKaNLxv3/vkPzsqF3MMEWI8oa%0AiRyXfSILOCS+5Z2jyp2E3JrQ/VJiixljHH0fWNYVZZ0MZWpFawFttH2z5L1E31JKfDtFWm1sKTGO%0AgcfzBd/gOs0sOXGbrhLZ1oaxG5i2xGCUbBtLxnkPSqFqYdsSqkosyVjLsmU672iIDDyEgDWK27oK%0ARKJUgjYYI+8iqCylCPEyZiExpkTNCh8CNSeU9Ww5M68bfT9iVGMYej5cr3TOcX888vxypirNJ5++%0A5fFZtgsfz89QGqZW1hhRxlByZIuFVCree2qJjKFjWleJK9WGtzKgTPu7SynItVJSIXipGFQFCiXw%0ADiMpklPfY7VBqQa6kZF/7/sh55o2UmkE3zOMHXHLGGeZlm3vx4G1AmlSqmFtIK2LeA91YJ0XYs5g%0AFMu6cNplz6WJXNYZL88jYwleYsS9N7QqVObT0JH26J4yilRkMDmtK84acik4o4m54oOlD46qZOuV%0Adl+XVkVivUoxHg60UlFOEeNKCAMueHlXucC8JZHbZ0Vwiv5wYK0FpwzHceT5+Uz1I34f7FkDc1wJ%0AaM7TVejRrfDq2Itfc9v290UUiq9CvhOdQ2vNEhN+h7akIoM53RpWy3c91oJSclqDxlYEMU9TLHEl%0A1yTyZSs9SeMNt2XBWYvvpTJgtMBGtDFMGT59uOM6TdjxyI8+eSUqHqXRrmcq0s1cl5Wny41jFziN%0APaaXwcznn71mW+WzuVxu9Fb6yNZqYtzwzrDEjWnNpE02r6rt585SJC63ReaYaLVw3Tachlib+Bzl%0AgIS20glOVWBFnsKWpbRQq6LQ6Kzm8TLR+cB5WfHdwN0hkJXGO8thGDDGknOjG04EJz3Bl/OEDZY4%0Az5zuR6Zl5c//4jPuguE6Za7nM8FYlvmZw3jAec3y9ETKCes91+vG5Xzm+bYwTxNbrdx3hte9Z8vy%0ADNFGMy8LCtBGsPCmVW5bpPMOtGJaVgFmtcp1S9DEaWqMkLVjFtrwvGWGYLm/O1C1Y1lW6t6ns9ph%0AneXf/OLn/J//8M/83f/yJxo1/NXf//0v/+pHb9EK8jrLL7bVvB5OXK5ntsuZt33gi2++4n/6638F%0AtXHdZj5cFu56qNsNVSPeG5xuuHCiP/RsaePlwwtxPfObL97xyaefQhF53enuwO+/+cBxHPizX/wV%0A3335Jf/yX/9bPlzObNNMovIf/+s/0BnLEjdKVmIBL5WYEyllUkrfMwokV6sFVyqSQ4kgqCaZal0b%0AwRoKlU6bHeSgOelGbuLaeblNTMvM/eGIMZVaZmpzdLbw53/2U1COoe84PNzx9PGJN69PfPvde1wI%0AuDBwGDzjwx25yVq27FGnx2mjhQ6WK0tqfPbpkX/4pz9itKAzWxUl6hYTpVZSzhgUqWSZCrVK0Jq6%0AF9ZLTnKwa5Wj95S9W6NVE+M7FacUVmty2jj20g8wxrBuG5fpCspwdxp4OIwobakoTqeBLclFrqRI%0ALhXtHG9f3TO+uuP+4cThdM/heEAZw7ItzLlh88wf3p958+aO/+M//Rduc2ReNz6+XLisCxR4meUC%0AZo2VjeTegRqtwex45WClw2Zawe0bBvd9/0JpaBmrFa3Ig3nwmtxkm+ldoLRMq5k1N4Zeog/GejAa%0A62SiNgbBkTejGA8n7u8OvP38U8LYcxwH+d8aRTWObb2gmxyu1rqyTisA79+9EEvki+8+8nxbMM4y%0Al8broSejSA1qTtx3jiWDt4pSCoZCbpXBynq9VInItlKxpjE6Q1Sao21gNKpWSil0naGUwpIzVTVq%0AEohDVTJwKGi8lQ3ZuiWc7zkOHYf7O5zVnE5HkQfvpfWmK52VHLZy4hCJSciF0+1KVo1py7xcZ86p%0ACRa9Nu7v7lnTxs9f3/N+2sjbJlGvHOmDwyAxE6s0MSfpIqjG4AzaeQ69Z9kWuhCoJe/RHoe3cImR%0AmDJGKZxzItHVCu8twUicTOB50gfUWjGeDtgQJD5qtfQ0tEz/XXAkMrdplRd40cx5YzwduE4r/fHE%0A03UFBJWN0VxvN/HFxUJOK1tKOBo+iPfFKEA1CoqcEs7JZ+S6jpwjRUHckkzXq/R9Ysncto2aEqEP%0AGKMZgqcqBTVxHEZizRjfgVJo5+g6z9D3jOMg1FaEJioIcM1WI8+XGWsUcUsURCzbjcMeJfLUKnSz%0AYz9wWRfqtjJnUHHbRc8Zu7usjGrcHUZckLL74djjgOClI/g4zWglSHZjlHjZaiKpRpyj4K6RQVjw%0ADmFuGPq+IzforQBRnDUMx56u6wWm0qrAXVrd3zmGyzJTSgMlL+GmFd0QeHqR7ldVjo/Xmd55tHd4%0AGktMjEoxdJZ5WSm1cOi8dB+8YRg6tlK5Px5Zs5Bf0dKrKFqxzBtDkMuIs43neUYpK32a3otbMGUR%0ASmshzDatuD8MGOMYDz39saMLQV6oRorjNli2LaK0prVNImVWE1PlvMjzcM6wrZtIu6cNaz39ceQ6%0Ab3hV+fz1J8hbq3F5OdMPgTVlSlz50aefkGuhVQQM0hrztn++1nC73nZwUSM4x8s8M5cCuYESnHyq%0AgnhuTah82liB+/SeVw+nfXtrOYwDzmimnDgee+kca3nuXNaFBizbypxkK9is5XJdSQ3Qlik3Xp+O%0AFOcxtRJj4vXQs6aN80V8Wm2nSirVKK1irUBGNIqYEkvKuC5gEaWFbLg0fTCcv+/OVrBWoayRbrCW%0AuG1G0QfPGGQQ5ZwlmcY49FhrMM5irUIHh90VD11nuCwLRkv3LpfKFlcua6HvPKkqqrYE61F9x3cv%0AE2zT3u+Gx5cXxhBgJy+XJGkdAdNK/D8V0TCsBZyTBESMCW0ttTRKyxQqThlC77BeEh+pNcbBM+0H%0AUqEdy+G96xyHY48yBoVs6rRrUiOxnuANc47UkrCdQ6G5TjNhCJSmUcqQqyIVARWp4cjl8TtsUwzW%0A8+46AY2mKufbRjCKw9ihtOJ8mXHeMQwjyhqBZ2mNd5rLtEqUWllC58m10vsAmp1QGxi6gFKVrVRu%0Am0TfvRMnmnea8dTTeceS8l69qGTgbhww1tB043KduH848LJu9NZzPAa24mXD5Ts+Pt9QyqLHQeiM%0AlydO3YGIYlkWTncHUsncXi6QJEq7bQnr5Oesw4AuhYLmNs8sW6JEif0Zp6FWAXOkgvGOZVsZvGdJ%0ACRcclUbG4J2okHznQFecUbyskbj3AF2wOGvJDZzXYA01J053Rz4+X0m5SYrCebRxJCwpNfyhQ3c9%0AL4/fcOgOfHx+YTx0zLHyr/7qF6A6etX4ze++xhrLeZ1JSvHm7oG7uxNx3UjbQri75zZHvvnma1oT%0Aqurl9sKruyMudNyWG7UIJl51MlSrFbqhZ/AW6yy5ZrJqzCmhlZxNH8Wtw/3xQGfBBkfNRWKl1pC3%0AtHdaG0uWSLVzgWPnua0z3dBzGg98+e1Hvnv8yN/+3Z/oxuvXv/r1L8fxxHgceZ4mlLY4pbg73RGc%0AZTh0fP3+kTfDwGW5oMc3OLNxfnzHb373JT9+/ZbgKm1bud1u2GEkEQSyML1wfzzwZ//iJ4zdwDgG%0ATH9PC4HQn3j1+p7LcuXzn/+C159/hs+N1DLzMnMaRn77x685zyu3eYUmhKG6Z+5a27PXVSbRylg5%0AlLcmZDNrMUYuFaVmYpXNQmwQrPzzpRTWLcpkoOvo+oGfvjpgnOEYOvI28+NPXrHlSmtwuj/S970U%0AqnPk7Wef8urVCes7Ymuc7u+5xEJ/uOd4N3LZhYTv3n3g2/cfUdbxfL3x9ftnpi0xp8K8JcHeN9h3%0AE2itMMYIxcgJMS3GyOD9Pt0T/GmrBb1TwLZcpGivNFVrUkrijjKyBay1MPYOZzS91ozB0PUda8x8%0A/tlb8jJzd3/H6djzySefcBgDn336Cce3bwn9QDgeMdrih54lzjxfJnLZuN0WnFL8w2+/4HQ48t3T%0AhYzm66cLwXnmGElVobUWEIsVehM7LL7mjDMa52TrkatCWS1wjQZOa8kFN/nsrZPCLjtOX+8oaGMF%0AQR9T5PVxZBx6ghPPitaCPz8MA4fjyPHQMRxG+rHDGIu1mmE8yCYM2fZ2vhPAwBLJpeGtEPC+frow%0Ax8qybaRqWQocvKY0iQ5s27bHYDS2VJqSbWZBgzHI7EqjlWbNhZTFB2Sco5Um/hNrGELHwXnWWlC1%0AYLXh0AWc1WgtmficM26PVXVdTyoJ5Tz3r45sMTIOQf5sDVv57/HLeYv01rLlwrxmrHZ8WDLaBXLM%0AFGW5bdA58aRMMRNj5u1p4PEWKbmiqGgjwJQt1/0SLC4v7zxLytAq49ijaiPHSDFQaxMvVpUpWa0N%0A3fbCbRcIXSCXKAAJJRLLhvxMmhKEu7FaPD9V01STZ5aV2HNtBdBSgo8F23VMuRGcZVk2jD8QS2a0%0A4EJAXNgSaV0T5Hkhtcq6rTgXiFUia2M/0JQQQS3y9fPBQy40Vcil8XAYON/k8FFL3uNoHc4orPFC%0AYbRCLHNGXuQhWLq+RxnpohgNsSpSK6Sm8MESo/wux1gBRUyVJRbwPUZbFI1pzUxbIViF04C1nKeI%0AUYolQ1ojl/kG7fttsyKWDWscSxZHWdwSrRR50TegZbQToIvXhmmVDqPK9YfL2FYqznucVcTaGILD%0AaYP3csAdxoDvOowRjDJawBPGGlKOEidusg2PWS5wc8xsVXMaO5ZlY82QaJATrx/umWNmjYVaKt71%0AfPf0SG3S4bTf/16VzOlwQFvPsiXm20wwmiVHAg3jDM+3md6L5DUEsys5LMsWZYiHku9VFTDR9/Q4%0A5w3OGqyXZ9ltXvaoX5R49+C53RasUWypMi8rSimmLfE8S3fw/jAQU6Ooxqv7E6VUHu5PPF0WVM2E%0A0PPycuO6LfRWNnJbkQtHHzoyEm9SKeGMo9SIKg1vFR+vN07jQEqVoQ/c1oVgrJA4a8V6L51nq0GL%0Ae+7YDzinCd6htBzqvDesSaT0a8o7nEngHK3U/XIg/aYpN9Yt0XeBy7TSO8frtw+cz2fGvififkhk%0ApCJExr7veXp6JjiL9x0xJWLeaZoxS1Rr702qJp3e1Bo5FWKpNOTiokE6wUbJ75tVWC+/F9Y4xt4z%0ADB12/71AVfn+VaGetp02ua7fy7+rOAQb5KK4LRvWWbYtEXxHMRpvZBAUS2NaEp2GWjXLmtlKolX5%0AbyhrWZcVYTM2UHYnYgq72GqDJu+DOMPTZcNYA1p+vkprOi+DKKvZiYeWLW3cjSPjQaA8PshZAS2I%0AduOkKxx6x9B1Et3avz+lysX2PMtF2XjP+TIzDh1hHHBGSIfN9dScCa1wS3BdFs7nM04pXAgyHEyJ%0A0HdsuckltGnujh1D8CzrTO8aa84scyIDUCX9ssx7dFLJs9Q7ioJUM1YbgUwES+fMvnFcoDXWUtBW%0AMezvwljAVPke6p16m6ujN4akGlZp7oYON/ai5dGKcDhSsRyHnutlohmF6wLLtGJapDSDQWAO07bQ%0ADSfibRFvmtMUCqaslJaxWrNVhaaSWyFnidaPQyCluHePDc0YOgNWG3xvZZispCqjW+MWM84bvLM4%0AA5c5yuVNaUpOJDRGSSXgNHjpjeVK7xQ4KxUJq5liJYSO+75DKc/nP/mUL7/4hl/85Z+z5ExnFV98%0A9Z6f/exTXuYNVxuj7fj4/JGH+zvGQ8/XX/ye/tDz7vHKw92Rj4/PpFR4fnnCaLlAxZTAWOzQsSwL%0AQVnGPlC0YouC1M+1ybvD2308KLqdWqXH9TIt5FKJFZ6XLD5LpK5TckJZJ/oNVfj2MnN/f482Govm%0Azas7/vmPX/wJwzV+9atfem94fH6mKU3LIiDunMK1gnYOWyJRNQ7HkYfB8/vf/4FvnydCr3CjxTTP%0A2Pc8XSYe339E9z2Xyws//tnPuCyRvuuI1vPV88qbk6P2I+Or10z6yE/eHnFx4X/9D/+Bb5+e6PvA%0AP/7nf+Kffv/H3WNRmaYLWikagrbOpaC+/+LCDxGl2hoViee9uTtynWfuek+u4v5owKvDwFYyd50j%0A18ZooVrPj14feLzcOI2BGhO3OHO0cLp/Q0yFZjSX84VrzHz+o59wfn7h+PCWW4wo67m/G6nGgnX4%0A8cRvfvsHTKtcrxf+8O6DxGcuN7797gPXmFmT5PutkpV7aYJcNUYuR6UJISdlwaDX1iSCVSshWIJW%0ALFEe2LVKzE0hW7aCorOKcRiYt7QDAJRAD0rmzWA5LxFnPaf7Ew7oXz3Qec+rN29oynE6ndhaw3pH%0APwSysigXoMLT4xNj57hcJpY18nS98N37Zz5eRGr9dL6gmsAoUpVolXWB+3HgukaAPWrhQUM1GlPF%0AVeUVMjXSVih6RhC+olFmv1BLjILW2LJQk06dx1jFMi8435GaXFbGccQ5y8//7KfMW+Tu9EBVcDyd%0A6LzZyZOd9MV2v5K2HdfrjVwa67Lw8fGRL755pKrGcjvz1bsPXObE3eDIBazrsWQhM7pArZq+91xW%0AEYo6pVm3Rf5uykrU0EjB2hvNlgWNHLR0lDqr9rhlY3SW3ls0jTUmiScFyyH0+L7DU6W8bDt6axl6%0Aj/ee8TAQm6EfT3gFgzcUZbheZ6yx5FpIMZJW8eFdnp84Xy9cbivndYWCyDM7jbU9x/HIyyKgktsy%0AgXdsq6Dyg5IXyhYzqF1rUAreKLYqnZKYK/dDkMJvqbKp2+Wfa0xYY/eysgNtBFzh5YXlsHIZ7Tu0%0ANfTHE2A4DR6NAGhihFgyMVW2FNm2DWcDt8cn+qA53zac90zzjTVLzGfbIsYGtOs43za2smG9IbJD%0AUbTCtioT4CyRIK0UwQteXO2AAjB4u/dIu4BR4uJ5mRe2LUqUyRp631Fqw6hGVQIXyEU2m1prhuOJ%0AWBWHzqOaoIiV8kzTIpjiHGXD0w/M80zZVrSGishGUzagDF2wrGsjhMAcGz5oAQw4S+d7UskcvaNU%0AOSwbBVbtsBkjsWDrHbc5ivahVXwIWOeIe6f08TrvXUNF8B0+BByNWDMFQ8nyd9q2gjYW5UVeHLcV%0ArRprEnn2kjLTEtnq9wCgRNki2ipSEuT4WiBlOB0G5jnRlOLhdGJNBZxEdGpVzGmj5cwQepzzTMsi%0AAu91xXdemmbaElPhNu+XyP0ZF5McuqcogyClm/ThQs/dOGC1IlXp8dV9yKC0QftASvLv1CJgJGMc%0AuWS2AtO67FRaR06JsZPO4pIaOUcuayOlTHCedU28vjuRqqbohus8ZSeDWjJGCWb7ZZoF/hA3Llvk%0A4X7kMm+sObFulWHsqLmg7H8/sDYtnRTrNKYWjPH0Xc9gBfAiXZQCgNYO0/dsUWJ7YX+3CHxD4t3T%0AssF+GVm3xOgMIXi5aG6J87yxxcLxeOJymTkNPctWeJ4mtJfN0rKupBQJLtD7nvMyySarNZacMVbc%0AW5KWcEzrilGGzlqaEjdnZY/t7T5Li2DkX51OaOoe7dX7OcFgnYCnrNm3dt8TZW1PzFE6SEYiik5b%0A1tuFw2EkZhkclLiRs+J0uqMqh9cSy67KU1TFB+mFXaeFYA1jP3KZV3LLBGMkQt0ad2PgtopztJbG%0AUmSzVaj03vP6MOBDIBjLmpOAVZriNI7y2WrFaehRaII3qKYxQTrWRsGruztKSvTjkTU1ztMN7y1V%0AKzptWBcZmKYCWzaCZK+a1jS4gcMwcH1+IZeGCZ5mDKc+oI2m73pqaVznBYyiVU2wmiUn7kaLsX73%0AIFZepgWlLdMy46zZheyVw9CzpMRhV2+gDAGD947T2DEG2TZb7UR/MHSofZh+cA6CR9uRNa0CHess%0AukjaZ3CWSyqMYeQWC8f7e+bbylbhcHiAlKg5sZXCcBqhKKmpNE3KEj3cto1YCyk1ni9PGNPoDz2X%0AKTPYwLREbrFyfr7SBYvvevK2oq0g85tW2AoJxeADaSsoJQNGbT1rFBdX/KGvLL00Yy1NyyVUKdk4%0A19I4WE2pEjX3zvIySWrkGjPj8YFcLJ33dN5KekeB9QPruuK849WnP+bl+Ynr5UrfwfVSBXiiNowp%0A/PQvfsH15UZeI5iOljM//ewtBSXOsXjjmqCiuQ+erA0lN7rSCH1HK4laRLUyhiDgKqEsYIR+z7wD%0Axbou8HxduDuI+uJ+8FKnUDIk/3i+MvQ9/WFkiY11TYx9x4/e3EnfW2vevv6Uf/ztb/mbP1m4xq9/%0A/cuu69mSZGlzg7ujHNiPpze8Gu84x4WkNVuM9Npwdzowf3jEd5avvn0iV1Bh4PXrV5haccMD3737%0AgpISP/n8E27PzxzefkKvNV+/+5aUC19/+45/8flr/p///F+J24Q+vOXUMv/Xf/lHqPD+euNh7HlZ%0AVi7TTGvSNVJKySF578xYY3eIQt1luWbP3nq8d0w7EjlmEdKtUR6u3vbcH0cSilQSjxfB87bcxFPQ%0ABdZmmaJ0vEwrXK4LWTVOp5HgDL/9x/+Xu1f3pHXl93/4CuUcl+cXdANtxA30/uXCtm6kdaG1wrvz%0AhGpVDPXeM68RCd/JL1qu8vIzSu9IfA+1oaylCx3TMtN3vRRjS6F3XrpSSrGmRC6NMQSq0qxJLjkK%0ARfBe6HtDRz8csF3g7nAkOMW2bSjj6Hsn8YK4kZvQ59ZJqH3d0JNT4t279zTr+fD+AzFmPjy+sMTE%0Asm20knk8XzkvG9c10fZCpFbSq2laOnatFKwfOF8vtFa5u7vfJdgGHzpiztQqHTdrLamKbwYEzKCM%0AoFSD82glh0rbKmGf3s1b4rP7E6VEvAloA6jGIQTiNtGPPbpl0N/n4zs5THUjt+sNbxS3WQiGS4w8%0A3xY0jQ8vZ95dVnKTS/y0iiPlHFfu719jSqX5nmWepFhsJVa3lSxRJK2ExliVTLqMJtUGaFCNatwP%0APbEtZ1oD3+reAWH36Ig8OPhAqYW7uyPWdwRVqarKVNlKNNXS8MEzLTNbynhtZDiQM5c1stwWzssm%0AGPmYSc2grWWepGC/ahjGO4bDgWktGNdzOV8Yxk7gKFa6B9Y6tNE47cil/gBE8baj1CLTZ62oRSat%0ASsEpyAR82xLeO5ZFYnqpZAR6LYd94T4KNECVjO86coxoLTAG6xy3acUoGV5sKaNqIVXNbdtwzlCt%0AxPtqrtxuM5s2YD396YG2LkTTU2LEqEqznmleUE08T10fSEVcQK3tzio03nhSFpmwJtP2DYm3QniL%0AuXDsgvx+74qINUnUQvtZAAAgAElEQVTQBGVAOwyJqhSmNTCGZd1oOVJbESDItNBSpCnFuq3iXKqV%0Aj8tKF2R6a/1AqZUSC2jFrVaWVMkp75szg0kzznpiTkxbopRM6BxFmX3T6KlVwA/eBlQrrClxCGaP%0Au3bQwCpJGljtaE3UAcZoGeIYIZv60OFaY6u7a6xKUmFdVtZtlWepMbRScRrxF+ZCQDHHTFWy9S/K%0AsqREKYW0JRKKWCreB/HNYYgxsa2LyGtzwxuZ+hcFzXisbmhV6byFZjENUlzRrdJZidT23pNLFapq%0Ag85apmXFKc1WCl4btpKYYqJ3HmqiWUtLmdQa05agJFJKoDTTstJbTapFUOdKY5TmZVkJXnqk85qY%0A0w4WcA6Mo6LJWQixhUbbFo7jkfO6Se9w7zvaYaDkwtg51lWiu60qTJUNzeDg+TbT2Lu7KDRql2Un%0APNIdjRmR1cbE0HWoKo7HnVjFkguUhKqZ85wxqqHlZULJkcuyEZQMjVKD3nvW1LitG30X9u1yR8oN%0Abx1rLJxX2e7bCqkminZYIMZEAoYgtGHVBMGvtIW8cd0id8GTSiIm6dtoBZTdhbX3eQ/OsDWNBea0%0A0XmP0waspqCgSG/GWQMlsjVLa6CoPwxL5nXDVHi5ziyliJJGC1iktCqHJhfYlg1FwyvN+8uC7Tvm%0A6xWrLGstxCQbr3mLLDlxP3Q4I5v/4ziK3oLde5hWtHU/gMFSTHJJQ9D5n98ducVEa4Y1r9Jn1YZa%0AomwFSqE2JZe+ViS+pzyH3pKrkGINlZYL6xwpRnE8HMkN2dBVQeEf7+9pzYgmYNl4erkSm+LgYJkT%0Aj08fKMpyvk1cbgvd4YBw8xrBsMvENapGoQqbSquFZdlYYqRzGt8UzlrWlLnrAu8vE904knIk1soQ%0AAk01bjHS9z1pjZgdR29ImO4gG1IjfTGrKrfpxuiC/P0HqUxoE2hKomy6Vfx4giZ6nhgjKVXQjfvD%0AgffffYtxnvcvFzrbsRbIrZLjRCyZV8FQdWC+ThxGh6mZVndiZitoCzoXUsp4LVqjwTqe102UFDkK%0AuTE4phSFnFwSrWm6Tp4paQeaKNUw1uFbI7WCKUXqLL0nZkjK0FkvLIG+I3iHt4FlvnBbssDU+o7p%0A/MjD3R1dZ7HW4/yBOCf+8N1HWlpItXIM8OrhDbfryu9/9zteneRcmOPKT3/8E27zmcsk/slDP3K6%0Av+PYB7aiacZwW2ce7k/clpXLstCsRaXEbdowutFZg2qZS5T6Uk4FSmGJkdMgOqD7Y8/7y0xFU5vi%0AtkWGvsNpxTpHas68Oh1ptdA7S9kmXr9+wBvHP//xj/zP/+5v/jQvXn//q1/9su97Hg49MYpv5/NP%0A3/LKVbwVGe/58sJP3r7lcr3w0HecbzPzOvP0fOH16chGpWyJN5++ph8PvH7zCd988QEdKndDYE6a%0Ad9888vj+W37083+JMpYaJ+5eP/Dll1/w5cczn3/+Kf/7f/xPHIaeLz5+5Hy90nWBaV4oWfwZDfHN%0A7PcMrNF0YaQU6fd450VQ2BpjP7CmzLEPe+GwYJ2hpcjb48AweEyRArNMH4RWtmXxg03zwsObV9wN%0AHR/OE9N85dj3mAbvn898fPcNw/1bbreZdx+eeHh4w7Jt1G3ladtY48b5ekMDzy9Xvnj3kZfbRFGK%0AedvIqaL3zlKpklsHhTaGzguFKuWKokiUwBqus1CivHUc+kAfPCnmPetfOAZLYSf9aaDKKruWirHS%0AvxicA+d/cOpsKRK3KBSyUoAmJMZVSuExNYLveHn/LbEplpR4evwo4uwY+fLbDzw9n7nGxNcfHkWI%0AZyzbulGR+NHdODAMR1JJwN4TiZHeyQTrOs+Mw4hCxIh9cJI1j5FUM61kgRCYvYSMIHvjFrHOsy/F%0AOB161iyuk9sWaa3S9weWbeP+/p68rZhuRLkglzYjRXxnNM/XG2WdCcGTUmTbKo9PT8zTDLXwfJto%0AqTDvB46iFE2J8+sw9uQsuP/LsqJrBGV24Sv0Xdi3knJYjpuUZmNKjFaJW6lUeUEYQ0pZIpDOYZzF%0AUMFIdKYpkQ2WUllLRdWKt8L60juZzTovIlSjmVOl33G+xnoZHtRGK3JQa8ife4uVvEm3L5VGCJ7T%0A6cjp/sR0m5mqR7HQO80aV5aisKEXqieKRuV8nWSrZ+BgAFVZU5aD705wTCmjrUNr+R5YK1HZWCpb%0AKSL1bZrUKqpC2jaMcxgXfvhuOaOIMWNCgFqw+6FlnmWSWWoRgmTvaNqRYhEyaGnMqXJ/f2I8dHht%0ASCrw3csL3lSuu7OlmkCKkdN44Dwt0tOJEWWVPD9Ovfxz9k6ZMZQkPUq1w23ijrKe9///6x5nVNaQ%0AUsEqiKkQa93dfAbVivQYlWZaN6wVEuW8ZsouuL3OKw+nkRQzzTi2NWKd5nZbSE36EkMfGIcDWzMo%0AXZjmGe8MuIFli7w9HTnPC95qrtOK0xW0IZCl/wPUWjg6w21ZscagjJNNYhJpvYAidtpnqz9EvUuu%0ALKuIPVMFbQ1xjRjVWLL0d3KpaGOY141lTbSm0HuMrHcGbeUC76xh9J4lFrQB7yxKayqWCMzrBMDh%0AeMdakeFLGGgtc5s34u1CdxiYbzOHwbNsK70z3PWBXDLLuoE2tAalSV+hisZKvEpVYBRdcNDg8flM%0A0wJh0FqzpkLaVjm8ay0gBK1ZU+J8XfbosEjuX50OEmErhc4FjG7k5nh1HIlxo+tHrHdkbYSomDO1%0AVXAdRkMwhq1WUtzY5oVWE6e7B1qJrCly6AOjM3RGiHpGK7quwxqRY5eKkB61olbZ2tKUjDVK+yGy%0An6uAjVQp5JyJTbZO2ijGvmfdNj48X4Wu1hrOeekz1krfdbSSua2Rh8NBOpGNHafdUN6SthVLQbsg%0AVL8asa5D6co0b8y3KxiL+DlFNmuViOeXbaP3QmW9TCvWynBSKYUyElfLpdJ78dXFWGQ4q4Wy12j0%0AviNukaY0VSusNcQoEeWXlxvBCiTFWMth6ESQ2xpGKULwLMXQBYMxjruHB5ZlJSqkK5c2Uk4o37Nu%0ACyVnfBdoO4l5zQW0SJ7TDo1IMfL6bmTdImPnQJkf/I3WWrRqxCoXq8Fr8p74aSg6Lz48pTTDYaAk%0AARQppVCqEWOSP7Mmaq4YH/4/6t6k17I1T+/6ve3qdnO6aO/Nm3lvtlXOKstly66ysPEAFZbMABns%0ACQwYIPEtcJbMB+ArIDFiAkLIGAaYARjLxrgpXK7MupmVmbeJ5kTEOWfvvfZa620Z/FdESsieMECu%0AM7oRoXPu3vustd5/8zy/R+iiw4BSkhdm0LSNZloym90OqyTf9ObmhnE80m4Htm1LiQuHKUiTrmTA%0AotIi4BYybb9ju9vycDqw2wxQMtM80TQtWmXabqCUwjkESpV7u6qVQG0NqkJKAYVh6CUwWHyWlsa3%0AqAKqadBInARa7Alhmmn7AaVlw6OsF397mNn2LdvtAM2GQqJ1DRc3N2y6gVd3b7nYbjkejrR9x5wK%0AhkK/2eJswqVA2zaQA88+/pQYZ8lozDLgPy9BIkRUJlfDeZ642G0Z54W+ccQsOZVeC39ActI0l/s9%0AMUa8b2gaj11tLxaRgFttmVMihoWYishFm46lyNY3pwgxc71rOQTQ3qDX2vf6Ys+chCy5218wjhO+%0Aa/n661c8/egJVVcGAofzjKuBp8+ec3c6yXZdK/r9I1zfs930fPHHf8g5FIa+J1K5vrnkH/4f/4je%0Ay/OtU1nqx3mSOKRa2Q8db48zS44UJELnfgncDB3vDie8M4Ra6IyiKsMSIqclCSXYWMZ5QZfCpm2F%0Acpgzj/Y7Uokcl8SyyIDCaIeqiX/x01/8a+Eaqtb6r/r7f2O+rDH10cWOpRSu+pbTtOCbjkfbXqhU%0A45GPHz/j17/5KU+fX7LME6fziYcxcp4mrurMZPecpzO/9cMfsr8QjOvFzVMuLy9IOG7fvmTJmrwE%0AFvuYt4dblrJwFUZ+fjxT1Yaff/U5NxvP//S//O80VYMz3B6POK05jiNayYS71tUDpcUDFVLEeXkw%0AxDVzQynY9B1eKcYQ2HTtSnWCfd8xLYGuNYSYue4HeQAbtXqiFLthw6POikm7Gh7dXBHGI7qxfPPm%0AEdpZUtHgLG3X8vrVPcdp4e40Mmw896/e4XtLUJ6fffE1S1hTv2MhJ8kq23UN745nNJCrLOxySQxt%0Ai9FK6HVKwBFC+loT67Vi1zZMMdF5h9PiHRBUecvDeKIUgWQYZdCrWVlpTePEMP9809L0PVe7LfvW%0A0bSOi2GgXYuM4jtB7ntLwJGXhHXw5vaOTe85U3n16o4vb295OAnaeGMq56JIOXKaI6pIIO55iRhr%0A6JyYReeUmZczVcmUPRWFtZVN38t0PESa1pOzDAFEu6+Z5kCtmbQ2MK0zq09I8i4GJyCGi+1AawzG%0AGobG0g8dzy72EuLoO3zX0BjY3zxDq8r5fJYsjtNEsVCCZND/8ZcvAc14PpOKoijFOB5YskcDqWg2%0AQ8Ob44ln1zfMS2IME3OAh9MdSxbpZK2ZWhXlPbEJaDSEXNl0PYdx5DyfqbUytA1aGQYHTeMJudA6%0AS2c1rVFsNj3jHNn2Dc4bGuPYNg6obLYbQswM3UA/tByOI22jiVNYX0chpcTXb48MnZMGoRTmqOl8%0AZUkSTZBWeVVVmmGzwarM4RRQjePFuxPLclpDzCeGfst8HiUnz1koSXwNWlGqwVvNOB7pe0+KlUaD%0AsVomqgUGb4WiaAyqFJrGCX6+cewakYFVWCdgGtf1GK3RFIyqxCQUPaMt59ORlCtt46hUcrE4b2m8%0A4zAWyc+yHskV8xjnqamgTeKwWKbpwKIcy3TCKCSQOGbJkzGatBr4lyjTO6cVtSa8teLNVJlUpIBv%0ArPgQL1qz+kMl6kIbuXdLVRjq6juRDVo/SC7f0HnGcUEr8fvNMUteX+MYhp5lCeKHCTNL0mijmULm%0AdJ65vrrgNEf2fYt1ntvjmVw0Ma0ZWPOZUGUTWozCafn+5TRinKCYO68EiOEgTBnvtcgOx5GMLEQG%0AEnMWrHfTeEKMtI2jXZvKzQqlyFky8nIWCWHJiTkknBUI0jiecK5hs2nJuRCTpmsV81LIyjJPZ84h%0AUdFY5/DOo5VBm8ySHdpqqnGk84FlRWRba8hUtn3Hm1evVoRzA2Raa7nceMZpofGemANxCcxJ/FO6%0A5A8ZkkWtRFUq+74RMztSMBotvlltFPMcuRhaDueAIlGMJy3LB9jIUgqN0tKw5ciU5Ll1PJ3p+x7f%0AOImJ0I7N0JHrilLXK44fTcKwTGeOYaYxsvE2FTJy3Rrr2PcNy3xmWIEFh/NCZxVjDISs6GpkWfPY%0AqlJ03rHtG+qapZRzlgyjBFUVllhEii2sH8YQMMaTUqJvHKkWnLGUYuhazbhUYgWdZavqfMOUMrqC%0AcS27bU+uRrK0nAT4ThG+fvFCmn1rKSlg1rzKlAs1R3l2IVuTwTucNcwhUmpmDDLAuGwt6oMnWqT6%0AqmaGtiPGyOVugCpb9KqUKFJURRtHKQunBDZFAXo0kj0nr7sBpQhFY0gcxxnfCBY/zgvb7SVVR7xp%0AuT2c2F5ccne4I82BOWTG8yjEUyPeuVrhcBq56DxTKjROU3ImpczgjPydkUHcFAsdAe08V7sNXesI%0Ai5BYG99yObQMfcMSMk5rrNecxoX9tqdUgVEtcUEr9wFeY5xD1UKm4WE8cXN1CcYwjxNt2zDstjyc%0AJkrMuKGnd5aXb090F5foGjieRqbTTEiJWBMq1zUfs6Mqw2AqxzGw2XiO5xMbK5LjEBOHccIYGJfE%0Ahat4owkrZGIOkc47pvNM13XsOofznrBkrC1CtpV9qwzbveZhyqgSQRuuLjYcxkDXbQgl0zWeUB2N%0AyYznhf3VFbEqWmPYXF7RNoa+HTjbPZtG88tffI7Bc/vunm9+8hSrNM47Xr16yc2TR6TzyHKcmGJi%0AjiNbv/ruTyNvxzPbRkAn4zii48hhkW1yqQm3brFKEbUOJRGjWBrazjOeJOPNGYO38LDIv9ciGXut%0As0yh0vRbMpnpeKbfDoQlstkNlIoMd31DVYmbqxuq8mxvntAYcVaOU+b6esO7N+/YNQ2vl0BrKgZF%0AOB+otaOqmcc3jyEv6BBoho4YMrf393zryRPu3rzi7jwzh4V9b/jq1TuO48j1bstPvnxN33ruHw44%0A7ahWUVLi1cOZ3jvOMbCEgHmvlEDhDDRNy/05EKNsLsdYud71pAJzzNxcXRCD+JaLs9wfZrabHY4J%0AZTz/8Pf/kMPxqP5Vfc2/8Ruvv/23/4sf7TYDVBjnhSkmNk2H0YVd1/PZt79BCZEv3x359icX3L1+%0Azc12YL8ZOGJpLNwfRi42nu9+4xNm3XGxv5KLzHdsho4yHTmdD/yzz1/ysz/4x2y85uWrl9x//RVD%0Av+V//Hv/K69f/JI//Pzn3N49MMbI8STUlJgzSikBKiCa//c0w0JFqxU9nbP4wNZibbvdkbJMjUxF%0AZDBrU+ZX6oxdfSPjMvP4akeYA/tWijLXNuw7S0Cxsx7diLxvHM8c58ST5zcwJe7u3/D6cMbUyPXG%0A89Xrd7QUxnnh7uHAeB4JMXD3MAoZKUvxfV4WrLGrR0sgGVYLQrbUKl4QvWZMFQm9NNpKUG3XU4pM%0ASHKp5BgxWsvESCm8l9yfVArGiITRADFntkPL4C1tJyCF7bDBOU2Jsp14exxZ5oTTmXGaeHg4sCwT%0Au4st8zjycHdPSIWwRE7LmbuHiSeXF7w5nViWSNe1HM7LmiAvgbOXm55cE75viVF8aUZrkRciEzur%0ANL7raZzm/axCr9lHeYVLvP95Q9syhSAkLi3+vn3fiKysVk4h0hnLZujYNg05yfcvKUMSH9J5nng4%0AHCAFcoUUIiFG0byHmZg10/FEyplX9w+0fcc4B3YXeypCjaxUvKlcP7/hcH9HWJvhwzwTQySliNWW%0A1mqqkemlUUYytZZZQluNYOdjkcOIVRdtjaWUTNWKTetIpXCYA/uhR2srGT5rQHMxhhyhlARac57O%0AUKTIzTExLjNow/kccKsHKUbxb04hsax5Oa6xVCWvszGweXLBebxnmSMo2d6ElClJgq8vNz3nEGVD%0AWcH5dSMRE/temmfjZJPaWIcygFI4K/7KzlvJrdKGSGHrG3IRwEFIdYXpCA5aKcNhPEm4Yi7MKbNM%0As0j9tCUi/khq4X4S9HKoinGWQNQ5FuZlYdO3hBLQrceRmXMhpPRhG0eRg2FOFW3FCyI+IEtOma5t%0AV6O/wjuPqVmCjcsqGF6DqZ2TuIAxLAxdJ3EQVsACioqyRmAWqxz3NM2kGIhZmvxzFGlZyYIqN8Yw%0ALgtzqoR15Z9RnJNsLJSGmAKu9Sxhoir5md5bQDKdWCMKcq0CQdGWXBJzSvTOsh86NBXbNNQk4aOb%0ATcvdcaJvPMfzIkOQJaDXrDZnHTlHUpTMmpBEFhyLyKjuxzNhCYI5R+TQdfXwucZJ5l0InJaAUitl%0AM0MmkbCczxNqjRuw3pKzoIiHvmcOgSVKkLhxck1Zq7l7OIrkfbuR36cymJqpVKYo1NR+6Akxclwi%0ANWXB9X8IXIWLXnwSqsIcy0q1lHiBXKHUwhwkz2uMmZiRPKcoqoHWt0BlDIJTnqNcE+cY0UZorvJ6%0AxCeplMK2Pc7KZ1ONeD4y4jeTbWPEook1ExSkFd19NfSclsDWi+8MJT6ilMXIboxe5dsSrNw3LaUk%0AlpA/eElkyyhS2vtxWiW+Ak+pxlKUxmstEQkVlpRAiS/TGc39eaFtRUIbYuAU1qZJV7Ceihbzfaks%0AWXxMWmvG05GqFeN5wpSM32xJ63m2bTsO0yw4fqu5udhxmGZiFaWIt/q9qZmqFUPbMs8zfeNZchVw%0AlvdrLqYMAUMU+urDtEjun7HUVNjtN1QkU2jJlaHzVA2H00wx0DjPaZpIiLd62HQkpTiFgtWaTdfy%0AbpwpMTAtmbBMKyjAkJZAVgqv4BwiF9stOieOU+ByaLm82KEA6xzjOK4eNlGuWCcDBoqSDR8Ss+Gs%0AWeM9RIqeMZwnocPmaogly/DParyxhCr3ZM4aYwTkEQuUFPCuYVpmgtIMbYvrW+x2z+vXb9m2DUkp%0Aaoy8u3/g4fDAxdDKMwK46DtyLcR5Au8xucgzJWRa5+naRpp2oXqgaiYW8VEFhMQ8L9JALTlBrTTe%0AM4WEd4rjkjCmYVlmMI4UE1OuEki/6SWeISZiqjReU+KMsh3oQM3Qdh3D5aWE3l/uGK5vePX2DorI%0AVA8Pd5yOR7wRqMqwFaBGHEeWGMTjWyuvXr8hpyTPVGNYloSymvM5EM4nQgoY1zKeRuYKnTfkDF7B%0AGOQZ1WixCxjrmEPkMElAdy5VbCRRtjpt46kFtJMBaamVkmcByxnN4XhiMwwUVXBNCzmjneb60TUp%0AVW52G6Zl5snFjiUEjvdvAM3mak8okbaxPL7e8+XXLxhDJEXxpna2YUmKQOTrN0ca73j29ClzDKSQ%0AmErl9vaW1mje3j1wsd1wGEcu+pa39wL0yaVgGsc4J/IaDxGD1KUKUEXOUqMgVbvCsAohi2LpcDpj%0Ajeb50yvuDuPqAV+IWWGMNK/fuLqk6Rs+//mXf3LhGr/3ox/9qGlblrBIbg2gamGMmd/6zjf5/Os3%0AGANaV16/vePF23s6b/mjr14z6NWLMAesqrx6d8dwsRdvzm7gF3/wL3B64e//k8959zDStJbbr3/J%0Aabznpz/7JcfpyB/94gtMjrw+ySq2KkvNEbUaYmMUWZWzRpouJRphpdYJiBWy4bZvKeVXcr1N23Ce%0AZjrvMEbgGjGnDwWSVkpMkDVzdbEnhshu2HCOkW3XsG08t4eJ1nke7u45FSHQubZBoXj9+pavX73l%0A5y/fokri7du3vD2eeHf/QEyRP3rxmsNx5O4cmYP4dTKVnN83HlakLIoVhW3ovEjG+rZjDiIXMUqh%0AlGxwvPM0TjMHITEqpXBG460j14x1nloK05qrYNYg1L5paKxQrS42G47TDFV8UVNKHM4TIUo2xTwH%0A0Iovb+9FxhgD83Tm5Zs3hKVwP5748u2Bl+/uCFEkN+/GicYbxiXgtKVkBcbQN4btZkuphVwKII2i%0AdRK6qapI5/q2wyrJvslZNlxD1whaV6+5UCuuHCXBudY5Bu/x1pJqwbs1H0VpGq3xVrwrpyWja+bu%0AHMRsnVlN3Zn7d3coYzjcHVjCwmFKHMeReck8HA5EDNY7zjFzd5xwthEJZA5kDSDktuMUSSFgneHN%0A4YinMq8ZJUZVapF8qErBe0cpmb7pKBQhTq7DAm8ArembhpyloHFWgA4pJ/qmxdRKVWuBsAS8d8xL%0AIhUIOTNYLUGX1hKWQMowL5FpbTwosmEdl4RVhSUkvPGrv6TirOKcwDYNd6eRHDJ913GaT9gSeTic%0AyAq23YCpmWkJlFJxTUOOshXKtUgRkwIFCcGkZqqx1IyE7FpNzYKznpZIZ4xsypTi4RypOeG9p+ZC%0ARB7azhjGNRhUZZHSTFEC1HOq1FKoyhGLFIUxZVotmn5tDFlJ02G957wstApOSXwIaRqZc+EwL5h1%0AEOJAGp/WywE6zbRtxzLPbIaOOYhPp2i7Snph0wtsoXd2fe8Wg0i2350XtOjS5FlVoFAoMbHERGYN%0Aga3STMlkX+GNRWsBolitBSSxJKyCcZ6JteIa0fsvVQhvc8p4p1E5cBwXjDNr7EZlsx7WU4o0RgKd%0ArdH0bQcatJXwVusdsUCORQAFSqFrRWuoygpBtsoWjDX4uJYqMqZSSGvo9BKCSMRXydb73EFnxYPT%0AeEepsGllgl9z4jCLZNy4BqUVbSMF/9A0+LbBanh4ODIMPSEkvIKmaahrLlWqhXCemJeZp4+uyWFm%0As9kSc5bMqkkIjsuS8U68aFqLnC5FofhRCt63UDOK1Z8J5JwkT807gSCVDKUQihThKLm2xYtcyYh0%0A7jTJdDuEQFiJX13boJ1fSYatQIRSYl4W5lwgLWw3HXdvH7C1cFwmLJCD+K+MVhjrhUgaFzKamhMp%0A8qEp7ayclVpbKX6AJRcaBSln4vpaU87M8yzZOuvQIWchWM4hyDVhLKXyIebhYuh5ez9Kw3YYianQ%0AtB3TsrDdbgkhctm3YCw5Z06nM8Yo2V+UzPk8s8wL276TJmX17Q2tlygY5zmfzwy9yBwtSiT4RqFK%0ApSrxk75HW1vjaJwnRwmXXqIM2uYQKSVTcqZthVxplGaJmYrM40rKxHUIY2wjz1GNZGtWRTUysWe9%0AF8oSuNhu5L9LWT1iQYYX1jGdR6zSDNueGCIlJm4utnijeXc6r0NDieCgJGqVmAW11mBd20iuYanr%0AuS5h1xWYg4Rhh5RYotgjlNaEnOisJaYErBI3ZUArmsahjF9jeQpFaSoK0/RCum08S8ocjydkRmZQ%0AvuHw5iVt2zGdz2AVqmjm84QzirbrOR/PUAteG5QqFCSbaRpHDJUQAnOuzCmshbchrg+OXESmnMIs%0AtU6VjMRcEktK6FIZpxnrZPsaV89oCoGcRMp7sduQCvTdhhwrh3FkXgpXN49IRTEvE8Z67k8jdZ6o%0AqdB0A9N8RufIfJ5IVTGHjKsFQsS0DQ/HmdtXtzTOQ5rIBbLSoup5eGDTeI5zEo9XLOKXbLwoQLSR%0AM7BCzhGlFDEWYkycgyiYShEvmVcwzQL7mELErdJEkGiEORSca4gpcz/O9JsN3jqqAm8sWWyZHI8n%0Anj55ylwVTZlZppkpJF6+u0PrhofXrxm84/VYeP3qHuc8WxW5f/cWv73kcB7ZdJqbbY/3Huss53dv%0AKAmSkuzCGBaxLjQt9w9HGmfZbTYUNNOyMJeEA8aYaFtPSgXvLXNIq34A0L8Cv6VS6X3LlERp0Hct%0AXeM4nWdZGKyqIW9aLq8uOY0j3jnmOfLLF6/+tY3Xv/FSQ611dc6vmxUkm2cl5al1g+S9Q6/rV63F%0AY3UeH2jajhwjj5484+XLFzz96BOebBv+07/xu9zenvj6i5/yaz/8DX7y+S/ZbzbMpzd867Nf4zd/%0A+y9zc3PFl0IhyeEAACAASURBVF/8gnb5gp//0c/57/7+j7neXOCV47f+7d/hv/m7f4ff+Xd+h//6%0Av/yvyHnk3WnGKfFDpKKZl0Was9WQuv5KP3ztNlumef5V6KNCNmchio8kJ5korZPHssqBSpZNGErR%0AOUusYt713nOzabje9Lx+OPHRzQVFOcIqG3z+9Jrvffc7bC+est3tuHv5E6684l/+8Rv+4KsX/PpH%0AH/PJdz/m4Vz54nzP//Df/l0+u9xyWGa+uL2jcYqqOo7jUS7IlCQMWvEBMlFLxVkJm2vW7U5KeZVc%0A5vVBLpkjjXcftmIpZwE1WEl5b71j23U43+Csw5J4vOv4xet7nlzuuH58w+uXt1xtBm6u9xjj2V1c%0A0baOeYmo6RarOn784i1Xm4apVm6urvn85S1v373l7vU7+t5JyGZMHzDc5yVQqyKljFqDSAG8k8DL%0A7bDheB5lk5czbdOIuT4XGqs/0Cy1liDeWgoprflRxtA3js45piQ/SwGfPt3z7u6Bt+PC1X4nxd20%0A8OmTS+I6nTXacT8t2DTy0eWed3PlMN4zh8xSEpe7PZ+/uGUaz/TO0XjD3TgDla6RIsMYz2E8CdLW%0AWua1KaoVWmcl9FsLQtxqQcEXpbkY2pVWl9l0jRziUbT5u8bJdDlGLoeOh9PE88fXzLFwvWvpdeWr%0Atwd80/Ds8TXheOJitwOteDdOEk4+nkg58WjTkSJMiJzqzUky4UpV3E8zW6WQpDKR8oJmCuLn0Yiu%0A279H+YNM8UPk2aMnnOeRUiS13qyHftf1lDiz5MJuGNjttyzHA2MIkCuPr/e8eHPHRd9iUmK36Rmr%0A4ePHl6iaKClxOC30fQthwXrxj0TtZdOo4X5aaG3hpuu5yxpDYJoWDiHRGs0xZDhP3E0LvrVs2pa7%0A88w0SRC3147D+UzMif12w/3xRNc2KDRPrq45jCcUVaTJjZN7Ult2neP13T3GWC62A5cXe3QK3J7O%0AXLSWmOWefb7rCCFxcXVJUZacZ5GZLplUKxd9xxJki1ldi9YwTTN945hLYestFc9iKvFwx+//8gVX%0A2y3GOd7cvkWngusbTktEGcmFOS8zRRniEshVZF3jNONXOl3OhZuLa07TicN5pneG8zLjXUPjPZbA%0AnGUL9/z5M6Z3b0kGngwd2nt+9tVrPntygcmVm0ePKMphTGU+3uO15GFdXe+48JqTWDrRtuVy1/Fw%0Af0fAMC9nNnbD4j3xeMu7OXF/lCL1nBKcZ7S3sv1Hg3bcvnmH9g4KLDGRUiRrAfe0TrxqfdNKwxUj%0AIUQg0zonQJcqeYdoy/e+8xnEwPF4zzQH9puWu9PM0FieX+7QtRKxGOcpcaRvW8bTxNOrSzGze0dc%0AZsZi+OTxJa9ub3G+4WE+Q4Tdds+YJ3StfP3mLc62zDFy+/oNKWWePb7kOC3MRVFTYVxmhqZlSVmu%0Ah/2WN/cnutbJZhpRSNTKmvMjDYQ1QhL0qpIxIuGzHpUkQ6tbh5LGrpJerUXSbRw1z6sSYI1dqYWP%0Ar3ec50yi0DeySSgxYNuWwxgwBVTnUGGi2oZpnjieF5SC88OJYdOBVtydZva7LefzRK2Vvms5jrPk%0AWClptFMM4qfLlVjk7IoxkktCVSRTjPohW6wCjsqcpJnvGscUosSU1Io1Gm1EamiVRI+EkGmdYb/p%0AeXeaaK1miqL6qKv3TmtpwpWxDI3IGEOMGG0koyhE0Arjrfh4tRbSYHwfOSC1SNd3TEvEGnkfGpnQ%0ApyrwpBAXahF5ZlXIFsBYqJld3zMtC6mIW1YjMn2roSoZIkoOpf2wuTTGSFRIrVgt2XHOysYzreqg%0AkCuNMRRVUevQconyWecQxZuqKt5aphAl5mO9f7zzK2k5iSSzFrRah2YK6uqNVFpxPp/RSl6rrmsj%0Aj+TH1SJxBEpJs52LnC+1sg4h5c929VSyDuqslXgHrUUB1DQeXaEim0ytDUuMeKuFxl3yOuxLayhP%0AXWsEGXQ5a8lJBtIxFWoVSasxBkUlxMTNdkNCNo990/HmcE8OUYYxOTKtvnWFWD5yfj9QlnMTpWmt%0AIWTxS4IAY9La6Kq61nGIh7ZW1ixLubZiimtgeCbXzLIOxN4vGT5ApYrQEd+rwcp6/YMipbRSXmHo%0AOwlrr4XvPrnm9VJEQutlU2cU9H1DoxQv3t5LTVJlAJWS/Gy9+s/bxjMv4lvLOUttk7PkyAHUXw3O%0AUfK+cs5opUkpiqLGWcKyyGC2yhnpfSP/jvz5VxFRhpji6qMTK877Gt9aJ7Ej05la659UqeHf/lFF%0AY8yaIvWhkQFrpLgv68RFAGyKGGdSylxsBr7x/DFhyWz7LY0z/PrHex4eTrx8/QprKz/92c/59d/8%0AM7z4+ef81b/+N5nVwE//6T/k9uuv+MZnn8BwTWcUyzzy7OkW1Wz4a//eX+Pun/19fvKTV9g6YPYN%0A3/nGU8Z70VH/zvc/5mev78hJHjDvX6+YSkV+dnNxIcSpCgLB5FcAC63eXy6UNQ/sPdK5ZJk7e+ck%0AE6uKFOO7H18xLwvaGK4vN/z8q1cUY+nbFqMr1x9/j/HuLfPhLd/69rd58vwpD9PEP/o//zl/4Tc/%0A5cnzp9x8/F3i26+Zj5Gf/vwV3/nGRyyqsjGaJcJ/8jf/fX7x9RcczgGzvt5aC3olUbG+fmMtKJFN%0AgjQw8jbrBxR9LtKkxJzXfUH90JClNSG8a1uuN45YMijDMMh0t6RKv93x8u0b+uGCVBXT8Y4xKz55%0AckXWhq9e3HLZafrthr7dcX21I9zf8/XtmcZ4ZlV4dH1JpzS7yxs6pziGRApxNQ8XOWC1WmWUgpKN%0AWZpoY8zafIrXwqi6wiDWG9ZazvOyUr3kz413xJQZ+gFnFE+veg7ngFuBHXtvOS0is9DacAyFZZqI%0ApRILPL7cYK3l5ctb+sGz2e55/vgJ6XxiWjI5VYpSxKr41s2er++OfPLsCVNYOM8yoUlZpt/vHyTy%0AyQswAWRDeJ6mVUZa8QqRUyqFLmLuP88zQ9swh8i0RPZDx2mWmIfr/Y5NKxKfVJRgvmsmhsL+Ysf9%0AwwMCDxLgTMLw8fWWlBONsewcHEKhb9o1Ck2Rksg9HxYhLp3GmYvdnpCFwBei5NKknDAgpuhSZBOp%0AKrWI7JdaiSkJOWoJ6FooShrPOM1oo2mtwruWF2/e0XlH58Sf0WwG9q1nzonzvJALbFtHozXdMJDe%0AU40QNP6b44mPry/wVrMbNmxV4hwzrukJQTY5t/cnvO1IShC/87xwWlZZLhDDQhD3PDlGaq3r51ZB%0AV6oy67UohLjWyfWlSqICm2Ggd5ZaMnf39zy73KNSEklrLaSQwFmGxpGrIPPnkNlsezZWUZHsk9YZ%0AtDHcHUe0rtRSud52kgG3zDQksmkEy14KL9494KxDac99SLTWME4Lu2HDcZ7lGgsRZ8RzqWpdYTtl%0AlWbK+/TeoWqm9YK1T+sGLBV4crEXkl7JDFYmsgaR58SYubrYMi8LIQa0EgnmMWaeXm3JEa6uLwm5%0AkKNM0usqtdk4j7aa3jewnAjVysChVlKUsHRnWxYt5vqwBBrfcJwX5iRggVzEB1iioPAphbbpSTnQ%0AOAfI8+ViO6zngcEqGUJ9/OQxh/t7ljBzPB652m54thuIKbFpPLVUipYt43ZwbPuew3lmu9vQaUVF%0AvLZl9WTejRMxzXil8d5ireM0HolLwllH33WUGKlKJrum3ZKR7alSmqFrGWNknme08zTWCJglJ3ku%0A5ErVci6bNV5NI/5RpaWhei+133QdtRaWeaJzjhgj+75jWQK1wna3Ebx8Luy3PX3TEEuh05mqrNAr%0AVeUwnslVkWumNZppCnR9K5vhIDEkhkrVFotAZWI1NH33q82oUkKorIVzSBgFTsvTcNM6QogYI1l9%0A3gliv5ZM1zTyTMriR8tFsqaomVxlAKeVxmolkrxaubnYEtd8QBCY0BITu06K2lyR4d0aG+CcyLhL%0AFLCVsxqrJGNQUemHHm80uZQPVEOr5b6wa3NTlfrg39VKNuOipZFzatM1KC3X+RyC5C8qtTZXUr5b%0AYwRokhOqii8bJeS9UguNtbRtI5aJVRUTk/i1nCqkLBtV1j2mNQLj0UhT0Ho522spaCWB9croD89u%0A4zy5rPmfxoqk3zoaJ7j+uG70jRZYlzUajMgqrRbPWE5htXdI0W+NwFhQv6qx7BqH01gjTWSt9G2z%0Afr4GrUSCB1Wy1tDruSm1napVwoRzIq1US6VW2FZFfLbGUHOiKmh9Q65lJR5Lbff+NWlrPtS5RimJ%0AyrBOarxPPmYMkZoLc4qYmlfZYwTW8qtWGaQmgaPoNUy8cRYqdN4RcqHxkjNmnDRetRS61kMVEBUI%0AadQ7Q0iyuVZUUkkYZ9fsOgEK+VUqbFeJvkLBOoAupVBB6ncttVJdP9c5BPqmwXrLJ9/8mMPDyH6/%0AR2UZ3iwx01jNsojEs9QqQBgrFphaRe6qtSwAcpYms21bOS/W+oYqsKSS11y4VbUzzQu5ZDovA3Rt%0A1IeaaDcMLCHSrHEWXdOvQeqAUtKYghAg140ya72Ya8E5T8mJ//xv/a0/mVLDH/3oRz/qu5aaC2Ht%0APN/fyu8lUKAkOLgUITPFyGbo8L7n4TzydL/lG8/2UCs//OSaVAx/+S/8ab73a3+Oh+i4/cVP+Ov/%0AwX9ISvCXf/d3+d73v8+rX/4+LAfm+0RyG/7BP/jf+Kt/8S9y8dE3efPz/5ufvnqF8Z6vXvyS3XZg%0A28JPX73lr/6V3+HNeeLly9t1MuLXB8v7pCf5UtYRwwK1rGt31pt/nRrVKmhEpPDX+n3Wx6/e927T%0A03rLzeWW8Tzx9GLPbrPh8HBkd3FFCgvXg+O3/8yf4jjP/Mf/0d/g+PYdNR959+JLWrMnmMQVlfb6%0AGfevv+DHn/8x55Qo5xPOFT77+BE/fvGaTz/9iH/8+Re8fvmay03HaQ6i9c1Zmi4USvHB1xSDENhy%0AXuVHta7QBync5D0ZSskYbdaDW96vs5qh67i+GJimGUOhazqaRuh793NA5YXf+NZHvJsmfus3vsfW%0AOY7jO643LV9/9YZHj67QVJ5+9AmKmdevXvH1/ZE39we8V3z36Q5K4qe3dyzKcrHbUVLgcJrEd6c1%0AevUXVCVyJe89ISwfNq5uPUjeT8NEJio3fggRoxQhRazWsjUrhdZ7NruOfqUTXnQNVcv09NVpppbE%0A1muK0hxOJ775/IZxPPHRox13d0eca7i43HKz2dNstkynd7wbxbOgleLj6y1OZV6dJpFTJJGLeq3E%0Ax2FEGsgagp1Lkbwf6no9inevVnmQTCFQEF/bHBLeOZwWf17JmWHdmmmtePLokv0gU6ybQQoq1kyb%0AUKDTa+abUqvMrNI4mRCWVMWLlBPD/prGZh5O0ohY63h02aNyxBtF0YpzLKgqYbznecE5J0RJpdfw%0ARw1K/Gc5Z3LOzGHBG8N5WfAK8joRXpaAtk4kRE3DcZp4NAhIpKzSkpvrHUssDA6ebQeUc0zLQjCW%0AfaOl6PcSrKkKpCh5UkYr7saJq22HcR0BTZxH2TopjW8cu04Tl4XDsuCdZbe7RAO904xLQFXxDJTV%0AX1Cp7LYblpXcucSI00aaLw3n8KvJ33kWWeS28XSdZ5omNtZwXBKbvmPYDPL7LoV9K8jjvm+YUmLb%0AS/7blCJXm5a+cXjlyGRQ4ulMKLxWTHjycuDt/VkyxrzDtZquBo5LZL/tWKohpiK/w5woFXKMqFVq%0A1bYNyji8qcyLyNkAQpTmTFPWSXZl8I4lJqbzmafXF1gFQ+OEFEdFGy9Yb2PxRuFrodvvOBwfaPuB%0ATWOAzLYXsEVvPNXAPE+knDnMgYvWUVzHebzjdF6oymCN42E+86itTCumeLPd0fsWpST7rRQJlKcK%0A6e5yt/0QcnxeghSA1opcb15otBJPa5bCzhoJ+dx4x8ePLiTvK0mYvdaax1cXxCrPVELAec9uP4h8%0AuGRMjVhv8RqohYt+oGkbjuPIOWWcb3iy3zKXyv3DWyiKu+NIiBnvMr3KjEtCGbUCK8Sjep4W8kq/%0AhCLZdkjmXc4ZjcRYKK2Zl4BdCy9tVgKctaRSoBQudwOt1jireZgWtq3k4xkqbdeLYiQnqjWiPlAW%0AXTNzjjgjk3uTV7R9FSLpkisXrWO323N795ZS1hDtmKkkrhpFzpklSpD7PMvgs2+lESrrWXWeFxkA%0A5kouSYZtdVWkrDJLb2WDl7PQPJWCtOaMeSt2g7L62KT41kKUDBFTZYBFLdhWapvWG6Yl0DeSGcT6%0A78YYIpLFVYtQ5MZJ5JxLlMy43q8QjJxxToYnIeX1OS6Np9OaENcJfS10m434rVKmao01ltN5/OAN%0A1kb+f50Vy0DK6YPSo1nJza2zzDFi3xNg16ZJFB+aiuRnhZzx1shVk8vakGRSFW8aVQLkj+eJnIqE%0AuxuFteKVk4E1qyxOhjPiLbUi317PrLJ6bo01kOU9yBkmaH1n3p8LoOvacGXZLjmtRUmEotayetgF%0AkpZKwa+brVILtvEftphl9W3WJGj/iih6qhIbhjd63QZL7RdXv+b7YWwpsqWUhZTYL2QUqmhWP6VZ%0AG7lvfvopd/ejUHiNDNTGSei11opXVs5tuU7i6s8UeJJs2xonNL7GGQqy2ey9x1qhvDqraZ3cp423%0ArLMInJPGsu0GsQMkaWJKKes1Xsk5r8N2eT211rWWMmgk5wvAaf1BBZRyXnMGHc8ubyjWcBgnlmWi%0AtRarIJcsW+fV+hGC9AHtWlPVWtfGVQbHrZe/b5xIl817z2rJcm0Arbfi47XyHguIncVo8fd9+OwQ%0A3/YKHntfkrN6qFMWvoFdByHN6p0OQQalf+tPauP1e7/3ez/y1rCsCGu1drdrP7LK8QzOeVpnUEax%0AGQa2Q0eI4oUpeeHxrufJsOGT7/8mP3tzj+k2/ODbf4pd1/DZd75Pd3VDE17w+sUt+fyWy8ef8ObV%0AC1RduFs8u/2Wv/fjP+bz3/9HvH71wF/6C3+aNy9+ytXjj/knf/A5f/azT/jl7cg//5ef8/UXr3g4%0AjaRciUl+Af/vfWPXdNQiGOmmaVHrAjom0Zq+z0GSpmSdGqybsGfXV9QK43Tmsm8gF3abDbXtiBUe%0AjjOboeEbjx7x2aefstv2PN15eu+YlonBW5x3vHk4QTWEpuHHf/gTvvHZ97juPWV8TVSG7uoR9/fv%0AsMXw8vWJ4+07Qorc3p2IUQzpVfFBUqDeTxLXBsRqjbWest787+WS8pCUB1utFaWkcG+dZdN3MkHT%0A0BlNDBm/GWj7jm03sCyBJ7uebz19zKI9TRl5fn3Jy9vXPNrveHs48I2Pn5OrEOh++rOfoWrl6bOP%0ASecHzucT3/32J0KwAh7GwPJwokwLX9y+lWJw9dqB+IHer5etk+1VzvnDBM4YyfEqVTZ0KaX1AChU%0AKq1zOCfUKLVOsJ4MLecx0HcNWKHBjaeF7z2/ZnCO3XYLJfLkYmA6zyit6HTl6fPnjEulMYp308yL%0Ar79kKhZr4JN9S9s7+m5LrIWSCvMUcFka+4dVHprfT6RqFVyvMZIRY90H+a53jUys1QqFWX9nIA/c%0AUCSx/vG+X2ldmqbxXHdOUPa5MFXYDh2Xw5bnVxtaBVe7LSFnNr5yngJVKx7tB54+foR3nt3Qgaqc%0ADg8sIXKOic4ZbFlo+oGryx3H80xOkOeAM5rTEgRhnAReo5SEPoKEcXvXotYJtW86wds3DUsSueSm%0A9YSY0LWSasU6w82moygIVHbDwOA1vXV4DKZ1DF3HdjPwZLfnYuO53OyYc5ZwXG95e3iQbdPQ0W93%0AXA4907wwLxPz6QHte5Q1dKoQstDK5pQw2hBDolOKh9OJ+3kRr2dZc/PWBr/WinUNvRffYK6V1jqM%0AcywpgoLLiz3TPEvo+OA5pSwy3X1H1BZrNN5pdq1j3w0op8kVnj26psmGYeN5dHFFrYXrzQDGQMn4%0AriXHBdttcUbTect4HrF5JhZD07XYmrm6aHl3mNBty7yIp205nbnoGsYoeUeCapZD0jknfrycUdpi%0AjTRvx2lhaBopTlSlH7ZcbTveHk94BU8eXxMrfPpkzyFm+ss9XsGmMVz0G4bWka1hN3RctFtaY9nt%0AexrTYI3gykU6JnIh2w0s2vPp4wvmmKjTA9uhI2Kx2mLzhHIG3farrFWT50RvBZH94u7AfhiIqbDt%0AO6GNTgtLWCQLKcn3xBRptaHrB0JOxFK4ubxgWmZyFGk11qJR+NbR7vfs+0aKJ2sZXAu6YJ3j0dUN%0A8/2ZYSPy1Kb1dEpJELCGOUYap4l+oFGyQZlOB1ReGJfE/voGYmA3OLT2ROMEuV81nTEM3vL6dJam%0AvxS8c6A0uSqs8yzzshZciiUsdM5htRR23hmM9Ww6z8N5QtdC34uUzjvFQypsNx2ts5QYGNqO1mqW%0AXNgOA51uybVwObTs+g03XSNbGypd37DvPees2bSei77heJ44HO+53va8OU5sux6To6gGjIWqCKmy%0Ab1pap1HOcXc40q549q7tWFJelQvi8axFvC8xZ3SpKGMxWrZUzsrwSnDubgVqGZaUyFrTeomK6awU%0An8YZGu/xrlnPQHi021ErDNasmHapY3Jdd0+1oK3BqUqMImMTf6bIpHJd4TlFPLGtkw3HHKP4cVMi%0ArVufxjf0w0DbeFiHHyEG8TPVilJSRL4nZqZa8Vp86RKDI5AFY6VoNggO33uR1TrXrEoReTYYY2nW%0AobECusatgfQyAAwloat45b2VAa61BqchpkKCddApWHeq/O7fN4Pvt3JqleVVNPvBk0vlNI7yPrKc%0Az623AvpRYJ2V5m0t0jddwxQSWWmsUWvkjTTqTevXvNI1MoIicS/rNrDRmgJYXaEKiVWtvXNOCbtu%0AnMwKXtNrY5vWRt8ZK/mQ61Yz5bJ69RTWWqy1hFQwuvBw/w6NIsVFNqK1Yo1iaLy0a0Zh1o2rXgmn%0Am75jXILQeTXi783yfV3bSgZpqTjzfguocUZLcL3WKDH7imyvrjaMlEjvm2z0+vsU77Rdm3al9NqM%0AKfmeUqH+agNmtHj7tHGgMvMycffunYBGmo6YhYD7+v6ItxKvAKz1mFwP7zNilZY9ZN82q7pn/fzX%0A9/l+OG6QYVDOEoPkjCanwtXFjsYIn6AWafCo74OjxV8qW0BF52XLa4z+VdOHomv9KkdllR9WfvSj%0Af3Xjpf+/tUP//325NStGpGlKMnCqbE30Wri3XU9KkTkEQio01nD77kDfWD77+CkfPXnE97/1GdY5%0A/q8/+DGfXW748z/4Pv/9//x3+Oj5Jc8+esIn3/wGu0ffxpkGMnQm8tkPfo0UZtJyy6/94PsMtbBt%0ADD/4zie8evWOn704oKcDnzy+5Kc/u+XNq1dc7Vv+s7/5737Axus1sO69jBBY0dyeTes/SL5yTh9k%0AlEop5iDT3rJOu6V5U5QK96eRJ5db+sbTtw1GK37x6i0Pb94xGEPvReP9G9//jG9/9il/8d/6K/y5%0AP/vn+cf/9A94sm3YX90wbDcovXB1teEH3/0+P/z2M5bpxFdffskffXnHp88e8cNvf8TLVwcG3fL6%0AzSu+/93n/KXf/m3qOq0QSYRcdGrVxAoaVrYOsvmVDIW6Fox5zV9Rq/wE5IYU35pm17fs+45t1+CM%0AQlvFeDzzaDOwtYZzCHz72SU0LUPj+HM//A1O40IIhV3f8xs/+IxNbzmdDzy6ueTbz694/uSGPB+Z%0AFvjkasej7YbzeCKcE8eHI5999oSnjy+xxnIxtDIhtHbVqbNOxSqUjFKyiazvp0zr9MootUr01ve1%0A2vq2Q4dSmsttz75v6Z1knj2+EInQN64u2DUNQ+v5+GbPMPRo63hy84iPri85LpHvPXvE0A94U/js%0A6U4CAx38+re/yXc+eszVZuBuDFxu9lx0hvE0s/Mt1/se5TS73Q6HaO1b58SXt0oJahEd+KZ1GCOb%0AtpQjqVbmEOi8J4QoIIJa1gwquNoPZGS61DXS/KdScQbavuXRZstV07D3mqbt2A2eWOHJ9Q3b/4e6%0AN+uxNU3Ts653/MY1RcSec6jqrMrqGky58ShkARIyBsEBB0gIDpA45Ueg6v4N/Ac45QiDZAkbT011%0At+2e3FVdrqrMqsyde4hpTd/wThw8X0Q2SD53bymVykF7R8Ra6/3e57nv+7rbFcpYPrzYEGIh55ne%0Ag87yYH+6W/Ph0yu5bDWN5Ia04v3NHSFkcpy42HbUTUNJiVXtZVOljdjdFiuIVorOO9m+KckXKife%0A82kOtM7Lxq9ypBS5aETV2aw6Nm3Dk+2GkuXn1lWW9aqiNo6Vr7lqa7Iy7PoOjGLd1vT9mspZLtdb%0Anl1s6WpL4+Ci1owxYZ2lW2+pVOZi1dM2QoDsa4fBolPiat1irGxmK41QFo2R16YooWcuKpMzPGL4%0AT9PAFALzPOOM5fbmjl1bc9G3KKV4dblju+kpWYsyoQ2Nld83JSlz9cqx9ZaoCm27YrXu6duatutR%0AaWSOBaug6dd4k6h14DQE+vUW36643G4wCi63W+ZkudytyXPgou2wORByXIpiI84o6bqxljmVxRcv%0AG0qyvM+GaaJxlqw153FkHEUhUnFm1zX0bUVVYN3VhKxYeY+KmXkSWNAYRmat8SjqDONwoO47sSsj%0Al579cSCEwP1h4m7MhDixquBXv37D+/2JXHXMSSoTXj17ytOnz7ncbhmGM7pYrjoZgI7DAMDznSCj%0A+6bhOAUioiaUAvkh31AylISrpTQ6L6Xc03DmspPB4jTOGG242jSUkPEozudA7yyVKgxxwhlLhcWG%0AGVM5SJmub6isYkZxe3vNzeHMqu05BdhWmlqJVXvEMOqOi90lVmt2qzUzjqIV4+lM6yp2bc396cR5%0ADlRazr+2bkhZCKYFGMdRNuHeSeYBKAqSYrFiy2W5d5pN0yzPcOg7jzWGy7YmTJGc4GLVAgnXNnht%0AWGmDt4WL9Vo6vkokFM0QAnPMi7XX03tN72B/HHCuwtcd56hpvaWpKrp+RV176R5L0Bk4TyPDOBOn%0AgYu+d64fLgAAIABJREFUJaKYYuLd/oj1VqogYiAtZ7/WGqtBWfN4thhtWFVSHWL018/Azhue9A2d%0Acxhleb5dsW0q6trTWEttPM9XLeu+4+mqZY4BXQpV7TFGrmSV9ez6mierml1XLeRWzRBZ6LKgUPRt%0Ag7aWyslitascJYkbQXBJMrzFlLBelqDzHJin6VEFKVnuV85anDVY6xYolhbXxqLaGaNxFFpnqaxj%0A09bsugZv9YIbtzxf9zR1xaZtaCqP03IHSkWe9bWzdE1NX1u2S0lt5cSKh7ILMKVQkAHGGSODnUbg%0AOKWIeggUNCFJMb3xjjkk1MICCCEhebT8OIA8qB9Wi+q3XMaISZDytdOsas+2X7FuKrwxbDdrKq1p%0AreVi1eKs5XLdCSxMKxpvCcvzv2hL3zh2Xf3459mlw1L2ElJD8JCj8taJbTMLch/KAmnTYtPVUm8w%0AzpIL67yn9RXWeuYwE0rGLQvdKcpzIC85qCmKTVUrOJ3PbPqWpmnYtDWUwmbTS34NTescfddy0TdY%0Aa+kbL0XEMQqgSYtrZdPVkukCWcKU5V2oFyopS7Z9uatqZDgSNfxBKFqqLrQWgm0u6CUG8J1v/AbG%0AGFarFft55DxN3OxP9E1DLpnzMD26wwCGhcaolGaz6gHEvtjUNFVFXuysD2qmdZaubXm660WFdgZl%0ABKd/Op8Zwiz9pIsSabRiCJG0LBJQonrnLBGiEMSKKLEMeX1F5TOLG+Brh9v//9e/84rXj3702z+q%0AnBzSYck5PMi2YotVzPNM36+ovBSEHodRtivesmlrnK/45KOPeHeOxDwxRMNH3/k2Lp753g9+wMsP%0Av8Gqa/jyyy+pVxuq7VNcmXl7N7C5eo7KA+t6wyff+g12T77J7qLHa8vf+S/+c/6Pf/S7/PHPfknT%0Ad3zv2QX3w5n/7R/++PHAFplc89Dv9QAEUcYQg6S7U5aQKMsmpzwMzUq2TtYuAV4lUqcxRgqAl4Gu%0AaTo22w3kzDEEXl2s+K//s/+I4zTzmx+/IkwzX7w78OrVc3ZXl3z169fscXz06iV2ntj0Nf2TD6i9%0A54c/+AHrZ1d88eYdf/rnn1F7w273lPF0x9vDxD//l39ISlFk8cWfbLRerAny9aeUF9qfSLZ5+eeH%0A/14AinQmWWswy6B2ue6YZ5F7+6bGuIqqrnh1sWHOhZvDPS8ut9jViqfrFdtK88Xtme12y8Vmzbt3%0A7zhMgX615Qff/iZP11uevnpFpTRt2/Lk6oonz3YUU/Pnv/gF6/WWtTX8+v0dP/vyDfNyIX/wsxbK%0A4wcuLxk7KUcWC9qDOvmY4VssA3KwigXBWYszhnqxAnjn2Kx6Eopd32MN3B8PdLWj36y4PpzY1o6u%0AbZmK56qvmeaBcc4o63h20fPtVy948XTLiycvUCXx8ukzmq7i9nQmzIFXT3eEWXEaBw5T5OZwfFRN%0AS5b+JWvEQkLJKK0Yxkm6VIwmLPQsa4S41zfiSaeAM1a80Cg5sNsWXQq1d1yse1ZdRymFTe2FMlQS%0AfVtjm0qIjgZuThNPVy2naUJpS1U7KuN5ebkhh4nteo1ZvNcvnj7jbjgtyk1NyhqnhHp4fTpTEDKY%0AM5ZhnjH6a893jHGxJ4vH22vN4Tws9gnZ7taVZw6JbdvQdkLNm+fM1bqjpIyxhtYZfFXjjF1QypIN%0AmuZAIFI3LVe7teQbSiGhUFZjrCaFzOF0xqLZ7XqxMp5OtE1LU3tCKczjjNICnHDe8dXdnrptl24R%0AhVrUOLdcuFrvSBT2xyPOaKyXviOz2JApmXXf4IxhnCObVQtl5jhKRmrV9ssWOLPqeprKk6ZI5TTb%0ArqKpa65v7zhNI1fbFafTid36Aq8SY4y4uqGQubk+is1wGvFNxTRIKau2jjHM6MVyYYpmP5zxdSPh%0AcCN2wdo6yQYsZ4NbhpKwZLecszTOcRpHvLVYrbhc1biq4nAcuFx1bHYbVo3h/u5IyrL1zAhcZdW1%0A5GlCo3h2uaZoxfk0UDWOKWXJJCUpRTbWousWa+G0H2m94e4w4SqDLYkpJfb7gfeHOynIvdvTNKKg%0AnqbIFANV23F/OEqeYrEwVVqhjVA+tZJt9xBm+qZjGCdRegpc9fUjAbSrK/q+wajIFAopBrwVBT/n%0AxHa7leHrNOArLUsqaxjDxGGY5LOe5bnQecf1+YjzFafjwDAOlATdpqdrKq6vr2msYQyREEemITDH%0AyIvtjv080bctU06chpF2sfagFW455/umQimpA5hjoKmlkuMh9+OU4rJvGFLiOEysmxqIDFOgdQ5r%0AHN5bKc5tGzZNxXQ+kXJZ7LmGOcykUgg5Mw0ntDb0TcU0T8xFMafA8TjR144pw3rV4MhijzzPvD8e%0AWDcC2pIS+YGmrijWiN0phGWwkiFRL1b+gqgAIQa5WOWM9NOKtW3bNgwxSpej1tLRlwWKUC8LH/k+%0AWlJR9F6UpLrSGM1CPy6MKaGV0AO9kUxJyBFfebG45iyFyFvpsvRWs/aeqpLtvlGyQX+4/Baga9vH%0AkmOWjJRZ+jKdlgzieZBljV1UZ4pQ/GojzzejLSFEKi9Y7ZwlCmEX5xFKMONWgypqITgLfbj2ltMw%0A0lSGHMUZsmlrEc7LUtwdJA/2sJN2WrFra5yrhdCsJZ+mleIcZmpfPWLsnRG1w2pDZRfq5+K+8M4w%0AjCNNLSj5lOSnohB6NFphlUZptdjlpI+qqSuMFmVv28mCQRfJF6MKiYzRRs40KzbWtHRZolgUJXFX%0AhJQoWRa0feUkdqIsqWSsUovaLrbw2sm/Rz1c4uX91zgBWaAVRsGzqy3Hw4FhjtRNjXMelSJKwaau%0ACSmx7jqpxlhKrqWwW743Zx3TPFNZj9EwzxGQRbl0eQlga7Oqud2fHrONMcs9p3VSGzNOEbfAK/rK%0AU0qh8vWifor6Ns1iVX6IyDz8eshXClQtS+H0Ygks80DbbdiPZ2rrWDeSKQ1BrO2V9aJILe9FrZS8%0AH51jGMalm1FiBSFEjNW0jUdy4omm9pyHYQGoLIOUSB/UXlTSByDJaoG/5UXlclrRVI7KOQ7DQPWA%0A0l8cRAV5flkjP+OYZED8S2s1/J3f/u0fOecf8ZUPsIqHgmK1IM2neeQ8TGLF8NL58d1vf8zd/ZG/%0A99c+JeaZlx98xH//X/2naJ2ovOaDq6d89fpL/OkNn/38J9ydZz7++AOG61+xe/kJh7e/5vW7N3z6%0A3e+gasXPf/rH/MHv/SN+9//5A374t/4Wn376Q/LrP+Wr63sunj/h13cnfvNb3+D65oaqkg+NMVYG%0AFfV1hxdKLq0hSXdVXryvpUBbCZ44I4OXWT7IOWe6pl5CgJp11/HRZY8xitpXfPP5JZ9+/IKriy0/%0A/PRTbt/f8Hd+61OshgC8v37HptakaWJ39Yx127C+WLF98ZQvP/+ckA7E63ccUuL5h99BTyfefv4Z%0A3bNnrNYt2Xq6Cr58e83Lyw3buuP2fHp8nR7CoUbrR+9rXog6ZVHtvHNfh0hlwUNKEio3Sz5s3bdc%0AthWbrmKz6vnr3/0WF53n1fMrLlYbfvAbH/PBpuHDqw2b7UYC397wjSdrXr18weV6xXq749mrK/an%0AIyUfeL7pOJ2PtKsNb+8nju+/ZHf1hG7VklF8dX/A8CD7G9qqXcg25RF7q5CHV8zi834gHpZSlsA1%0AC+1GL8KmlIBqo6mMYt13vNz07PqKxju++fI5H1xteHnV8/LZMy5WK572K77/jad8+6MPxZaWEp+8%0AfELraz5+esmzl6/45JsfUpzF55nT8QavNLdhpmnXDOPM2lrOylI1nl+8fot3hnGc5OBebwhF7DPz%0AHBbIScZqi3NyQM3zTEqyBDBK0XcN53EStHQlF/6rVcd21eN1oa0sHz65pDaK7aZl2/d89OIJT9YV%0ATy+2XGwvsErzjacXXPayCQX44NkVBvj42SVPd0+4vNrhGk/nKqrGUueE7jpyyZymTK0zAYuvDHdD%0A5DiOxBDkUpMkgF3XclCPYX4MLW83WxbwEHenM5JKKXIpL4L3f3mxZsjygMpZMh+7vqL2jg83K85R%0AcLu7zZphOnHZt2jfUPuK2lb0VlDFMcx0mzWV84Qp8GK3w1jPqm+JGCqjOZ8PNE3Lfp6pvSdPM8Mc%0A6DsJ7b8/nCnkBUoA3tZYZ2hqx2mYpFNomqjrhs16DRROw0BOmVQyjXe0tRdLDYXnT7bEnFg3jaBx%0AjSblwNPNSuweBkoRJ8G289wNgSlmtLZc9RavDaTMKQRc3XAeZp61NdZUtL1kh8iFnAWSMy+vw9V6%0Azc3tHc16TUqRMWkqUzidBy42PSkW7s4TRRVq57HOUYyGnNmsNzgtkJ7znEizvH9XXSuXLWOpnEF7%0Ax7Zv2B8HGidLHLdc9tvaUQDnPSFO7A9nsjbEXNj1Nef9HV3VkDPcjhOrtsfEQYIkyrLZroWYWSIp%0ABMasaFvHdrUSi8+SHbs7TaxWLadhkiVJiIxBMafIpm8YQ8J4T5gmkjKULJv4hHToiB3MCj79Ib/X%0A9ygyTVVhkDyC94baaKzRnMYRpY30G8bI7RAYQ0ArS6MjlTFSIl4gZIhT4EnrmbLYqHabnngeubu/%0AYd33vDkc0Krw4dMnHIeJJ08veX97T0hRoEExLksCIbXFJUMyp7QMxYZYZLs+x/h4USk545dlaNvK%0AIgDNolY2VM5QVZZVXUvpskqApq5r+sZzGich0GnDyhvKPNL4Cl/VHOeEKorL1mG0Z86ZddfK4iNE%0AtJayV7RQS8dxIiDL2Dlr6sowj/PSSZkJCYYw0TU1EbH6C701Pjo1jK9YVY5pDqy7htM80dYyMIt9%0AUOOtZdXUFA27vqWtLCoHTnPAOoexihwzWamlv6xQqUjfNPLzDIlVVdMstrq2afFaURS0aFIKZGNR%0AGo7jKNa0UvDeAAKCCKlIZ6Z+KIqXLNw4h8WtgWRMiwyMWclQEFNg21bMcekXNYaqqrBWuhyNsXjv%0AqCtLX3t6Jxd2bQx17amXvK9UM0BjRaXq65phWdCqArpkvKvQRtF5WcJYpagrWUSFx/sSRPW1UuKd%0A9ORZK52X3juKEtx7yvL5UUVK6o023J/PqCU/3Ti7wGVkGLbe0TW1KO8F1p2cj3XtcLpgl0GoqiqU%0AhlVVMUwzF6uWQsGrQu3lmTnGSGMdrdecJyFQVkYu4xrpLZ1TxhqoK4FSZSS35qyAqMpia4tRoC5C%0AQ1QUpaicZOl93TJPA9Ya7k5n1rV0vNZWUbSW7KJSvHj+lBQjm7aW96KRepRd78khcgphAedUYveM%0AiW3XMGdBy89TwFqBbmz7hkZrphiJSmNRWAOmKLJIv6JGLt9vLtILppfXWpa5slBzVuIZWkuvYVnu%0ASyklPny6oalqvri+pnIV4zSSwsxhDjhvpXbBWrraUTu75LgFsNO1tdhOlTjCrJEYiTOGcZrFtVFJ%0A1rtespcvn+w4j4FKZ5IyzEGom8MU6NuW41Iy761+VCFDkoXIQ/egLCykFxElva/ScSpZwZQSP/rR%0Aj/5yDl6//du//SPxlKZHMpldNjJ52dKAbKfMsjkNS+Ha/nDmP/4bv8WP/+znfPj8KWU4sY+FDz/+%0AgB9+/7c43Nyw2W5pVzuauuXu5sCzDz8g2x6rFLsnT/nG937In/zTfwRR8ZOf/pS725Hvf/KKo274%0AB3///2T98jf54s2v+MW/+Yz3t3ecbvYckiWkwqevPubNzdvl6+MxJ6OUoDRDihIO/QsB0bTY9Vhy%0AYWqxgz0Qjx5sh01VcTiPnGcpavy7f/Ov8uOf/jn/yd/8G7x8/pTaGFKWLhGKBFVV06PdmvXac3c6%0AcRpm1HGiX694+9UNlYXX7274oz/+M8Dx9MMPMNOJH/+rP+L1VzdM0fJXv/8Jv3q7ZxxHUklCUVu8%0AyMDiOdaPpcoP+bay5MDga/x8ymIX0bBI7nAaA1fbnvMUqb3m0xfPuD3c8dHHH/Py6oq2aXnx7IrX%0AX76h6VfkOdD3FaegeLbtScpSX17x/rNfse16Xr+5489+9jkqDXz27p4/+9lnrC6fs3Yz5/s7fvHm%0APWWc0bYmAx9fXfHm9kbgEVkOCxZ7oRTF6sVCw3JxV4//L0gOLxfZ/DzbrChZMMlJaa52G/bTSEiZ%0Ai8byrVdPOMbIplmhtOHFkx25aLQqYnNYC8ZX+4rNesX6yVPeX9/iY2KIhddvDkzjiTf3R754e8s4%0ABFbrGpMiv/7qDV4pTnOhbTxd3RFj4jgOi4e8LHlJ2QVWlZT7xiXf8GCBzWVZduRMW3ko8GK3xqjE%0AqvJYL5bP9W7H/nim9godI1FFrG+xStF3Fau+RSmYkjx4Q44k5VjVnqwytmm4fXNNNJbzkHh/HMml%0A8O7+iCqKdrXidDowTyONs9wfThhv8a6icZ4YZymXzfkxr6a1oesbNDBNEyBb88povJc8XkqR7XpD%0AyZGr3QWt1bTOMMWM8x5b1cwxMcVEDjNaZWYUra8ET6wSbVNL71GKoAvHYcZ6T5hm6s5zdxxRIeGq%0AiilqdAko7RiGSNCGROF0OgqGV8F5jNjKoZQlTlKKmhZ4i3OOUgrPn+wYY0Kq1RRTDHTOoIyTS7mS%0AJU5be0BTNx6nCiorfNNCTgTniXOkrWXrnw00ruJwGuhrKa92RjFlhXWa0zDirOM8TmgVyFrx1Rfv%0ASMZzGgJaFw5jwBTD9d2RaDTvbm4hR5wS2mBYHs4S0J6JRULNta8l35Sha70omOMk2ZFlk+pcRWUN%0A0zxzdXGFUgrnK3SWTONxXErsq4aQE603UhSeI7ZqOR+PbFY959NpKaUWC6M2ktexClG8mdnfHJhC%0A5O4cUL6CODPFwnyaeXM8cxgGKJGYCqfjwDgHyvLAzWEC57k/ncmFBaHs6BvpdwxzoK4caOmwymh2%0Aq146yJRh00ofX11Jp5FS4uIIqTBpsdA5rQR8YwyrSjohO6/Znye0Qj4HRnEcB1Z9izMWVSbmkHj7%0A/h5X1UxJAQmtLU5Z3t8duRlnjscTMQYa50lz5JwTU5Iy2hnFdtXz5uaWyld4J9mSUh7qNTLee7xR%0AkiP0Nau64ngeWHct0xy4WK+WyICU/eqSicrinWHbCcSjLGH/EibqaqEUUrBVQwyB0ywl5FYrKito%0A8/39Ed92nKaw9PbM1NZRQuKU5DOMKlTainXP6qVWQzq5Vusth9OJaimXtsYQc8A5LzZma5imWeh3%0A3qOVZp4DTdMyTyNd2+KX56CoC5MsFpuGdeNlEacVcxJVqfaevjKiPsS8kPDgHAUQs+paegc3hzPb%0AvqdZuuJKTuQCtXVkBWm55GUEjiDKi2TsdMm4pmXTdVK54b1YX3NgfuiUW858QyEWRdvUUmocApV3%0AWESpqCuPt0JOrY0iuRqrFV62pmL5K+WRahmjWMxMVUGJj5UylbVUXqBG1VLYGxcHwhSEbmsWpSQX%0AyddU3mGUqFUxRJwV+25dNwzTSOUrFIIWX69bxpAWxDewKD9+WWQIOdowT6PUASgF2tLXlajLVYtv%0Aa9KitLoFZ1/pwhTFWaAKC8HW4Sw4J4uCtq4wKlNCWjJnipASbeU4DKMQXK3GWUHgS6a8LIXTkcaL%0AgoSxUjjvvXx9pfDy6ZZ390e0lS44WSwnlPHklNmtVpzGiWk403jPlAScZbUlRcnxBWPJMVI7u2QZ%0AFZumkm4vJfAPp0U1rJ0sWk4h0ngn5M4UIRfMQ0UQLOAt6QiTvtXFDu/cY5zEe4GoxCzvjbIstmsn%0ABeJDSGjvGedM17TcHu5FtCgFHaWEO0wT3tqlDkAQJEZD7w1TFLqvQu5l0qcrts9hChyHkcoIxbGy%0Ahq9u7gX+tkBWxjmQg4Di5rAo3OXBTSMLvYcaARmyBABTMpLtimkhZS7s0CQZ/7+0ipcMXmKLWq6A%0AIu09WPaUEqRpEFKUVl87K3NK9F5xdbHiWec454r/4G98l+dPXvFH//yfsHn+DX7yh7/Hd777KW/e%0AvOYbn3yP1eUlXiU++1e/x+6DT/jyZ79PbTX/9J/9c37zWx/y4tmWn/z8l3z+y8+5/+KX/OKLzykx%0A8fM372id5ou7E//jf/Pf8c/+xY95f38nBX0xPrZmF5D8U1F4Xy2Y2vxIMXywfz0MauIFFkIMRQYx%0AQIhVStN7LR+KeeQH3/om4bTn6vkHzNPAs5WnOE23WvP0yRNWqzX7X/2c0wwXuy3n6y843N1xtdtw%0APlzzB3/8pwzTzOnta6yH3XrF//oP/m+UgsN5ZnPxlP2bL/js3TXzPArRaZFrxdLwNUrUO4csk2T4%0A0kbIeGUhQBkt21u3PKislc1XZRZEfhG5+O7+wEfPL/EFVpuO3dMXqNt3rC8vsJXj2W7L1YuXnO5u%0AmaeBqtsx33/B/m7PZ198iUkDTS1Wlusv36F15Dyc+OXbW3RtORzODMXy8uoJX7x9w3kYsEYzLAeJ%0AvNcetFYltoucH1H5KLWEPSXX5a1sYx7oQX3tWa86VIq8P55loNSJ8xA4HAVu0jWGZy8/oC2Bi9WK%0A0ziw6Tra2vHs6VPevbtGA+F0TZkGfvrLL9jf35DiyOE8UCnL/fV7vNfErPn8+obd5ZYQArlYpmng%0A7nSGnKTEuK4eDyi3+N+1dcQQZHud8tfbuOX16+pKenmslVxV1/DsyY5pmJlTYggFl4V6dh4DpzEy%0AjRNVbckx0wFz1igNjYPdes3xeFzsEJHxcE9VV7y9vmUeDpLZPB0xcySUGWMdt4cjVVtxsx/IRYhM%0AgtdNaFWWi8dirbGakgtV3UpvzUJYs0qREauvIXO56Zbvr6Y2QkF03lN5z7a27EOmxJHaCLmrFDhP%0AmWEc0NbRax6VgBwTXduiSuHt7Z6+8tzd39EYzfvzxPF4YH8+UOaAipnT8QiL0npeetNIkfMsn6sQ%0AE83SD4eCrqqlD8coihLAwTiN6JyYZiGhOucAhXOai64BLSWy0/lMU0mwPs8TY4zUTUOlhOw2TjNT%0AgtM40K464jhh0AtyG2we6bxnTonzcSSVwuFwIObC/jQwjgO3+wNrb7nf77FOKG9NU2Nq8duPw8zh%0ALINkDjNaQ7XUYjwQKEtRWF+zPxzpK1H5vDUCiKgbyWF0NYXC84sNcRxYNxXHIArupnLMRUMcF1u6%0AXGzGOdB1tXQ/DSPaNWSgc3JWeWs5nidWTcXbm3tU03B/Hjgcj8RppIRIGmemPC/qjOIcE01XEaYo%0AQ0SMsvCKgidPubCua7pGVJKEZgpROmdGWSDMSy/jk+1KLtNOg3WCD48B5SznKdB5wznJ+zpNg7wX%0AU0YZx5zk9yQEUtE454kh4VSmsk6sT3PkZn8A6xhj5HgeOM8j+8MRkxL3+wPWFlpr5SJvpIA3pcL+%0AeGa1WnPY71Ep4n0FScBQq0q6uaa4WLqKXEyNEcWiaRpa7+TrLoJSlwWFXqw9kbRYelQOhCgFwHOS%0AS1Hf1VQgsA/fSHGvlTxVLIW2qjkMI8dxpup73lzfyWc9Tng0YRyZS+R0Hqmt4TgF6akKkfN5om5q%0Aee4ogSoJHErROBkKUVIyaxZFu/FSDFvQNM4sl0gh2pECTeUFCJFE2YxFSVF7EtKgt4aipAC65EyJ%0AkQlLW3nscqH31grdrmTGENHeMafC4TxIgXLKj4XpMaWlvDiSVRa1bykIr6uKPI/osoT/nZfuJSJz%0AKmjj0FpQ+H4Z2IyxOGfwxlB0eczgPCwY06JoDlNYes7i43I1PmS1S6H3liGKCmWVwiseQTo5Z4ZZ%0AbJHeOW5PA9WCUa8XwIExiv1pXMAMinEOS3IXWGxqXkump68q6rpHl4RfLv+Vr9F8fdcQCMqizngP%0AZDZNTYpB1Nt5xi4X53GODAugwRq7DAySYfZGVMWxaOxidTsNMyAddlOQKo9sDHOQHFjtDSSFQ55R%0ApRRRjjNYq5ZONfn/jZH3WWWWpZKSeIBaiJjdak1XOaySgvTaO1AGTWLddgSVaasKQ8ZbWayeTmca%0A77g9j6wa6eV8yLoVZIAMIS5ZPJZFSqZ2nvMcyHHJjBVwVUXKhWEO1H6pyAlhgWUoztMMSu5JwzQv%0AsRMtOcOcqK3GOk8MM8Y4ITtvVrRdx9/8wXfwwJfv37FZ94RZhp6+8kxL5jznQuMNSsmA5K3hMMiy%0ASe4y6jGrqBQcx4WuWqRzb5zmBTUvWcFhKU7Oi0W9ZBEOGu/wSpwLzhrOUxCK6PIezA+AteX5UhaY%0AWlVJ9clDbcG/bfD6d75AWSlVzJIJkIzK18XJgokU+IZb0J7GGHZ9S9N2FDJ/7Vsf8PnrG773m58y%0AhYEXV1ts08Jw5m//8K9TvOVw/QZK4urZJWNSNPWOmM4c5oBSmTZl/uT3f4/f/cln+FXL51+85e/9%0A1g+I/Zq/9f2P+J/+5/8FS+bffHXNN1895frdO45zYn8Sv/1DaW0uecFPLoPG8r3IdlJ6oXj43rT0%0AYhTEr1956epwy+HVNZ4UIs+eXjFPE+dp5uWup3EVja/Y7DZ8/6OneFtTuwD1lg+/9SnT4Zab22su%0APviQJpx4/+aWHCf++LOv+Pjlc27eveWTv/JDbu9v+Rd/8If85Jdf8vLVU96+v2VVGz779Wu+3Af2%0Ax5NgYCspr55CfAwh57/w/Zi/+PeUxPtuDKmIV166JtTSkZRIKfNq23OcA13bcDwPGOB7H77k1dUF%0ATdPwrY+uuHzyiuP9Oy6fvsJ1NdOU+ermDSEXNh6+/OIdXmX+5Ffv+A//9r/PP/wnv8dvfPQxVVfz%0Aj3/8+4ynwHa34vZ0oiiFn8/84t2en72+EVuJ0dTLRTMumzqlJEHykJMyD9L28rCxWmOsZd14UIZt%0AV1PCTNfUvNkfeXWxEeWobTifz+xPA//eNz+gNYbt5SUvrtas+p5KGdpNTdYVr6/vuD/cy4NjOnF3%0Af6LpVvz6i9dst2u6uqbkzD4q3u9vOZ4yYTiy3m1ke2s1X371lj/94kawrVbsMMZY9ufxsXRSBmjx%0AODdefMpt2xLCzK6reaBNVdby0bNLVAw4a7k+nWialmerhkmBTpn9/oDThsvVirataNsWrwq77ZYu%0ASRlqAAAgAElEQVQYz1w9fcHnb97Tt56bYWYeB6b7O/ANh+OJ45zZtjXTOBCVdCx98e6WlfdYp7nd%0AHwnINvz1/cBxnEkhLNtex3GayVmsWr5uCdMJZ5wcjilgvUOj2HYNnbcMGV6tG6xd8ibTTLFig7pY%0AbQhxoq0c+/2JME4Y5/GlkOqKXVOL37tEXOXIWpDpp2mUzMU8czxP4CzEQoiJuMBMjhGmMIPypDAx%0AhsAUhfJ1niZuThPnYaZyEk0eU14uO4luc0lrpNsKIIVIVjJA9t6ya7yUXzpF23QYrZiGgbrryXlm%0As1oTx4mqczgUdzf3HOfIxjnmpci4d04eemnkYrvlOCfqWmyq18cBpoFTlsF+u97g4sxxmgjaUVeO%0A++NECjNFafbHE1lpaqu5OY3cn2d0EfxwKpo5SzjcKE3brbEE0JppnknzSN12qJR4dbHCa1itOkqU%0ALMVhmLhcC82zazwkiDmw6xvu9yd0kX1+39Zcnwc2zlFVnoIEqJvaM6ZCNorjeSDPgTGA9oZV03Jz%0Ac4t30oEFclHZH6Wg/DiMKGNkoE+JWVsO+yMxR0qRgdooQTTfnAOtLcQiKmVFJmmN05p1XaNy4IOL%0ANSEnzlEutTkmcJ6mNsSkaDR4bzmdB8F5x0JNIWiojUOhWLcVyikccDtlrBNm7v545P444duezkpo%0A/6Lx3E1StptKQekKUiCkSCjSfdQ4xzlFYhSSbkkFV9XcnkYqXWTLHtPSo2QwRZRb7Sy1thhd6L1Y%0A3g5jkpoFpbHOEopYtsIcqBtHWhDnWhsskr8bkgyE0g0mF6MhKdrKMMbM/eGEJ7GfYM6BTb9iOJ0l%0Aj2gdlVVMSXEaJ/SydPHWSe5HK8Hhx8g0T3jjuT6PNE4WULenAacha71AQgzHaZaieudZ1ZrzNFOW%0A4UahWFWOY5I+sHFOAokyhjjPMoQ6B0EUt8oIHMFbQ1KI6rrYhkNKhGnmPCcCsKo84xyZQmAMSaiM%0A2pGy0A6dNdIImsW+rxYcuTaaOEeysUxTJKeZoBxE6e/CWQgCnOnrCpU1lVdSz0HmHMCopbcMQcEr%0ArbFIpxyl4JViSPJeVFoUoJIztTUMS28grsIQ0Upzfx6xqvD+LHZWbx05RoYgdL9UoK5qxmnEKkVS%0AAhSak1hKb49niWVQWLXdY455jhlX1ZAD7XrFdJ6I00DdVJCkU22cR4ZxIsaMXwiESpkFgS+F9OIq%0AckxzFAVviYxoLSTAOcTHTtKYloX6QrqUbHFZanZ4XMKkLJRr6wRYJXlkUd8e7khzEjhcUQpToKpr%0ApnHEOMflk2eU4cj1OPLiasfhds9+HLhadVhTA4EU5a8xQ5hkedZ2LYfzwBjC4uJ5WHIbOYuQe2lX%0Ai9KbkvRbksWGZ5VERQ7DyILCgMU6qAFjDdM0yTCvxPJo9ULw1NJJOcWH9KEiR1nehJgeIWvb9Zpt%0AV7O6fMLp+obr/R3dqiUMke9+4wWvb28oIVJ7y09//YZ123IeJ3kfWcs0B7Z9w7zcQ1Fy5nkji5Ou%0AFaV8XvJvRRkU4kYaQ1xYBWYBlURa78Rdhqh5znnGaZKBCiFDKiMDmVqiJWZxTAjBG6IsJR5W9P+f%0AX//OK16/8zu/86OmbhaayNfAChaP7ENZLaVQ1RXrvuN4OvPtj7/Jy8sdP/jmhxTdoNXE9d3A9z56%0Azh//9BdY16Ct4uU3P+EP/+WfULc90VrKNPDRp9/m9Rc/51//9Bc82bbYmPnw1ceo04GLDz+l7Sv+%0Ay//2f+D1uy95/vwV//v/9Y95e31HKpqLzYaf/forkUOLCKJGi587L/hulJJg5GLRU4rFKyqbD1EZ%0AWFQHKfR78Dc7Z4UY5D27pkIbsai9v7nHIyHcZxcbtMlc357ICfyq5WrTMRzuGUlYCuf9Peu+pV+t%0ACeeBNzf3zM7z7e/9FT578xqSPBh/9w//lM9fX9M1Nf/0j/6crCzDXJZm87JgUuUAaupapOFFndT6%0AoURPBuJcFgRoTBitJDBvLVprtm0NyvDdj1/yYrvm+eUlT692fPH2ltYbhnnmw92OXCasb5hOA1Xb%0AcHd/R5kGply4fvua6TSQS8QD2+0Fn79+j2169sPAbDxv37zDGcc4T/zyy7fcnQbevb/hJ69vaJpL%0AjvNICPKARGmcltdqjlGyazGitVnKfSVr2Db146FijOZJ36C0pmk7uYRUNd//xitW3nPRt0xKwBq3%0A+xOrytD4SvzWRnG52TDOgWgKOou97fW7d2zqimGeuWxb0IXhPBN0xX6eSbbhNBzZ1B05Bt7c3HF3%0AOGFy5F/8+ees+hXXh1GyFk6hH+AfWgoxUfqxEV5Q/9I10jYtV+tWkLi+5qKrMEqxu7h4DLz3bcem%0AX1FbKxQr7xiHyGXnpOPIVfjGcLG9ks9uZTkcBxpneHs4oubA7c2dqLZJSrVvTzNVVXE/zpzmRGtg%0A2/eUkhmniSfbjvv9AYxnSk4C5SnIxUOphWJkmZKQuvJS4F2Q4G3lK54/uaJRkc12R2MUThVs3eK9%0AX7Z2RiodQuJyd8FhHHmy25FzJATJhqzbijkl2qrBNY5AwSSBa9wfj0zDxGmYaJbD/eZwJqJoKs85%0AZrrK0fnqERrknEHnxCEEGtNze56wVrFtK5R1kOVrV0b/hZxeJoRZiiArsaQ+3bR0tccYy6qt2J8G%0AVhvJennnuNufqaoGUzJzkkLKGKExZblAaPrO01c1WI3xlnEMGDLvTiPDcWC/P6IKhByZ5sjNccTo%0AIjYza1jVDd6I3WmYJnZ9zc1ZrIpjks9zW1nZMMdI7+U8dE3HPI3kkhhDhCLLGu8rnuw2XNSaql9R%0AW8P7w5mubWmbRgZWZZhmIRpa55YtvsNoUQYP55FN56mrRrIJteXd/ZE8y5A3DjP3h5NsVmMklcT1%0A/Znaie3vdn+gdXYJYi9kV2/YdTVRFUyp+HJ/oq0snTdMqWCV/EzHJNnKFMVylXOWrbT3KKX5zvP1%0A8rlchtBU6LqOKSYZTIKoaikllJHnxhSyvIZLPw9KABHFyHY5xoTK0pc0T5HTMFKydFPNs2QVzvPI%0A4TzTWKHSpRQJS4ahpIDxjjAn7s9SvN1YhTKG+/OJvmo5h5mm64khLnZ/Q4rzMthqNq2j9QZTN1L/%0AEDJ92y6dZgGjDGPI0qNVMgZFTIVKCfZ7CpHtukUpQ8iFqtIch4lKFcZFwS7L5yemhDOG4zAJUt2K%0AXdVoTeud5HStYVUJSXR/nlDGcxhnai/5O20cTivGmJhzXui88jqlFKRXCMWm62hcQfkaqxRt20i+%0AaSmRtcZSO89h+fO9E/uVUWqBZSj6yjHGhFaGujaM84Qt4Jx5PIc1LM8gSwxRlpVLf1VfSZ4zLaXF%0Al9ueHCXv17qKMUbayn8NwEKUG2U0bSV0O6Wlm6x2AnVondgAtVakrNj0DbHAqm5IuSz9lZZhTngj%0Al3CrRFmxOVMUrBvHlAWeU1RBG8n81Rowmpx4rNJRStEvREJn5c99yHf6BUqz65ulEFsvgK6FUqjk%0Asjsu+f+MwjnHqmqXondx2DTeYrVm3TQ82TbYuqXzljEV2lr+7MZLfru2niEEUemcYMubpUQ55mUw%0AXdS/rrYcpxmD0PO8s0tUJOON5HJjFMplzPLv4vJMqp2l8ZZ1V5GWWp7aOmLJQo80Gm+kSDsU6SP8%0A5Plzvnz3hraquLk/0jmBdelS6CvNqmtwVU3b1oQYaZwQFb3ReOOY/oKN0KgFeb+4W+wCwmi9x1i1%0A9LNp3HJ+5VxAnJ7UXmAYCvVoaw5LLjAvGPln2176MRewWExij+3qilXlGeYZraXjzRrLh7sVdWV5%0Ae32HNjKwj9PMunH0tcXULd98ecWv3u/ROXN3nnDOkpIMvpV7sPgKqC3ESOcFSNTWnsa5RfhIS1/u%0A0jW3ZFNTkeJpa5SovlaJ+o5wCPISoQFZAMSYqJ1h3VQUYE6JdV1RL46Ch36xf1vG6y+F4qUWX9cD%0A8cU5yzQFQBQWs4Tf+rri5ZMnXK07ctHUbUeXJ/71F++YxpGXF2v6Vc33P/0Obdfx+ftrutrAXDAp%0A87Ov3mBypm0sq3XPECMqFup2xfX+SAyR1eaC4/495ylwe3/gV2/eMc6TQC+cZ10b3t4eedq3fHl7%0Aj1m2Tg9lccCC7JQLEfBo73pQhR7IjcZI/xO5sO4bXlxs+er6nm+8esmTRkg65wk2teYwjtwezvR9%0Aw2kMnKeRJ5sVT1YrUgh06xUqRVYXK57tOr58d8+T7QXtZsdpf+Ln72648Irb04k/+vmveX97x6pt%0Aud7vyUrz9GLHn3/2Kz55/oRfvHlHiEJ8yzHhvMBPHgAUuSxD5PK65ZKp65phEOuAMYbKGZ5vV2za%0AiueXO97fH1mvVnzvGx9xunnHzWnmxeWWwzxyOp05nkeGOdJ1NT/45nM0jrVzXE+RZ9sNMU+M88Qx%0ABIyueP3+nnXX8KvrPVd1xcW24SdfXHN72HM8nDiGWTDkVcOvvvySbb+GHPjZVzfUjXSfNFXN8XyW%0A7Zt1qKWs12j12L2x6TuMc6RpwlpDWzl+4/kFJheh9dUdOmc++fgj9HTm9nAkJEPfGk7TzK/eXLPu%0AKnJRPLnoeXl1iVNGfNx1xe31NRjF4XRE1yvmGa5vrxln6aH49MNnvL4/8f7+wHw4cJ8iOgeGOXO1%0Arnl7d+TV1RV///f/GFA4a5YeHsXd4URfVaAUx2GkrivIQkNqa88Hz59QW0tFpm5bhvORlxcbUo5o%0AKyXRTy92mDiTw8w+ChVvLokwzIQUGOfIarPiqq/YrNakKZKMxaaZVHlOt3ccQqAoy+kkua7DFNjV%0AFbZtyFkRwsg0BU7TwLN1y3HKHI53bNc7fu9nv2CMcqEIk2QWDsOIUYrWO2IR+qk2S3mnhg+fXbLb%0AbtlZTd3W7A97Uox0lWO7XfPV+z0RuOxa8jhyDDO7fk1XG0IpjOPM/nymqWvIiY+fP8EqzWmObBoP%0AqrA/T7KFtY6UEMtakg2cdpa6qYmpEIeBqGHtFdfHGasz667nxz/5BWNKoM1STKs5DmeKMly2Ddp7%0ADoeBqhFM9nkYeH6xYrPb8sFui8uRYZo5DycJxjtF5Vtu9idRBlMEDc43oi6myKqu+flXb8WaoQ0f%0AXazx1lHQaF2E7mcc79+8I2uxg41BVLgQI5u2YS6Fpm4o88RxDjxf17y5O1L5CsrM/ZhEZS5iZTqe%0AZkKR3pRV0xDnAGjQSja3IXHZ1zS1RxvDy3XHeZ656GsOx7P01Kw67vYnTnNk5S29LpxyYdevCAjQ%0A4zxMj7TLVb3AEHxFyQmSbJtv9kepHbBGVEqlmKbApq0YokAExAKduFjV5JzYj5GLviKi+Pnrd7Rd%0ATwgRpQqvr08UEpvVisZabk8jp2FCKSF2dnXFPE9sdhsuqoqS49KNlDDaoi2EKBvX3jtUzhzmiYt+%0AA0T244w3htMk8JFmqYqofEXl5FmSY6RoI8qjddwdR/ySvykpSjm6EXtOmgN17Vl5w/v9ifW6Z10b%0Avrg7E0shhiKfo2z4/N17LjcbKXkt8Kuv3klmzRvA0jjJjW7WG1wKnOdA64SKmpUQYKc5EkOkWRDU%0AeqEXH+aJ3hqujwNd5fDeYUomFrjcbJjnUQY9VxHGsyxXcmaIhVCklNsazWGc6Wo5y9GWSsuAkouh%0AqjTnOS6df4bTNKKT4vY80XY1Ockgtz+cHjNs3nn6Rl4zbR3bVsqPu1ovcBuxpYco2b/1gnbXVpOz%0Axlv1SKybQsAbTectUy445+m8IS25qzFIUbPzjhCzIP2t5TiMWPtgdyyUpHCWZXAS94hWiS9vDrjK%0AM44zq7ZiCrA/nzBaoCiVFwDQmAKNM2y6nnE6s95sSAkqJdTeysjlfoyJ8zgC0udHkSHLaVmcGqPR%0ARdDuLJjzGKQ+ovEy/DmtiMpwPh3l7KRwnCPNQmdURUAVRYFDExESZEgykGsrWbP9MJGyBhIWLcNc%0AUUu2R4bEd4cjjVNs2p6SAl1bk7CsvGIMiatNw3QeKdpwfxo4BVlGVFrsZkMIGG3wVYVKkQRUBqaQ%0ApBMvK47TvPSzCen4NI1YLfbT4ygOjLzUHs1zZEoJVf5f6t6kabcsPc+6Vr/bt/v60+XJk5WVWa1K%0AUtkgSygkggBHmGAAEThCBAMz4kdIsiyZf8OAAQRTwLIQDmypyipLqionmZUnT/e1b7f7tRaDtfMI%0AfkJNMyIzv+b99l7ree77ukBrixYepTXjNLtcTapiPDQDmVGJfigNQkWETNuWjx5f8XA44PFYKXl6%0AdspX19dcnl+w3+1Z1wWIyHQ4sl4t+OrhwNv7B5TUFDrVRXx6ms89rDmeJ2DbtORGM84OVivhvhne%0AY+7bYUwk0Llzl2k1k1oFxzER/NTs8JqCp+2HNFg36Rx47CdCgBAmjLYoBeOUIEMnVU7hDNVqwdvr%0AG86Wa9r2iDKW1WJFrjxBCB4VkpN6wZ999pqH3Y5tM/B4VXGzPdDMm0mtNV5KniwLbg4tmVYJbKMk%0ATT+xOyblz3y7wAefYFiTnysxiXj59SXt62hhUVRMfUvvPSoKopw3mTFFU78WeAshsNZyaLs08P1l%0A3Xj9yZ/88R85695HDROufK7WiXQxeY+Yl4rSGiDyyTe/SdsNhKzgt3/4a/zu7/5D/pN/9J/z9PKM%0AR+uS++2Rl29vKFXgez/8B/wf//ePaA57Xu0a9ocDb+63PDtd8vmXL3m8XnL5wQfo8cif/9VPeLi9%0A4cWTp8gwcoyGZ08ucSLRdr750VPevr1L2Ev+Tq6GmFe08+YOIXDOvS8JRsR7yIaA2UeUytZfA0SU%0AFDy5OGe9WtP0A3/vB9/mkxcfkZ1c8N1vfsxJ5WhHzxfv7rFKsKoKuinybnsEAcqmYrwSiu54xEpJ%0AH1O5t9lt+cXLL7HAuiwYouTq8pxjc2RZ5NjM8eLylJ+/fPP+MuhneR1idkLN0xrgfbxyDKlH5Oae%0AmrUWowSF1fgpNfa0lFTOcnZ1wXA8Um5O+NaLZ9yPgqvzi/TQ9BOv7vap1DoNDOOE0pazVcHtsaWf%0AeqLUiBjY3T+wWVRIlchLVa65fnfND775DTKt8VKxKhyLMqcbJp6ebSiMntfx0+xiSC+80XtEjPhZ%0AkiyEfL+CzrKMEBJOtrAWqZK3iWg4XRTs2+R52JxsiOOAzXMWyxpX1EzSkDvD2ari5d2Wh0OXJpsK%0AyjzHGMduv0Xllrc3W6IQPNxveXK2pu0HLk9OcEZSWcGmrrk8WaV+wdeFUWNYn5zwjcsTfv7yDdtj%0Ay+miJor0kurnSMcwTenjKQDkHBFwLHJLneeMPnCyWFFYQQxy7hkmpPzKGXRZJ5ywTYjxwzBhlUoi%0A7Ai3uyPLKocYyKSgKBbkTnDwU4LgaMvQ9cgwf+9VEhlenCxoHnZ89OiC0lqkioQQqaqSIQpOFjVv%0A77fsmnTJ8pH322NEislMPqQozTwAiFJxul5hhODx1SWlkSkO1DUEUoE+czkKT7FcIqcBZQ1+fva0%0Aw0SWOWSEfT9SZhlF7shEJM+KdDiNgT5MyWGnRCrs+oCxmkWeI2XESEmmZIqExQRB0MbRjhN5VfOw%0A3WPVPNm3Gc65dLnxSZ59bPvUoZRpOxBioCzK5C3KC6SA3FpEHNgeBy5OlgwjDOOIthabOZySTGLu%0ApiHYN+mFtGs7CpfNUlsJQTAE6PoWrxNO38d0mFBourFHa0PlTHLmhEjpLFbAqnLcHXva0aONZbNa%0A8u5+S/Rz/0TMOF6ZXD3Rp95I5swsWA5om7HOLdZoNqdn5CKV0/004mM6uAxT2vyMSpNJOPpUso9C%0AsN0fU0eH1AlYLxcJgy0hRIUSgXbyGKuJM32rbdOBc/QepyXBJ7JpYS2ZEuA9h/n50w8jWVHSdEOS%0Ah3+NKpaaOs/T1iv6dOm2lr7vcToNPoosQ4v0uXy0rmh6P//MBorMkOCiAaTGKmgnj3MZwzjQDelS%0AqoFd05M7h9DzpHx2Bx27lp70vU9EDs1AaQ3tNOCkQoskei/zDAU4Edl3PYOHMUQ8kjzP8T7Q9wlp%0A70nOnkW9YBoHxslT5hkPu8M8NbZURU6dmdS/KTJKo1FaIpB4Eu1sGCecVhiXJ0eXkO8Jv1IIFMlZ%0A18wxq8EHFlbhhcLKyMMwspw1F0IKwpQE1lKQYA/eJ/2Dc6gYcDoNE3xIsT9tUsRv6Aciyf+nlKYq%0Acq4fdkkWbizHtmOcJuqiSBCNoWeZJ6Lnk3WFsYpFkdGOiY6YO4edn6GVlQwhSWghdZuscxgh6Ycx%0AKViEYmkV2liUAJQESdJWSBDCUGpDIKBCxBAYfepyLosMpkRMFEKlvtwM6Fo4l9QqmSMKTdMNBJHQ%0A/Gp2Y7V96szUZQERSmdoh9Qn3NQVZWHwY2AKASOTf+1rLLmRUOQ5bT/MGzkz/149RZaIzYvcssiy%0AWQI/MkQoMpP6ODbJvqOEoU/o+EgCci3LEkVEiYBUCVwglCTPHE03IOchjZBJO7Nt+9R/G0ecteyb%0AFiMVVycb9sPE+aKk7QeKMk/Pktyks2GA7bFJXfncEoXGiPQ7ijFpBXJnE8QF3lOqhZaokDbxTgk6%0AH/Fxji0qlQTwMqV+lIBpGucoo5r/eUzi5phKfWWRE0KgsIYo0yZMzZtThKZpG5yzCRU/jDAFolL0%0A/cjZekHb9VSZRRmJyx1tMxIIDMNE7gzDMBJ8JM8dzlqkn+YovkXG2Y2mUpUit+m8mWlN0w90o09g%0AiZniJ2P6fIoISkTacQKhWBYZYZoYfOpoFs7Se0+dZ+lMJVQCacU0dFAyDYbWdcWx7VFa0x5aqjzj%0AvumROikjcqvYNw2Pn5zy5s0DrqgTsEZInJXcbo/EEKmLpPaQEU7qkjAF6qygG/pZSu1xalZgOEM3%0ApkRFndlZfp06qALmBF1SRxiTNuDT7A9LvIk4D1DSZjZ3WYoYkojJQkjGMUUQ/+k//SWlGv7Jn/zJ%0AHzmbpR/E17S/2YelpOTxapFKbdYiJDw+O2XbtdyPkmp5ybsv/j2/+Wvf5cnlBWeXz4hSc3f7kpf3%0AO8p6xW/81n/E//g//68cmgM/+fxLlEhF302dM4SIdQs+ffEB/9P/9i94+fota+d4fHXOF69fc7Nr%0AmYYD3356xn/zX/4X/Nlf/FveXaeYV4oRqvcEua8vimq+eCmlcSYVn9O6N704lEiZX6skl8sqTQrz%0AjEWecbIqeXN/QJUn6MlT5S6h5YuKpg9EOfH2fkdZL9BacfOwx0p4ff/AB0+fJJlpmZErSVEvOL/4%0AgG2/4+31W3YPW/ph5OJ8nTo2ueC8Kvj442ecFgte39zyN1+8ph9HFlXBsesTiteHecKqGafp/xcv%0AjKQXoQCGaUxUxxh5vlmmf292QAghKXLDQxsYvEKEide3d5ysVvSDJy8L+q5JpUXjmKbI47MNuVFg%0AcxAQZw9a140IW7BeV7y6vubh7p722FBvVpRVSWlhUSQX069/+1u0Xcdff/6KcUoHsEPbUWYZ+2ML%0AJFR/ElyH+UAfZ7FyxBqb3CgxkLmMSkker2umKDHW8vrugXVhuX7YM4qMsWv54uaeEAMPhwNIg1UB%0A5xxFteTt9S2rMuditcAVOVlVo2Kk6zsIgqwoKfIcLwJfvX5DKQXSGKzT7PuRTWX4xesbPnh8Su0K%0A2q7l7f2R7aElxEjv0/fXDwPLKr1smznP/nUJWQpBlRfkVjH1PdplZMDloqSPiZB5ezhQaEGWKd7e%0ANgxjAEn63KuE+vXTRG6/RisrciFYrRfkRiOURokEx9BSMY4TRV6gjaSscrZ3DxRGsV4vwVoKJ/n8%0A1TVN17BeLBF+4m53ZJpSx/DN/ZbNZsP+0EKMLPJUcG264e/cNMZgpcQYRa2hH1quTi+IXTu/eCv2%0AbUPTNPR9Q9dNjJjUxzRpOvj6fou1DiMjp4uSwUMcBooipy4LpEyxhHFM/984eYIUaVAhImPwVFox%0AaMOisEwI7nc7hn7EOYsgkimRkLcojFacnm/46t09wzBSOgMiXQCHYXjvSpIhsKwqMhFgGliulujB%0AJ9qXy9BK8e5hm2AN0fNwGBgCaYsFHMcJpVJ86XJR0HkSRGCaEDFADOQuZ5pGxmlkv29wOrmvtIKq%0AyrEIhNIUhUPoFJF5c7tjWTn6MaKmMfWAECzqij5MuCyn7TyZiomCpzV3u4YQ0jY30zpdCLRKkbmx%0Ax0mLJpW9g4/cH4+Mw4jSkaH3HKfUVVRKcuxHunFiWRYoESiNoh8DuVI0w0im1TzwgkPfUmpNmDz9%0ATDjMskQUc0pyCAJr4HRRcndMREMxD3qGoWfhLD4Kdt0RoTUP+4EQBkTwLOuSh2PHsU0OOSnT95Zn%0AljCNqBCQxqTDcnNEktxG26ZlGAYkkf2YOllGS5SQCflt0hAr1wIfZfrvCBDBY1yGkYph6MnnzYuP%0AzF4kGObDllSawU9okzpU+KRamQIoP1FmlqFLLr/D2HPsEvrbT2k7XVcl233HOI0znnuWck8TVkmM%0ANUihWeWOfTuiSKSwyXuq3NANkUOf3I0nZU47jO8PqN0wUMzdukInIEU5R8DbvkvAGaXwIT2LtYiM%0AIg026twxCcEUA2WW4sMxTHgkayUZ/Qg+oLXF6IhRFh8EXXckBs+qKphielc7o5FSM4wDizxtb+I0%0AMETB1XLBvh8SIn7uA1utMFJiXOqclHmCaBXOMPpICBOFloDCSYF1hmXmEv3PBwJ+9vIJiIJ+6Mkz%0AQz//zgapqQvLfgbPaCLN5FlagyOSK8ngI6eLimYYGLzAakmIE6P3bBZVAj+oJPfWWr2Hh8jE8OLF%0AxQXd2HPsPKvMMYZACDCOI2WWE0XqQ50tKoZxxNgMKyOZFiCTyDm3mjCNLIqCY+eB1HerjCJGkUA6%0AwuNl6rZJpaiqMolxVbp8t2OP1ZZ6NvDmUjLGNISeBo9QmhgniiwRTz0pdeJjgn0YpZDe040jvu95%0A+vg5WkSGELBRJiR/JEmVQyDPcoQUaVvl/awrSp9noyTOGJxJXaCTIuPm0M8dfJG+tjCj8XQVZaAA%0AACAASURBVJVgCKlDWmYOP8vhM5OgYsOYnsGnRYaMntJofIBuHBJFsQ9IGXh8tiZ4zxhgVZf4KSVC%0ATpZLnq4X3Nzfcb5cYIuSk6pGG8mrN3dYJemmCYFimEYWZaIad2M6h20Ky4gkzM5EZ9PXIZRMwJeQ%0A0Pijn7BSsHAa70GLSD9NWJfkz1IlubIAnNOMfbr0VXlGGEdCiKzyBHUJIdBPEWskl5sldZnTD54s%0AL2a9gWC1rDHa0u33LAtDOwZ++zd/mzCMNGNgOHZc7/c0fVIOBA/Hvp/j0al/2E3pQnV7aBKYqEgO%0AUWUkS+fY9SPD5CmdxkgYx7S5896jjcJKhbOWwYf3/Agxf+ak0gjvE71bCIRUNG2LSO1/nNE8Od/Q%0A9CPT5H+5qYbrxZLCOJzTNMOAtS59WJzl/pjoMzFC03Q87A90w0RlIs32FTe7HT/+6Wf86N/9mFef%0A/w1neeSzr27R48Dlxx/xb//yx1y/veHu/pblsmbpFEEonl6e8Du/+vfINmccdvf8q7/8CXe7A2+3%0AO6a+5wff+RaZFXz55pY3d0f+5b/5EXe7A8GPTD5QFRmHOUoolUoXLtKkKnMZUiYsuZbJTyFkmigk%0A2lwgkqISubNzTl3QDIFhGOmae/qp56+/eMmrd9e8e/MVN2++5NAPyK6nrAx/9e+/IIbUHfv4yQUf%0APzllezxSLRbUixWffvodVF3wtz/6S/7qZy/5xc0t4zSybTrWVcaf/uT/QQKNl/zsyy85Nh13+wPP%0Ar85pm55jn3LVUqZJm1Bq3oakzG8CTySnxhRBiUQrzK3mtulZVDm3uyOESJ07vIevbm54e/OWL97d%0ApstKs2d7d8vSRoZh4myz5NXdHX3X8uTygrvjkaq0bErDYYRhHKjyissnV/ih4+btA5+9u+bz63uG%0ArmG9qPjXP/0FX93co3XJy7fvuH7Y8+rmDoGgzC3X20MSJ850smRiT24SRKIjfZ3TFpL5QS1ZFJaj%0ATxPjk/WKz756w9WqpipqmmHkF69f8fM317y739I0LRdVhgsDoxDkCGwukXgeX17RBE9ZV5xsFtxv%0A73j70FCWBUXhOBwOaB/47NU1f/v6hp9++YrcGd7e3PHjz19T5DVlVXGz29EcDvz1F6+5Ot/wizc3%0AHPrkjnJapR4Tgtxlc80ryaF9CFRVTjtOaKX55PGG3CmuDx2n6yXDOLLKHFlRM02Rt/d3PDQNn7+9%0ATbhx4CS3YC1WCpTRBN9SFzlZkbM5P0kCYj+y7zzb45FFWfLQHVEIvvzyHVEGfvLlO5qu5eXbG17f%0A7VLUw+RsDwcikuvtDussx6ajGUYOxzY9LIceZR19N2CMRhpD6SxdP7JeFkitcMaxyCyZ9hyGibrK%0A0DYnEwGpNNYVTH6ibQ683e253x049iNnVU6RWW4PLcpPPHQNy8qyXC4IWlLXJYwNkzB040hdFHh8%0Aeum0A2Vm8FKzP+xpjg1v7rYIrciygpvtNtH4oqfpPe04cr89crs/cLFeJMQtAmJCVbu8wLlEBFRK%0AgE5dwWWRs84Vh74HEQgzDW1TFniRJr1apRf8sWk5dj1EeHayYu/B9x3GSoa+QSiDyS2rVckwjRSZ%0A5m4/sF6WaCl5t9uRK4PxgaLKGMbAsWu5vttxnCaWi5J+TBExbRMaXRrNsem4PTSEmRLliRRlwXbf%0AkM0bxnLuNGqTKHuZMagQiAwg03Z93/SUViOVBhJmXgSPkIqu6wgIPrk8ZT9MiRDnI03XIKQkc5qR%0AiJQgwoBzBQ9tR5E7fJhoupFMSGxmUhE7TjzsW673R6RR5NrRe88kDGVmEVLB3FnohpGnJ0u6YcJa%0Aw/7YUxU5/egpXYK8aJOGJk4bFFCZdNGSIgJJ9H2+rDgOgWmcYCYBagJjAKMEpXVsuxRvUlogZaQZ%0AA0WRkWUp3bAsHU07sl5U9OPAth3ShNhIvDQJEiAEN9sj923HqqrYtulnfLpesGt6tNXcbo+AYFO5%0AGVcuMVIxBSicZdccyWZ8dJCCMstQAp6ua3bHXZoGjyNjCJyUOVMUCJH+FrRMB9qb3QGpNZXR7wmO%0AUSoUI1IbIFDXSWxbWIWWligEpXPc7HapoyMkzThx6P28bQi8ut+RZxYRkzQ3SI3UEuMsx7bFIxiH%0AjjzLqIuSdhrpx0BVFhyOTTqUx7RBtbNDaJk7rpZJAh/Heftt0yWwGTxhGhmGIeGph4EgEihmjKmf%0A6REoJi5PFnTThDapRxT9gFUaAhRlgZaw70bCODEMPbftRPATYz/Q9SPHYSAiKFxG6wXrRUk3pkHu%0AsRsJ0ZMbybH379MuPiSYh1aK4CeyLPWaJIJMST59cslnr94QpoGzMicqiRZp6GaEQIo5xRM8+3Yg%0ASEnT9qDVjOcWWBUIyNkHJshcUiBk2qKUZDELsI9jRMfIcZg4dBPjlChz1/sj/TBQFUU6K5F65Nam%0ALbMQUDjFru2Ts24YMdqhtOJstaDv2jTxnTHX6yKfh31Ngh8MHcMUqXJLCCFFcEWkn0amIfVWp7ku%0AcRhS/ywKRfAjylhCSAh0BGRWUGpD6xNavDCSbZ/6eUMI9EOg6fqkShgjTT+QzYCfZggsCseuTRcg%0ApQ2agDGSYYxsDwecy5HG8eR0wzgNWBkoCsur6xvKsub+4R4DvHxzjRh7Lk82jCGRfr94e8cqs+y7%0Alu2xwwiYomTXD+zbbu4pR3ZNy6OTJf3kccZwe0ikSTOj4aNQaJlSZWMEPwwchkA3TGRG4axJnWQ5%0Ag2R8IpICtIOfBeXgTHJltv2As45tk3xz2mhKm+L0x/bAaVUSfeT51Tn/y//+L9lkiv644/Pre/ZN%0Awzh67vdHnp6uOPYDh/kcoHS69O+7gdykIdXVusblOdtdQ5ApnRVIAIzBh0QajbMseX4ftcMEUnBS%0AF/RBMgx90o/0A9YYnE1LlX4Y/05WLhVSKrp+TNWarv/lvnidrldMY8/wtYnbaPpxxMh0475Yr4hz%0ABlxZjdGG6AfeXD+wPTSssop391tujz1/9qMf8bMv39A2I4dpQmnNzbtrnp6uORwPKJOxrmt22x26%0AWjG2Oz7/6g3vrm95dLakzHL6EPnZy9f85ItXLOqaTVWgpGB7bBh8YBiGFOWSs69gxsgnQEiybn8t%0AeavzHKVS1lRBot7IFOe4miWnQggWdT0XHiPDMPL2dkumUxTi5e2WJnq+fHPLMAoeX56yPbYoofjk%0AySV1XfDm3QNnyzXdOPHB1Tn3TcPFesXf/rufkRtNkWdIqXn9sOdvvnrHFODp+Yab+y3Rp4eMR7A7%0ANjSjJ8a0fZQS8tzRdX36I1WpQF64DKuTTNhpTTaT/9pxpLSGZ+sVxiqQim7yaUsgAsc2XVyNlLy6%0A39H6kTf3D/iYsalKXnzwiKKo2B8OPHnyiLdvbymLBUpour6lqCuKouSvf/JTbrcH1lWOtRl9CPzt%0AV+/48m7H+WrBpi74+Zev+A+/9ym3h4Z39zsejj3TNBJSK5d1nSIKSkqmEN/TNCUJl6ykxEpYZAY/%0ABW62O/7e8ydYZ8hEpJ+3Q6WW3B+6lJPWhm6ceLtv0nRmFMSguTxfI21JP3jsHA949+4ejebmYUum%0AJDYvefPmmtv7I4djS547Mud4t93zbn+kzDOcEmz3ey6WFWdXF9ztW5pjSzsGxmlMv485EpEO82Cd%0AYxhHMp1iurmWVNbwaF1xWuV88faOD1YVZ6drljYhWN9s97Rt2nZNg6cfx4SsbXuq3CAD9F2K3pye%0An6FswTgNyfe1a5BBgDY87PdkVqO15eWrG4YxoY4bH7nfH5ObS6UORWk1h7bl6eNLtHM83O95dX8k%0A+AljFLnRlHnG9nBEq4RUNlIglZmneopMKU5rx4vzDaeLinVmOD+9oD0eMMB+6NOUeOg5tGPSH8w+%0AmCGClYEoDU5pTk+WGFdhtKRYnSRimjCMY5hxs4LWC7pjiw/w7uHAdph4OB55OLRpumaSmHMcek7r%0AguVmzRev3tL3AaREyRTnMELwcGySRy5EFmWBtZo6K2m6hkVuOa0dzy9PWOUWwsTz8zPqqsROPUJI%0A2hDQce6LKM0wppip/xpjHiPBQ1FkeCR1USaCY5al6TQJuzt0PYe+xzlH06TL013T89C0HLoeIWC5%0AqJNSoO/S1solX0upFF/dbonB47IMKyXbtiOEQJ05+iConGJVrejHnsJpVrllXWacLQqskhTGUNdL%0AFjqJPKOA+/2REALdlJDaWsoU/Qyevu+YhtTv6SeP1C5FT8qKKSTk9e7YIZQm05LjBBpQ2nAcPTfH%0AjqbvcNoQlGBZLRiGPn2mJORFwcP2QBxD6v5ZQzMFQkgHuc2i5u39gVVZMEWFFGnIUWeGVZEOCrXT%0AdGPqq3b9yNJqhsEjjCKMI9t+AO/fQ5tslqcIknGMwwBK0fSBRZExhnTgU0rjpGDXpB7PfozURqG0%0ApRsnmnFKwmPAEznbLNk3A04L/ORxzuG9p9aKu31DZiSjUIRp4q7pWC8qDu1I0/epR6gdVoHTktIo%0AiIGFS5dRJTXOWIpZOm2d5Xa7mwEbCUNttUqEWK1QMRLHCakk23ZAySRPNc7SDhOLzKatiZDsDgeM%0AMWiRKG0hwu2xZZpGqtwyhkCUiZyYW0U/TSzLEuM9h6Yj1dIcGsGu73BWs64XHLuROPUEmWTqVaZx%0AWnJa5dS5JVPQTKBVRtu2TGOgCynlMY2eZkpUwvS1gXIZuYooaWCaiEIwToJ1XZBXNeM0cb5apIu0%0AUEgR2Q4JkOJsnhILw8AwDAkcMo6s6gXbZkCLgMQzTJFhGFg5SzP0OGfZtalPZjIzx/+hsEm7IZWh%0A0GmQcbWuuVgvqa1gkpLCZIQIYZy43XcMPnWLHto+DSe1QsQ4KyscWkg0UJYlbTdxuVly6D2VM6yW%0ANW6mrhbWcrs/JAWC0FiTnFD9MKIkHPth7u4nLPo0JXCL04pSp7h7biSdh0wqBgFWyxTZ85JMJs1C%0ApeW8rTcU1vH0fMUURpSytD1MY8cwBvbdyLHryYzlMMfPfIwJ/OAMp7nFCom1hkWeIUR6tow+UuYu%0AQVOkQCvFOneMCAiJFjzM/llJiil2Y0qbdP0wp0pDAgIBpVaM44Aymv1xwOUZm2UasI1RI6eeqHOc%0ACPjJs1rkOGN4cXWevmetOK+X3O4OlJnl5fU2Rfyt492+QZIuF90wMgGXq5JxDGRas1rUVMYxwtzH%0A8lTzZVVGOK0LvJilz8ok/1gI5FpjdOpL9sNIlRck7l+kaYc5bpk6eqXTPBw7qjxjvS6JPmCyHBEk%0Akx+os4wwDgSgKnKeXVzx+atXFFbx5ds78qxkkSXPp1IJ1PHyfs+7h13qboZU93G546RMWpd1XfO9%0Ajz9iVdc4a3h7e0dRZFglcEIkWboSM34+sSIQadBXWsXgY/JJuozoU+xSa8UwJIBGpjVSJAiPQrBa%0AVEx+xFpN24/8wR/8wS/nxetP/viP/8hIwXe/8QwRArt2mCNtKa9prMHlObtjwxQCj8/PONGC//6/%0A/cc8evKYH//tzxmjIHOG3/nBd/jpF684PVkxThP7tsUJ+ME3XvCzt9csqwVhGHn++IJtOzEdbjg/%0APyWTOv3B2pzcpHjfMA5MfqLpkoT1k+99izh4HvaHlO+EORebCq9fy/Qk6fK1Xm2I00Sep43WeV0z%0AhEhepKmN9wk/qowiyzKkNogwcVqW/PB73+b1zR3D3BV7enbCtz78iHe3dwiZLm+ZVVyuV2ij2Zyf%0AUkvN5eUJi+WKY9NSOsnQdVzf3HAcB3KTobRLlw4Bm+WKt3cP/MavfItquWGcJt7d3qYp3hxXqTJH%0AWeZ0/Yj3HjubwjPrUCptvFZliVQGqwUusxzankVZYIxiCBEvJKUx1EZh8oLzzYaH4wElJM8vTvne%0ANz7k5Zs7ri42jGPPEMb0EpeSq0dnPH/0lPubWz54/ozV5oSbd2/IM8fNu1u8hu0+uU4ylzPEwNmi%0A4s3tlqeXa1588AESxedvrrnfPjCMI1ebBT5EThYFx26YSWEJE1qW5ez9SGXup2dnLErL6XmCnmij%0A2SwrSiupVyvabuTUKu6bgdV6hZg3fp88vmBR5DhXsFwWXK1rokkURD8GHl+csD45o9ISHz2Prp7i%0Aga7ZM3nP7f5AWRQMw0SZ57x52LJZ1TTdxGmd8+hkRV3V/Pizr4jTwOubW4QUOCM5XeT4GYM/DAm7%0APsxFWGM10zTxdLNCa8PFac19N3F/bKgXFc8fnaCE5NCNqJAGH5OSnC8rJu/Z1BVnqyVKacoiZ7Go%0AyFz6+awWK7TS2NyxrNcM/RFjHFIqwjCw7zrePezRRhJCQnO3w0RRuLkfmA6H2lgmHzg0PTf3dxAj%0A5+uS0iiilgzDxKHtMSr1KHKXYYg4Z1nmBaeLCmckxXrFzd0DosgoMssmN0wiTXxLCe+OPYsyT+V5%0AZ/ngYoOSKhWTneG0LnGlZVnXrJYrNquMh4Onsoka1XUTWgmatmXX9RzDLD0/dDRz1CHLDKCwOl3q%0A6jzn89e3FE4wjUn8a43GaUGUiikIxjH1G1eLBWEYiCJQZZalM0xELp9c0PQJDZ2XJblJriwfIgsD%0A23ZCapmUB4BVisymbqjVmk1dsB+SDPlsc8b5qqQZRtZFRvQD3gNSIGOSUb/eHui959iOCCLHbkyI%0A7jmWFENMW6QpEPyIncWpSkmMAC/AGcd2t6ebcb9OG4axS4cpa9PLLrdIZylzgy4ynFGEtiHLM6rM%0Asm06opCsqpzUp0mEvXYYsUKSFTnd5CmLtBWUSrHINSFqrIoIn17aRkm6vk8TeB/oukQtO7Rj2nBb%0Aw+HYsusGhhhZlwVdN1IWhrbv6X3aFBdGopROTrv3URSwYcKHgU2VI2NgCAFTJDKedoo8zzFhJHeG%0A0QfCNHIYPFWRpLY+RqKPZCpdaJpxoMoc234kVwJtLFYLjr3nclXR9x1iPgopkSA0D01PlmXpe5PJ%0AT8e82W+6Pr13lCRTCXGgjEhYda3JrMKYpGN42B2S1FsphPdMfkDLSC4TuVMYhc5sEj5nllxL8CMI%0AiYwTx35Em9SRUrP3ZphjypUzabIuJKvCkpuE2I5SsiwWTP2RYYzz34dkCilG3XoPUXBoW5x2KJWI%0Ahm0/4IHeezZlAh6hI1JE/EyU64NHK8XDw5Zj12O0ThsHIXAmUlpLaSRBCFyeYbREqOSVW5pUqg8h%0AzD9n5n6QJDMm+YEEOAEPTcemrshLRy5BmbQFRRhKlyAn1mVECUbCoe1AKaLU3G9TjcEaM2PiB5Se%0Af78y0QoXhWH0E1nhyE2G0QKhJIemS8/8CLtjS6FUAr0YyWmVEaWgKB1C2ySlVorCaZzWs4zZM6bF%0A15zgETPRUOFUgmosyoKHvmc5H1qXVYbQikfrDcf2SDuByTNKl4ZofvK0PiAQNMNAaV26aIwplpic%0AcJIyy9FxQqjZdao1Sij2/ZA6dk2PkipFi7PkuYrR47Tl2ekS5TR5ZqisoqpzyjyjUoG6rNj+f1yB%0Ai6KkGwamKWmANJ44jRhtsXnGFAM6jKyXZfq6XEmZiBwsFiuiFMgYOLZ9ipgDTd+RWcOmrlLcrutB%0AJaelmePURomUMskMhXEQI6sq5/puh1Waw7FhVZeYaWRTK4wQPD9bIbREMGKMIxKoMscmV6zqiimk%0Az043jtR5QfATUxRYqamdQRHx3vP4ZElQgtgmBcOqytl3EydFnmLf1qGyBBlRUiJipPUBiUDINOjI%0AZpiK0gliZbQkc444DWiV1AZCqFTV0BIrFdPoqYqSvh/48GRBZQRVobnaLNkUlsPQoa3lYbcnzzN+%0A7eMPeHpaUS9W3G/3tFO61E9jiprKuf5xXmd0Xc+iKPjep8/Z3d3zaJnzardnd2jox8gwDgQhCEK+%0AX4yGEIgqOQJDTO+QpHqQ6WcVYyK/ziokKZILVWmFjOl5vCkdK2fJrOPh2PL7v//7v5wXr//hn//z%0AP/rg0RXRLIhh4tAc+fTDZ3zy8fc5PdlwdV7wfF3TNwlm8cGjDYvliv/0h9/l1Hr+4W/8fZ59+l3+%0Ag1/5Ji9ffcX3v/mC1ekFm0VNVBbV7xG5w1nF9z7+iLVV/Om/+TEnq4offudjunHk7uGGDx8/4T/7%0And/m9/7JP0GIkvOq4LLK+L1//F8xjSO7V1/w6u6B3eH4vreUImnm/ZbrayynFILMSBZFhtCWF4+u%0A0Fbzq5+8YLtvMLbgpHJcrAuWxnBsO3z0fPzskv/417/P7/76d7moM/673/uvef74gl/79gv+r3/z%0AI37zh7/Cw/7IGOCDsw3X2z2rzYLHm5pf/d63abdbmrblu995gcDSdXt++vmXvLi6oliv+N6vfJ8X%0Azz9GtHs++vBD1uuaSnp+8eUveHlzz+7QvIeEhAhFbnnYN2kqNvssThYphhSExBrHosr4B59+A+sM%0Aua2AibN1SakFOgou6pyriw1Kaf7R3/8+m0zxw+98i29/8gllIRHB8/zROU3XYbICKTR//fPP+MZH%0AH/LJx895+uiKjz/+iD/9F/8nl+dLFouaqe84HA4Mo+fq8pInV5cs1mcUMvLi6orTzQqNZ2yO3Oy2%0AvLu+5WZ7TMjoY8cHjy7YHY94keJL45SKtNM0obVBGcfpoqZwhh9+91PCGFg6w8mi5OlJSSElqzJn%0Ac7qiHUYen6/4zqMzzuqc73/6MSMBISLH45FcazoBb6+39E2D0JqPP37BalnwjW99BxUCzXHH4Hsy%0ApSkyjQ6BzWqdXr7G8Fu/9n0eb9ZcnF6wO2xxRrM7HNgsM7786oZd23McBoq8wAePR6KNYn/skvm9%0AyEEkn1yR51hn+fVPPuKTF09ZuozLZcnpKkfPeemTizPKzDBME7/13U8oreJys6JcLemnnk1VIGOY%0AtxoF9w877u63XDy65PmjU+oqI3M5h+0OIRJVSIrIwmhOT06oqxIi1GXN45Mlz07PmMLIKk8wAmcU%0ARnje3h04jCNtN3FxtuDQB6KUHOetixTgMpdIW1Kzqgtyq/net75JrR1Xy5xVZSmIZNawXi3pgWPX%0Ac7Ve8Hi15KTKmaTCFullWJcZ7eGIySx1vsBaQ7WsWS9qZOioy5pjM5A5zbbtqDJLZg3CR5QAEQLd%0AGDlfLzmrSnLreNjtsFoy+IlVaen2PV5AM4xcnqw49j39lHxJ4+TRIhKkZLVcMsyeqCAlHz19TG0M%0ARgguT9fkMuCkoveBrK4ZfEDJyHlVssyzdLFdVEwxdc8UIJWkUoq6WhBn/9BJrtkeuxRT8h6hJdPo%0AU8l4GFjXFVLAvklZ+8oYVlVNnEam2Wl2UuVkQnK/b0FJximyqCyHIeCD59CPrKqC4APL1XLuU0I7%0ATmyWC85XBVOfHHNndUZtksNJG83BR6YpbVyNEOgY6XygC55Fng7fMUZWmeWkXrJte4oqZ1lk+LZB%0AxAQQ0VrS+8gwjjRtR67SJqDtkpj40HY4pbHaYAjvgU+ECeVhjBE/JTJWiIFuijTDwKrMafsebTTr%0A1QJkKncXWYYxlkwKrNKsFhXSj+TG8G7fIq2Znz2aOIWEdg6RNnjuj10CZbQ9zmlKIRDGMAnwQvCo%0AzrjdHpPs1kess7x72FPljjhNNF3HNEw0w0SUEnzAaoeewTAJAuCxQtCPgSKzNN2Ic5rOQzsMgMSI%0AtFmbhMDP7zeUpsxzFoUhVwYhJaelJQTBfhhRxoBUCBHQUZDpRF0cI3TThDWK0qiEdo8erQ19gEHA%0A02WJEzFd3rRBSnj57gEhEn1tGqc5GiiQRnHsekqXsc40hVZopakzy/3hkCAR1hADhDhisoJD24NO%0AQt1IGn6WVckYJL1PwI3LkzXrPGeaPI83JXb2Ug7Bk2d56tlJQa4NmRI0/ciisOz7VB0QERZFRpgi%0AbYyIuZ90UReEADoriTIR9F5fb1mUGc2hIfgER4lSYzWU1rIqKxYKlosKozSCQOUsyroEHhMBIQPd%0AJNBZxv3umKb91tL5tFW31tGMnmcXJ2xyx6aqqOsyOZiipJkFuSeLJce+5fnpCZlJIBtrDIs8bdfW%0AZUHuLM6nqHzjI1EKltZCCGmj7BxD8Lx688CyLAmTx09p6ylEuoxYpdgsFpQqopRhvahY5Q6rBdbl%0AKKMxShPjQFmVbJueqBVDnyiWet44r6qKNgoybXhyVnO5XDEZh4tT2pR2I5nT1HnBOPWURc66qilk%0AQp9fLgqUTj249XLJUkNE0UXJYZwojcbGQBQSbTOGqWPov+5VTTB5oogU1nIcpuSqMwapFLkAl2cU%0AxqAlZM4m8IWQaC0J0TMhqZc1fddhjOLTD59h8oyIQbkMLTVGKZ6eLJiEwVjNsR1poyDO8JhFniWY%0AkMvReDZ5xqIsuFhXbI9HzpdLNlXJQkm81twe2lQ98Gmb006BdhhmB14iGfZjegd9jZE3SmCUwhmN%0AjR5tHKtFiZxG8sxiZ3XSOAWECFiXpXgvgkInp+FN2xGQfPTonCFKvvvxRzwctogp8jBOnC1K3h7S%0AIHxZ5zw9f8R5ZfFCcLIosXguNqc8O9+Q64CRmqwoOc00H3/yTf7y518y4ilRjH7iOHqYQR9aKPop%0AXawIAWuS5+zYD5TWooipG1lkSJeGJUZJMmveUw+tSufhSSombXh2uuGzV2/5wz/8w1/Oi9cf/bN/%0A9kefbhZ88e6Wzg/s9slXdGzuudkdefH0Gc8ePSWrS/qhpW1GHq8W/Pm//jGXT57y5PQRfnfN2ZNH%0AvHlzy9vrN3z25SuOhyPffP6Y2/sDd/c3/OLLr+gerjlZlmxON9xst3zyjU8IQ89quaLcnNK1W/7s%0Az/+Um+uXfP/TH/DTzz9jbAf+1V/8BY/OTvnF3Q4/pj9aqTRaJbGcEMlw/jXbv8wyJiJd36Ni4OL8%0AnIUTPNwfuFwXPDQtq6pCmJx+GPng8VnC77YDamy4WKxZn19w6gyuNKxWJ9y+e8Xb12853Zxytqgo%0A64o4dTx/dMlJYcmk58U3P+J2f+TZh9+gsJqyqsnrBdd399weDty/e83pKkcJzdnmSk7QeQAAIABJ%0AREFUBNkdub/fIvOM13e7lPVVhrrI6fqetuuT74p00BDzFKwbehTJPfL04oTpOGKs4nRV8OpmS5bl%0A5Mby7OqCxSJNdX7w4hHdwwPrswtWtmBZSNarJcPYU1rBt77xEXd3ezarkmPX8cmHj5ARHj26YOgP%0AQODq6Yc8fvwMC3TAolry+u6GUkXK0vD80VMeDnvWRUHfN0ipsZnls6/eEbXF5SVWCW7uH3AybU+c%0ANUxT+p1qoyFEREiUutPMcNw1bBYZP3u7pXAWZXNO1xuq0tL6yLc/eMLUHFgv15RlBX3P+mSFQbCs%0AHI8vTyiziouTFc0w8a2PrlivT/jwxTOm/oCzmruHLd/5/q8Su54uBrKq5mb7gJSRTWFTVGC1RuI5%0APtyng6HRvPrqDa7I6WSayAolYZpwUtCPnm6OrHgEk5+wKvlOPr5cs7I53dgjjWZ/6FitVygfubw8%0ApxlH9ruGJxcbVNtxdnbKzfWWorZU1tL1A2ergsdXVxibY53hgyfnrFYLnDEsVwvG7sixbTk/v0Ab%0AixQC6Qz3h5ZxSqJTZySFKzi0LSubLsFNN1KKwH7w9LqitjLhjtuOSieP07HtknNmpp1O3pNJzbKy%0AnGWG/thxfrFk23rqRc1u33BydkHvR+IwJNT7YZ9kkCFyWqdJp4qR1bKgyB0n61Oskyhgs655uH1g%0AuShSQV0kiajSGdPk2bYtVblk8j1SRJTRFM6lHkwYkdHTT5FNbiglvB0FaIshbZKzufg7+RTHKYxN%0AW/79ARkiudMsM42cPCfLCpQkTpEhQtd0SAlTFHRtR3M4UiqN1pJp8rTTgPABazU2M2wWa87ON7R9%0Az+OzBZl1dN1AWRiMkUgpybIcpU1CQGtD5wNqdqTVVUGd5yxcKusPU6RwBu1HYpYxmQTKUVpTqiQJ%0A3bc90U/sjt0cb4soBMs8TXGfrmqsS70Kpy1BKq7vtyzLkl03Uih4/bBnk1lkjBxnSto4pe1HHzwn%0AdYnLK/h/qXuTJd2y8zzvWf3u/y77k6erU+dUgwJQBECCokRKJKWQPFGELYdvwDNfg0TBnJl2yBEe%0A+A488MwzOxwOOWyDNkmJBHsQQBUKqDr9yeZvd7/28mAlcQ+4gYyMP//ce63ve9/nkROJjkVpMUGe%0Axp+bWB0PFeOdb4fpDjc/cugHgriLhRMw8q4XgMCKgE0cm2FCKkM3RoBELhXbNsYsb3c14W4QtWs6%0AKhNxyoWRyOBJE0eHQhGjc0masa8bnEsYh56m6X8BBGi7AU/03PTTRJYnZC7FpY6xj7LteZaSGsUU%0AJrTiF95LZwy7tkErHXsVUtB2PUWekxqDJrpp4gVdMnOGBpiUpW0OGGtIERy6Dilid8lqzaRM1Lwo%0AxSJLyJzhuHS0gycoSWIc2ln6ro/SW6UweG4ODSdlgZhG2t6jTERzK6EZ7ybPLs3u4k3iF/RYrSXj%0AEDdYox9J04yub0lTSwRBxs2Z1oYidSRKMoaR1Fl2dXznFkXKiKHpmrjZMYbDocFZxXYfCZ8Tsasi%0AlUaHgDOKVRkF09t+IM1zEmcJYcIlGYdupDIKreGkqqgPB9ydPyyW9ydUmpCmDussRe7untWC4s4h%0AlBoVN0t9y2HwJMYw+AFtTKTrSUHn4zZtlWfMcgtE8ErwE0d5Qo+iyHO2+x1DPyKnKKm9We+w5q7b%0AhaYqUgiQGEXhDIkKZEXJoBT7zZ48d7EPmOdURcnkGwySYfCkCq52NUezgrprmc9meA3GJqAV1liG%0AyfP4dIWVkiAhTCO7uqVwmmpWYWXg+tCQZQld16GkJgjFPLUoEV2mWkXQTKoURZXjpWFX1+RGE4go%0A9DEImrYjTBO1h0UxI4QJfxd/P6k0t/XI1aEjkYKjoyUyeJzNkDaBsWcKnlmSsN2u79QxIlYebAom%0A9jeTLI1QD2LnO1OSIosXmzD09MOATROkiN+BibhBnoRAaksiI1hmnjlyq7k5tGQ6ekCVMog7wEnT%0A9SyriqLMaeooe249fO29j5kvUj777MvY8cwN282G2WJFkTucMDFphOR4sbyLEQ5Mw0R92JE7S3fn%0Agtt1A/OyJK9ysJYkiUj1ZgokxiAmT1nm+Gmkbdo7R6Ykc5JtGyOEkkgSViKCSOp+QEtBYg27uiVV%0AmiLPuKk7mEZSrZhVFUHA2WpJYaOL0CvNh08e8ebqmlwoPnzykN32LYv5Ed/65jMqofjN736bn794%0Axe/86reZguR2+4536y2hH7isUo6Liqu6YVZluGLG4/tHLBYL7l2e0uxbTFGQz4+4fvsmng2YGP3I%0AFELcYBuFtYrBRy+ilAIhFKVVbLs+xklFFGSX1rDvB9oxus3G0TMvCqSOUJtHxyv2+z1Xu/qXd+P1%0A3/3Bf/s9pXOQdwhsKfgf/+D3+P4P/ozf+vQTLmcZn//sDUnfkEnY9x1GCIZpIpnN+emPf8zl+Tn/%0A2/f/I3/9+edc3DvlZFYxywq6UfLw9Iifvn7Huh65WW+4PvS0QnF6uuJf/tPf4od/+yP+6O9+zr1M%0A8R9+/AXf/4sf8bUHF/zo7/6abvB85+tf42S14PnNFXXnqesGJfmFx4IQBXyCgA/w9960JMuZZ2XE%0ARh8a8jTjv/ov/ws2w44HR8doJen20dr+4t0158s594/niHGg9YLPnr/monL8+Ocv+ekXz9GzitV8%0AxuOLMx7du0fmcqQR5Cf3uLnZsz80/Pxmx8lqwYdf+wTTbTj0ivrmJcvZjD/9/Eu60bNQksJpzlYr%0AZkXGYRwZmTg0nkNT0w8d1jq0DBTq7ravzS+mnUpHCpVTUWC53tWsjkr+83/5O7xZb+jbLhKPTEqz%0A31BkKU/un5IoyIoZm26k3285Pjnher2jHkfSPKHMK/7hr3+bxJXAxPvvv8/9px+yvb1hkhbtEgY/%0A8fDBGb5vWayOOFy/5ab3/OzNNWe5Y5EYnt6/5OGDe1xfXTGbF7Rtz5urDdM0sCgTlE2YaY+eJhZV%0Ayb7pGabYURBCUiQJ4zQiAyyXFf/it77F8mxBpjOEDCzykvGw5fn1lrPVgpPjVZTBjoGxG3h4cUoz%0ADtT9yGw1IzWaDz98xuXFBb7rOTo55vL9p+zevcHmcxoP212kU5aZY746od2tCUojjUMrwbxMmTlD%0A4iyzak4/9iyrhJ+92GCNYhw7UJrLk4pus2EQYJVhU7fRTaQ08yy/2+4NHM8qLs4XfPzxe5yeXtC1%0ADQo4XRyxvr0myRISF7tqRVmxrjtyo1keL9AqAi1Sq6jKig8/fEoYYhRivpjjbBIBGSo6lDb7AwsX%0AXXlCCCwwKINRilQJqsRylKWRvjYMrOY506QwUjMR/RzSJRyLhqtdg7FRiCplxPoarUmto+1bFnnG%0A2cmCp4+OmR+fIoUhjB3aFgyHDYcmXlL2bU9WFIxRloO2lrLI6H0kTM7zhKzIuX9+jlOQ5AVHpyfR%0ATzM/om87IF44ZIiglmmMzqQkz5m6mjJPUVMUohvjqLLYIbnaxU2QERO9nzhfOmhbmgm2ddwKSKUx%0AxrJIMwY/UCVxKvzocoHJHHm+4Ha/QwhDahy3+wO5lWwPNTbLSJyjmyLmOM/jJWrXduRWkaQJZZEj%0AfU9alBhnWc5Ltl2P1AkieA67A1ZMd+LICTEFhEsY+g5NlLCOU5ROzoqUVIM2aXzJTbE/kKWOIrTU%0A3YgPIn4njcXLeLhOjMJKQZpaTo/yuwi0YlEWdwjzirZt7iLfHpShLIsY6xaC1k9oY0isZRx7ssRx%0AtKoQIVBmGRNwupyxbRvSvKKuG6w1sT+WOrppom0HgjF4P6HxZNaQ3CGsEYIqMyRa4kdFmpnY+5KK%0ARAcSEfBSsW96tHUMHooij8RBpSgTgzKS+cxFep/NoqC1mLPZbiJVcBoYJ5jNZxSJoekGpABtDd0Y%0AMd/zxCCUIk0TEhGw1pElFqOjX2cSmswp+m5gXuZYI+mnqGQJMsJcfAi/AAkZbXFWk1nJto4RxMSq%0ASMFzcQNVlBneew6joO08aIMBfJgi+S9PcInET54wRb+msw4/aYKUyKGlnwJoy+msxBoTUeuJBqmj%0AlN7Gy2JV5vi+5d7xMVJGMWs9DOw6jwyxhzINA4UzdNOE7wOjFDgdsfPjFCmH3k938nLJMIDTFm3i%0Ati1oy3gXbR2J8XcfomdMa03fdwCUqcNYiUskp2XJNEWIiJWWbdPglKBIDbdN3OoVdwTE+SynCYGA%0AxCpQwTPeDUyclBwtF5xUOZ0fQRnquo2xuDRFS4Exkn09kjhLPY5oEQEy+7bFhImgDMZAoiVGpWin%0AqA8HqjQhmNgnTDPDrhkYUAzjhEkSxr7H6L/vmjuSVJAZjfdRoaB0TpkVbJoW0R8QypAWM9q2xlpL%0AlTkmOZGUFamzqDAgpIyYdB/VDSpEuTBScLvvMTLqasa+wyoYpUYFgZeKuqlZVSnX+xrvA/MiofMT%0Ay8IRvKANgUQKLhYFm25k8NG9OHjPhGDwd5tOJVlklm3bU+YJj84KUi04KkrqpqMq5/TNAGmKCwOL%0AIuG6iSjxbhg4nhcEJtLZjHmW0o9dBKcE0DJCGZwSpFrSjBNBKLjrmlbO4ocerSV15+PAaByRYiJW%0AhSWGCa8syyJuuLwH6zTjHaihnzzeT7RDR5YkHDpPahJ6GchFHBJp5ziZWe6fzciMYbMZOTQNQSWk%0AqWLftJSy582+ZzFf8urqhlXhqMqctMxwLuX0aMFmG/u227ojd5YheCyBXT9SJAY/iTvFgEESmOcO%0AYyzTFIXSbddTZknscQpFmjr8FDteVZpx0/Uoohes84G6H0AGUq2RJqNuRxJtKbQmDS3VYslH793n%0A2aOKDx6ccXU98c2PvoayBZma+OHLN3x8mqJdQl7MyIQHoVgeLRjGlgcPHzG0Hc4qyiqjrgdOVjmj%0ATUmnjh9/+YL+Trjcj55h9MzSJLoThQARRfJMngBoFUmVyzwhzTLO5jltH5kH+k4zMPioHSIEgpjI%0Ak4TrXctmf/jl7Xj9/n/9b79nlYQk4TuPztj1np9+8RVHyzmni4RDPfLpRxd8dP8RNg9891vfYpw0%0AT+6v2Kyvef/pPRazJbPqnKvrK8abK7717AlP33vCD372iq5pOJ5pum7i2ZOndG2LQDPPCt5/+oxJ%0A5SQa/vbHX5BrwX/yz3+Hl+ua9+/f5ycv3zK0Az/5+Rf8+te/zp/85d+gdDwgTj5wspzhZBRJ7tro%0AqIGAkBKrJYfDnsMw8umH7/FkWXG9qQkTaN+xWe85XVX8zne/RWkD3/nGM04Xx3zwwXsEJhYzTTAl%0As6IgXZyw/uxHfHJ5xPm9B2zbnmaY8GNDLgXjFHhwfsEHz97n0eMPsE7Sy5LD/sD17Y5UBP7Bd36F%0A6/2e07NzNk3Hq5sd7z8849mj9/jyq5f84MefY60GNLPUYbWk81PM4aNouw4pBUWS4MeBwQceXhxT%0ApQmfPLzE2XiYc1PH8XzOw3srzuclDy6PODk+IauOePDwFKsn3vvwGavlHDs/4iKznGWGBw/vc3W9%0A5tXVDRfznJPjOX3vOT095+b1Sz765rc43Lyk7TwinbO5es3p2TnPHt1jVaZs2olPvvYRh74lT3M+%0AePaUxw8v+Yu/+RG3+z2pc/gRTvPomggC3uxbujGCNoyJ/pG6aVnM5szKnIvFgpPliuvbLd94uKRv%0Ae07mFd/59idcnsx4/N4D9rct3/61T5nNHLOjivP7Dzk/vce9ywsWTHz44TOSNGO3b+nrhnnpmC2W%0AnF4+ZPP2iiR1TMNA19bobM5+d8PJ0Qmnq4rj4zmj1Dx98ghpNU07cHa64PLoBJflBOHpfceqmvH0%0ArKIfYBw7XJpyGEMkv4VAajU32x1KKk4WJeerJSfzBSenl4jmhtQpLk5OOX/ymMRCMa+4PLtkv2v4%0A+Fc+QhvP6f1L+rolnS1Ypo6Pn75HliVcvbvG2IyTZUWWGLJqQeqiHiKMgWnYc1tHqqKWcYJWJYos%0AS7h3dsrF/TPqw5ZiUbIsK8o0OqZsKnE2odLRbVWPAak1tZ8QQtO2DUbHWIEI0Tnz8OKCIks5Oz6D%0AoeH8KCcxjtOzY2bLnCRJyPKc7e2eB4/PWS4KpJM8PD3BjzCbF9yfl8wXC06PlmwOI/OiZDnP6YZA%0A5hy+7dBSYZ3her2hXKxQEsIkCD4Wqk+Pj1jMUhKr2Hc9q2VJniRI4zg7nTGMA+MkuL/MeLduaP2E%0ATVIaL9FhpBsjojr2KQ1JkjIvSy6OThk9zEykii7ygvP75zB19EGQu5TlvCDJEoL0LBdz5BTYDwOn%0AWcbl2TFniwpjU2bljLNliR893TiRyCg992MA6ZE2I8lSCpdQ9x2MPS5JOJnlGC1QSjCblzCMFPM5%0ARoJXgX4MHBUJu0PHuvUIbdiNIaLP2wg6kAISrSgyx3y2YpZkZGmFHzrGsWeeZlRFRl1vyYu7F2E7%0AoHU8/KOip2/dtMyc5ajMCSFQOUvAMM9TmAaMjU42PQUy60hMwCUp0iUREpCmCB+hD0XikBpyI2gC%0A2Du0cB81WwzjQJAG6QcIMCKZpGJE0TU1Rkaf4TzNUDJuOC+OlqQyjV2Dsb/D50tSHXHNjQ9s9w3z%0AzPFutyfc0b8KZ7FGkioNUpFJQWYdhUspsniYy9MEKzSnywolIc8TbJYz+kCmDEoQ5dFCMC8sMkyk%0AiUFKQfCeLgjyzICYEFJTWknbevoQ6P3Etp0Y2xarBH3fsqoWqKlnWcb4bJmWOJ2S6cBEQCOpqpSp%0A39MHSdv2LIqM28MhDksTR2oUQnLXW7JIwIUJaxLcHXhgvljQNh0n8wqlDKULpOUClCaVCmUNhYkC%0AbifjxTHTkOTxOToJRZlouuCRRlMVGX0bXXS7pkMbR90O1PUBP/YYFTtOzkqcNhwVBbNsFh1pfU+R%0AJAilOJtbds2AFAIjYzf70Ecao1aC3Bq0CsyTDFT8mx1aT2ETQohetBACcpqwxnG8qhDGUMznKGIM%0AzyqJJFCmhiqPvc5eKk7mOc0QEAFGPEJ6Bmm4d1TRtD27tqfuR24OA33X4BR32hrD0NUEBMdFxqOL%0Ah6z3NYkIrJZz+m5kNs/IrUBqhRUB70eM0WRZSkeIyZCxp9QKpSxj22KkxBnHqsriexXFOIwUicNo%0Ah8slxWyJF5LSGnqgtAqtBIpI+SvKFGUVmVJs24HURGmttIpunBi6/k4sP3FVRwph09QYIzkpC/q2%0AZjUrsUphdIkUCUUqyaqSafBMSlGmE1fX2zhENhKlwDrDKA1Ogx8HwthzXs3Y7GrS4ElswnI2Y/QD%0AIcR4fuw+KQo7IV1CWuQ4H5iEJHiP1hGy5oymzAwqscyc5tDHw34/eaQK7Acfu0WDp0gsnuit22w2%0ACDxPTk+5XORwF6tMJ3jw3sfsdlvacURpiZSao5nl/smS6/WGR8ucF2+uKIoUZUt6PDpMPDgu8XXD%0A7aGl3dUczXISG32bbR/JklIqdIDEacbgmc/KCB0CNk2HJG7+hikqFKoiJUs0fhjxk+DgB5QIGKMA%0AGMaJs1mOkhrlUnbbLSKMJE7yn/3Tf8wnj8+5ePCIx8cls5On2LTi029/HZNIxqbDlDnf/OgB+IHz%0AkxWiixfrr642hCTntDAoGXh8vOKrF294/uqW77x3xs1gyQR88eIlLkTPXFN3WGMxcmJRZQgEYprQ%0ANjIXrLFRSg6UqSUoiWDi+VX8rI1RESrSxg7bIsuY545+gnme0XYtm33Nv/43v6RRw9///d//3mI1%0AYxo9b66vQMGTjz/mbDbj6s01m94z3a45nmnebAc++fQbiKnhX/2n/wrV9Xzw6bdZnT1mvqj4J//g%0AE37zN3+bP/yjP2F5POfZBx/Tdk1055QLvv+nf4YTni/eviU3gY+efcjf/N0PSZ3DaTBJxraHf/gb%0Av04aBn74k88ZXc7l+TmvvvyCYWh5eb1mWRYEoWj7nqbtCUHclZg9qXMYJcnSjClMnByt+N1vPOOz%0AFy+4/NonVFqx3h6QeclyseTm1VcsF8fYPOFrX/+Y+fKID997SL2vSfKSUSree3LJB8/eZ+g867rm%0Atul5cP+S2+s3PH3ymL/+yc/4xpNLXrx9zu3tFX3TkWaaEARDt0UlKT9/+Zp/9I9+i+1uS73d8Ojx%0AY44vT2nrjj/5wQ84DANGxIOxcZar2w3TFHAq0pVinDJSqaYQMevn84Kj3LG6d0aZFYzjSFXklOf3%0AkYctWjtsVnByccpsseBodUS/23H+3vvUg8c4hTITR8cXXL+74cW7a5KioGsO3H9wn6wo8X2HtYI3%0A796yWM4ZhhFpol8nLXNev3rDcr5geXxCvd3QtgPJvKSrD3Rdy9urV9xsDpzNKpazOe82WxKlGEdB%0AVZW8vV3H7LKOvoopQOoMH987Qmr4+re+jR5HxgmOHjzCOYf2Naf3HmPShENTk2QF7XpNtThiuz+g%0Akgxo8ZNgc33L63dXfPXqDVVZUBQJp/cuUVJhEsuh3jJbLFjf3KKNZlYtObR7ji7us12vefjoPW6u%0Ar+naEZcmVGXBpAw/+cmP+NsvX5EpxelygUdQ72vGPnBoWt7uaqyKPURrNf04kWUZpVMsM8P9Bxfk%0AWc40wdHpKWss7bsXKJeTzyq6vufs3jlT13H95op0NsemGRMj49QjhsBh37BreqqqQBAoZhVaW9qm%0Apm737A8HyqqkbWqWqxXxzacpi4zEWibtIMB225BXaaR92Vh4jyQpzfm9M9bbPSbEiFCap+zqlm6M%0ARWBj7F1EwnCUR4Tzx9/4OlmSMnQDN0HTXL0GAiYraf0UY2VFxfr6hrIoqD30CKrC0LcjYYLN4cDF%0AxRnOOZSCpulJrWFg5Op2g3GWvm2RQuBcSu07yiIntQqdZJF4N8TookIgrWYaO4YgMEJSpBkIGO46%0AA4eu5fYOt37oOk5WR3dYb8VRLqic4OHjh/gxRA/MFGi6nu3tFUU5i/Q4a1Ha4vueaRhpxwmbpiCi%0Ap84pHTs2zkSPF1PEg/uANpLb7Zar9YYyL+O0evTs+w5hFPPMYIylKCuGMTArE7pxZFIGpoEscbRd%0A3BRrozHA0EdiWes9CkkzDmitOT9eEYJEy4CTPX7ocHkWJZaj5yAs9eaaZgKlNe0UoRfqzquVOsO+%0A91gjkXfC6SJNyfKMxMlf9P/aMaARCBtVH1mRM/YDw92BuZ88qQYE2CRFKc2+GZlXCUoIGj9SJJoy%0AyxE+fu5lahl9QKEYw0RdtzHK4izGJFRZRvAjRk7s1jdooxknQSIC/RRw1iAV+ClixIcQBdNWwr1F%0Axa5pqYeJwskInPGBNLH4aYz+rBB7b05ohFU0fSz5C6GZhhGlFN0YaZ2ZVbTeY52j6TxaESfwQpAZ%0AhZIaTSzCW6sQQqKFuoPyxE6vtQqlDFaJCMUJnsNhGw/BzmIkWClphUX6LoIUpAKlkMRYU240qZF4%0AoWm7lixzMBIjWEaTacEkJakzMIWIbB57lIJJSFQIdN1IENCMA6WNfbNFVTEEyaEeKLLoY0RCbgyJ%0AsSRK45xGasV0h8XfNw3j6EFKijwlhIk8zQl+QEkPfYux8TJ1VqY0IsGJkaIsoghaSoYgmHwgd4aT%0AImUg9rUSG6O1SmqMMxA8i6qgyBOCiBdpL0Ls0fVD9IJ14y9+71RLqkyjrMNYx67uOZ4nMAm0kSRa%0AYpXBSU2RRuWOsg6nDWH0bPc1AhF7NzZDTCNIw7yI2ypl4sAoerYkQUBuNc4K2mHCZSmHumNRlJFU%0AagXdGImowziSGgtGMU6eVRbjlO3oyYzAJglSCWAiKyrqze4Xnq5JCEoTaYZFlrFrRhIjyJxD3v0O%0AIoTYlUtTJAHp4kYwhMD2UEPwOBv1DMfzOUKmzMsMIz1WQFo4FIFllnLbS6pE0HU10ziCkhzqhvV+%0A4N7xCt+3SBOBLhiB9p5RGg7jSO40+u+1CQQqa1FG4ZxGW0PwASc1265jmDylETSjJzEaoRRNN2Il%0Asesl4zPUCEFiHFliEDoe6Ic+vr/qpo7qGiF5eP8hs2KJnDxPHt5jarf0fiQrMt47rmj66LJazWfc%0AXr/j3aYmKMnV7Z6j+Zyx78hzS/BR4tH3Pe0IaMWujWHneZUweUiVIEhBkTumQNyqK8O67e4AOJ5U%0AK4IgnnmEjERuJFkSwU2J0VGpYSJYpweC91Gu3HXUbUvmLId64Ld/47u83Yw8ffKYNz/7O87Ozwhy%0AIHWWNM3YdRpHx8ky46vnb0jyhC+evyW3Bc8ePmDoaup+5N7xkudXb7hdt9w/PyWtcuZphksk91bH%0AKN+y3ra0k6fue4xR+N6zbno8gn3bwTQRCMyylECgco5pnJjnCYnVeB9ItKQbYrd4XkbtQ2J1TEu0%0ANbf7ll3T8nu/90uKk/+33/ve9ypXcF6l9AKEhHebmrME3rx9y4cffEhVaNJ+5NNv/Rqi3/P173wb%0Aa1IevP+Erhesbzd0myte39yw3Q+4zPLv//CP+dqzC25Gyf/0v/yvfPn6CoOnnwTj2PMbn7zP1fMv%0Aee/pY9Q48ujpYx6//xG/849/GytjZvzxB5/ybuf57nd/ladnc77/lz/EGHPn74DRT8zLeGA4dH1E%0AN3vPOHmGO9zwaZ6SW8deC6zN2F69ZHd7y74e8UPLk5M5dTuiBCzmFbMsRTCg85Ljs3voceSHn33O%0A+b0nCKf5f/+/P2Y2Szm6OOXPf/IVP31xzcXxEQ8uL/j8i59zflRxebTgZrOmbVruPX0PPzkeXV7g%0Au5HjuSNf3ePxo/fZthNZamm3a9aHgav1LbMsZXM4sFrO74hb0Rbfdh0xRSloup7KGtq2pw8TTx/e%0Ap+4H2pu3NJ3n9dsbcqdYJPGAvV2vOT49YzkrCWGi9wGB4vMvfsr5xUP6YaLdRE/U+x++x81hQKqE%0AzgvOzo8o56e0h1tWR8c0mzX+Du3qUTB6tuuG84tzZOJYLpcIlXJ18wbnHP/xrz8jw2OMRbs4lRmG%0AgXYYWDdDjKjcZYH7YUSLiJBnmjhazjg9O6PZXlPvDhgMbX0gs5oQAvVuz/EKE1uEAAAgAElEQVTF%0ABaLvsE4TlGM+n7Nbb9g1Ncvje0xjzc31LZcP7pHP5mTLU6QyFLMMm83ueGSCWe7ow4TwA4uzc179%0A/CXDoY1i5+ApZksW8wXv3r5hDIG+azjJMsLYc+/8CKXgZt9waGsaEel8m/2BQGD0sQdlFVEUmWY8%0APD/BWMNw2FAWFc2h5qSK/T/vPb2f8OOIM2DSDCHjVKqbBMfHpxzaBqsCSmnuP3nMvhvIZyvSxJJU%0AOcJ7lDU4rdjtD7g0JbGG7bZhlqXsNweGocWlCUpKJi9p+hrjHHJ0LB1MSrA/rBkGz7v1hnK54GbX%0A8m6zQRJ7FSFAojRh8igluXe0ImjNzHiM1IxToHCxk5AmGePgKasKNY1ICd0YWK2WMAWUc/QelJpY%0AlgXlaoHSGmFT2vpAkhqmEZSRkf7kPYgpxobbkbH3+K5H3QmZkzQSQRMtkIlhX48sbULdNIyhQ4SJ%0AQ9MSZCDJS262B7o7ip3WlrHvkHhWRcZtM5CXGcsioW/2KBmFsveO57x4e8OyqmLvJQQSJ7FJQpZa%0AnDEEHbUEte85rXKyLGO2mFGPkLqEtm2w1iKmCZtYqtRxqFvSLKowgpfYO19R3/WkaRJdhi5lElE5%0AoSZHGBqEkrTdAecc28OBYlaxb3r2TcOyiCRRgWCWWLwfCQGKoqDtOjINU5BYq1lkBqMtTCDvtBZ+%0AGKLQUUKWOGyakSex2L7ITZTYZglFkTPd9UOy3FImKf0UIyf9GDc/SsSOmBKSza6OJXut4gRbGbpp%0ApCxT+iGg/BCR0GLEDyMiBKQKXO8H+nFkWWYRtW0M0zDcUUAHTpcLhLMc9gdWZUo/Qmpjz+l6V5Mb%0Ag7NR6jwOPe044ozE2Sipliisi4LnMs8ps4SgJFYbiiLKjKe+J7EJ+Z2gO3WOduhJXU7T93cbGgUi%0AXrqsVnQhUKQG38ULojaG9X6PUQqjBZNQrOsOreTdxjNSfFOrGfxA5hJOjxZR1J5Hv5tRkkXmoqvS%0AB7SOsvbDfh/7NFNPoi0uz2M0UATCNOK0xiaOMk8Yg8BYhXOWaehxicUKhRdRSptawziASx2HQ4tV%0Amu7uMysTF7s5VlO5gmFoUMYwDC37XUPb90gluT30NHeC+abpSJOUYRgheMos4XS5YL6sYIxuOKkV%0AqyJht2/xIzghkFIiAwxtizKCw6GmyHJGISLFTsMwjCTOcDyvQGmU0SRJlIP304TwkJUVfddE6uih%0AoSgqJgnBR3z1MHrKPEVH9B9OKoyIl4BD1zD0PalW1G0LIbDrIp7fKoV2Eeoy+pHESKx2PHp4hgkw%0A+IG+9+SppkqzeHlSlsRpei/oDlsyp5CMMCmK2YxpnJBOUTcdi6oiz+OlKElT2nEE70lNHCYmyrC/%0Ak4H3fU+iLJ2MMcfExKi4MhpzF0HMnKS0OUUikdqR2EDfRJp00w/s2ojmN9pgrY1R6eBROnqjnDOU%0AqQXvuV7XHPqG4ypFaQuTIpEKj2ASgna3ZZZL9oeOvCxRIiaGhslTpSlKSaxVBB+TAkWWkmiF0IZC%0AG7x2NG1NlabkWrMPEb+gQhysBCLACOLPze4GC3/vHuw7H1H/SmKUZt8NCKXwIWqCVkXGB0/ucahr%0A1rsDm+aAFlDva96t9xSlxfcTeVUx0xlvrq9BW3bbNVYHVJjY1CPKasosQxhJ6iwEQe5i/6/vR47n%0ARfSyAvumx8josEq0wUhBlSf0xMhgZjS9n5gkUebtBZPvWWVJ1D4pQ9N3jMNEkjhOZxnDFHkBvQ8o%0A67iYlezWb1ierPiHv/3PePXVT5EiMKB4+dPn6DIjkZrXVzc8efA+9e4W7ydevnrOfndLrjtud4Hb%0AQ01qLbPVDGQgkYb8Drv/1c9e0LY1WZKyPTQYl7LZHtgOnjxxJFpjiNtqZzS51UwhIJRklsRu8Zv1%0AnrMyY1s3aGUQIrBrhrhZVYKTZYXJclCaq9st/+aXFa7x7/7gv/neWZXwxdWap48u+fL5W0IYOT6a%0A82az58Hxkk/fv8+99x7yf/8//xf3Lu9RH+IBQJiCs/NzLs/ndN7z4OIhf/RnP2B9s+bmMPIXf/U5%0Af/EXP+DJxQX7vufy/JjDZs2nzx4y6RxTHrPf9pwdzbh3kvPRt36NYrXkP/z77/Pxpx/z8uef862P%0AHnD95Rf8H3/8Z/zVZz8lK+f0Xc/RvGJ7qGnaFq1jJMSPI1II5lW0dp9UOa/Wa9CK23XD2SxjDIL1%0A9pb79855fFJisoSLeSzhzsocMXo6nTF2gcJ5knLOw4sln3/xnKvrK4TNef7qmma9ITeBk6NT8kJh%0A2p6iTHjw4DFDuiRPS1QQrMqERHuEy3i37nj+8iViGnj71eeUVcF+u+V//t//T37+7orVbEHuLNZo%0A3qwjfGDwnn19iBJoIUjSlFmW0o8jxjkuT49jWb3v6YYo5pwXGY/P5qR5nGienyxJlUK4lH09kltI%0AJZwczXj3/CUvXr/FlQtuW0+pLeNw4OnTZxz2NxzNFjSbW+bHRyhXIpOUVBmC98ipY/CCzQB/9Vd/%0AS5poRNsi1cC4a/nyzTteXL3jm598ne3mwCxLWHuFGnq6ceL1esMwDnHSq03cfCpxJ9l1PDw9ZRxi%0AvGRWphzahsfnC5zLOF4V9F2HM5bUWaQtSaRkCh3eT8wSxasXr8A68nKJCLA8PiO1sQekxpb29pYp%0AeHw70EuH3++RUt3FyyzruuP69sAwtaRS8frVl0yjoKgKnr95jQjwyTc+RQMvbrZcLFZc3W6ph5HP%0AX74GBMZYlNLR/+Mn0jTj8nhFVZZYCfPCcXWzJjGKPHdYq/DjwNnJEVPXka/OkJOmr/ekxYzMTBxu%0A16xOz/BBo5MYNyFE9LOWA8O+Zhh7pPc03cQ0TYz7hgm4PD9ie+h4u23Q0iOmiSpJYgxoEmyblspO%0A2Lwg0ZH6NmI4rWa8ubnlarvHT3fSYmKk108jUkWgxdHxMUWSolQUbvu+Y1larE2j48PGWFmQGqMc%0AuU3YXL/DOEW7vWVWVOgkRQhDmRW4fMFhuybLNNr31IcOEUYYJq4PB8a6QShNlSdURcZhjFJzpKey%0ACVlu8H3g0HQsCsf1Zssyz9ESbvct51WBUIYvr24Y/RCBBSKCE2Z5Qj+OEefsLBfHJzir2W227LsW%0AEyKO3mrF63fXzBITD9g2QWHYH/ZMQeDUyNjEjZySljzNKOdzQjdQdz2zXMMwgghY4O2uYei7O82G%0Ap3QKaTICYPVE6VKE8NRddEQpCQ4PaUZhDVoK9s3A/aMlTdezPkSITDeCMhYloRs9ZV4SgGqxonSG%0AXdOQp5b9/oD08X/0Zl8ztC2rWY6xljBFqXt7aMmdpKlbrNRYY8mLglVV4b2gblryTBP66IYUk6fr%0AJ9b1ganr8UrilCRJc7oJEi2wUnBUZjR9TxgmrrYHUqOxJl7UEqs4dBP3lzPSNI1CezHhg2Rddyil%0AUCqwbgYWVcXOg1OG8+M5TdPQDAND23K+XDCOI5v9gcwollVO0/vYpQ2B1BrapiZME9ZatNDkWRZ7%0Ak3e9BSvuhkTWoJBcHWoYeuTdsMMqRQRCgzGKKkk4tA15kjJN0x04ydEEEaOZfsJqw1FV0I4T2/0B%0Aaw3bdqQfJ/I8BQFKOaoqCpIzo9k3LUezgkPdUlhF24/UbYcYIwJaWYNzGeGOlqvCgB/jQUgjSbLs%0ADjpARGznlq4byBPLNIyMk2Cz32GlRhqFwlOmBe3gMWFAK33XxYFlnrDeNaR4TJJSZAlD3yOE5ijP%0ASO+egZMf6CaYkNRtR2JVjPMWKV5bMqUYid1tHwL0LYVLEEYz9j1WSZw16CTFmYRpHKM0W3ik1KTO%0A0nee2XzBJOL3uXCR6Nf1EZwig+TF1VtKZ2nGnkQpyiyl6zxKTGyansREF1eRFjRNg5IxcSJDVCNk%0AxiERUeQbJIemYZgCPkQX1hgmnFGcLFcsVyVqDBwdVdSHmqosaJsWJ0Aay+16i/YeKSZsnmJcyehH%0A2mGgPexIE0eRp4xd1Fgoa2nrDqMUSgmKLEUrjQqB2/0+4t5HHy+o3lO5lMFP7PYHhIz/e4MXVJlD%0AAlPf4/KcPDFYJdnWPaIfcc6yPjRIJqS2NG3PyWxGkhq6Hs5WFVmSELqWoCTH85IkTTF38mdpNEPb%0AkWeOKrWMymJ1rEvcbjbMyyL2sZ0hzTKEsYxjoOs75pml9hNKSPwwsOsGhBhwQjCJ+EzPtGHd9EgJ%0AmXNoAdMUaYOzxEYXqo5bRqkkUkW67NiNTCICcI5WC7RW3F+dkGYKm8w4OTmhGVo+un8PpQP17YFs%0ANou+OyV4ebvn1du3nK3mDENP7QWzrASgGzvKxDBKRSIjPVYnDqkNXT9Spgn7KcKSnNbI4OnDFN2D%0AhWW7b0m1Zhzi4GHf+0jK1IbBw2mVkWrJdoBZYrFakmjNJGBmNIfBc2haThc5aZLStA1KCd57/Iix%0AtwjdcPnkA6wM3Lx+zWJxzPGDxzz/yY9wRclf/vmfIiePF9EF+mbd4WzFen/D+TzHFAVHq4qTPOXi%0A/gWHtmfXeW5ub1gPcOg7Uqlg7BAy4uInP6GNIncu0qutRQlJcTewOvQBLSSXs5y6G5hk9BQO3hMQ%0AnGQOazRfvL7htEpIspTnb67517+sHa//4b//d9/7F7/+Tzg/XfGDv/wr7t2/4NXVmjAJuvbAb379%0ACS9vRx48eEx/84ZCeGZnF6xWJxitsIklhAExDtiqpN2+Y7Pv8OOBHz9/GSeRIUo8/9nv/i5/+Cd/%0AAklCZWKR8ub2mm/96q8g+omzy0sm3/H+k/e5efOKZx98jRfPv8QyUCxP+bvPPqPZR3rM7XZPkaUI%0AAt0wEKZYrZxCpK2dr+acLM5ABA67HQ8uVvz5F6/45pMHfPbFz3FGoqVmWwtOlksKTSSIjSOrakE5%0Ar8iLhMQI1psDRaLY1ztevHqFHzqQkOD46u1bXLXk0eUp9589o2sOnC1zrt+8Rmrox4lZVaGNxI8T%0A7z14QJLmnB7Pef7VC2SATdNS7/fcbDZoJq63NVrFtayREikF/eARQmGNZpYXkeDoJ0odaE3O6XKF%0Ab2t+9uYNZ4Xls1cbfuNXPmVoGxap5atdQ26ixHISEzCy3bUMfuT0dMFPvnjO+/dXvH79kvtnl2hp%0AyBZHWK1YnR7hATFssDqW3Mcw0tUtZZlQlgUXx0fkRc7qaEle5Iixp+09jy+O+dO/+THni4IvXrzD%0ATD37YcT7KU7cEVEwaw2J0VgTpzi5llSziiwveXK6YGi2JIljs9kzdJ40K/CHA3Y2RxuHQtH1HX27%0AZ+pbTFpQpobDnaS3SiWzxZzUZUhtmEyU/CXzOeP+mtxFca5JDMMAiRpYLOf4ceKDZ++TZhllEf0k%0AIgSq+ZJUe169eocYO+pDw6urt1zvaqyUCC3YtyMQkFKQpRmESGxczkseP3zA5dk54nDNpCS5EXz1%0AesfDizOa7RaMo/ETuXK4omB9e0Pu4LBvGcYJ6yR1MzIrE0xiKPKKspyz7z0agc0Shrph7HZoEZBW%0A07UNzkRM8MMHlwgfmM8r8jKDOwTzOEwcrwrWdc/YNhzqnt3mls/ertEiUKWOl7eH6NwwkSzqQ3S/%0AWAl5lvL44SPOC4ucBnzfoF3JYbtn6DuqJGHUBi00Wmmaocdage860rQgSSMSOQjJRIznpCZFpylN%0A58ldFN4SBsauYxIBCNELM7VUVYnoB6qywDkLSORdVCrLMybf3TltPG0/shk9V5sDM2c5jBP9GIlM%0AhTUYmzBNE2L0rFZzVoslsq+RfYu1cRr3+vrAMAwYAllZRfpY29NPE4mVUeDZDqRGs1zkOJfjLLgy%0AJ8sK2rahGUemMWCzhKnt4jRZBoZpJISIPg536HFnHUJAUeYoJE7AJAzjNOCkjt2Xpmff91zXHZMf%0ASVPHrp0Y/IRSkjJNcM7SNR1VarEuwUjNaZXy5vYWJyaSrGCWOja7A/eWMxofGPoIrrBWMxHwY7ws%0ALKoUZSxOK6RVWOsonKOcFfjeo41Ch4mgAs2+JoiAETAJEWFCIsTOV2IR8v+n7k16dc3S9KxrdW/7%0Adbs7TZwTTUZGVGZVZlUWdgGFLVGyEUY1ACRgAGLAj2CCVZIJyvUD+AeMGDBCspCFLNmyDIiijKsy%0AXY7Myow+4jS7/dq3XS2DtW1+Qw7O9Oicvb/vfdd6nvu+ruynaY0mxry1rIqCQmvqOotRjyGxHyZE%0ACIw+YUOiqQsqJdCqJIjE3I9UlaGtaobTnrrI8vJ1W0IS2f2VyDHdmHsVptBImbtZq7qlNtnHlh4p%0AakEk2rpmvWjQSmCqFi+gNoAPTC4f1mOAYeqxLhMYV23+HJmiQPiQpbi6pCwl7eOQyQYoKs1x8pmm%0AaTQhCJKIWalQVmijSSFSVyU+5Bh6IQJTiDQ60c2J5+cLjt1A3TT5MpJSnujHwHqZo57LusG6iSiz%0AtmC5bpid58l6iRCJdbuk956F1iQtMDILupO1OAHTNFHJRF1XLMsMdtAy/459EniRI1laZ5S8VJJZ%0Aag7HE845xgg8OookCS01VVMS5hzb1Lrg/SdnTDZQSEdVN5jCsDueqB5JbvNsqbWkbEqSEJRKUKoc%0ACRXRc5wcUYNUgvNFg9aStiwpi4rh1FHWBpEgEKlNgTEGHy2lEgTvWFaGRVMRUnaDmbIkSgkiawpQ%0ABXOAWQpcgnEc6VwkRZGhFIXhbLlEyEQtJS7BsllghwHvA+2iZlFA73KkEGC9WFIWGv1IIi2qTMPj%0AEckdosvTfy04zAOrpiJBhoiULd04omKW+GotWCwWFBJkWVCXmkZLBIJFZZhCYFEWNMaQhAYt0OT/%0AC8KgCnAyp4tcgoduwrmA1IqPXjylKDWFUhAzYGbTLtmsV9yfemQcKYqS5bLm+mGHSQKi4+EwsG4K%0AjBH0LlJJEFFSlioj6gfLyc0YY/JhPSVWRY0Reeuet5H5Ha2Dp6xqlJYsjMRZR6sEQeTzn9EaYwxK%0AKQot2Y8jZVGSpOB+mGjaGmcdFsGhnyhLw4cvnnJ+fkZRa4b9LitYzi45POwJpma0A348URQFJzsy%0AWk+bIrf7U372aYEpsuJgGh3eJepG83CcuFw1dD5QKsHuNNDWBYuqph9nhEyECFVdoGKGr3mRsp8L%0AeLYo8cEzes+6zITiqiho25LD6YSU6rHrmBgDJNLjJS9RVgalNf/ZH/4durFn3x3w3ZaqWHL+9CXH%0AYWSx2fDFL/45u7sO0yhUVXO62+PsxJu7Hf3sKaXLcW4i/cliysRhnPn6y7f83r/7u4zDSPQRFwMp%0AJLbHjsF6umlGSklEokPg4BxaCIrHTuNCSdCS82XN6DxloambMm9bJ5u9iUYx+IgNIZNTXeI4zOy7%0AgT/6daUa/vd/7+99EqcTn795hW5q/u2//ttU/ZExJoQu+f0ffch+GPD9jCiX/MaPf8K7H/+QzcUV%0Al++9T7VaIqRB1EvCMHHeFPzFX/yUuqi43Z54eXlGJPHkbMFwuOP17Y62Knnv6oLvv/OSD9+9ZN85%0ALhYNi3XL5OHrX33G6vJdDvcPvHx6xqI0/I//0//MctmQEnTjSAK8c7gQsNYRYuTJxRX9OFCWBdbN%0AHLoTs51o6oJmueK5SRR1yX038+OXz3EisqhbkJrT5Pjg+Tu06w1XZytkZUgxkqpzFssz5t0D929f%0AY7Tmu7cPrNfnPDlfslgu+PiD5zzc3nO6v+PFu+9xcfEEN88kGXFOIdxAc/GU5B3ffPkaN3tW65Kn%0AV0/5+c8/5f/4Fz/jBx9/wND3jDFSlxofoOtHZuc5X69JKeGCy2LOeczTyVXL4AO/+XTD1bIiCc1F%0AXfLBe++gixKjMj58fXbJ+WbNs6dXGCMY5466ainKBcLO4Gdsd+LmbsuiXSFVzAQ1nVhuLtjf3hDm%0AIZcjVYFQMM0CvGP99DmL5RqVIqVpWKyWLDZr8I7t8UiIFpUiQUTqtma0kd1p4O12z+XFGmNKdscT%0AMWUEda0NSiti9Hzw8op3asPFs6cMU8DESL1a8Oz8iuPo0FXF1WpD0TRIPGVbEezM6uIZ07GHEOh3%0AdyghGLoxb8hKg7eO1cUFzlp2b19R1A0i5J+vdRGtSuq6oFyecXl+hpEGaRqqSrFcn3H54l2Sn3l1%0Ae8cH33+PV9e3vPcs/5u+vL4lpIAqKq4f9nkDojQC8gu5yXS69zYNl2crhC5QIXF2dUWhTJZvrzf4%0A2dE2/5oGeKQqDZKMlnWTRSeL9A47zwRREt2AFJnqWTUNu5u3SCmx40Q/TCw3S7ohsKxKLl+8JPpE%0AYwq0yfGOuq1plwvWVxdM3mGM4ma7R5eGEGHfDzjnGVN+qE7WE8g44rbMlLqmULy4XPOsrVBSM/tA%0AURisi6zaBTZEiqoiTY6mLpjnHqklbVllX4dPKBnxQ45HnV8+Zzid0AqG4w6pFMdjB9EzTJZpsphC%0AM8yeRVninUOXTaZeqQIbFIUJ+Ai6KREi5QiZFBwehxoPj72u0zRyGC3dNOdCt5LUZcWx70kioUXi%0A2aIGrdBa87A9MEwzTzZnrDZnKAlaGfphwo4DQiZSzF0Dg2S1XJLcnH8/Zcmhc1Qqk75C8ETvsNPI%0ANFsikv2pf5Sk58NxWRpiiBRSMziQwqOUZgohx8q05vzqgruHLYPLEvIQEwr4btuhJfgAKIVWEjtb%0APAIp4KzKLsQU8p8YEs4nkAJrPUhBCIJSS6pC4mJkXZfU2rBeLgnesjAq9yxkifATAOPQIR79dRAZ%0ARp8VC6Whn3I8TkqwQaCVwKfsA/OEHIcuNJVRnK1aUgrs+h4QKK0oteL19pDFwEmSpMY6z9P1Chsh%0ApsDlsmIeJ1CCtirp+wEfYFkWVG3eYhAyzGJZaaaQiDGhpXg8NAuCcyidLaZNVSOiy7QtkZ9XMmUF%0AwWmwIBO7fgYE0XuEytTP+8OQCSEEfIK6qWlKQ1MZNpsNw9BlV4/RzD5y6HrGR4ealBplCmTKuPc5%0AJqydWBYKKSNny4YQHI0pMUpTlAZnPUVRMNrAeVthvSMh8XZm3TYIpYneUsocBz0MjoUSKJ03SSEG%0ASi2yBDUKgvfsuh5PJhaSArpsiC77eryPJCWJJKJSbCpDWRhmO2MUFFpxGC3BOw7jxPmiZnQRYQrq%0AouJys6abHUoJjIax63M8z+QLnY2KtlAYVaA1nMZcNWhKzcNpQCUYZ4sxJdZbZAIEGKERMaEf48hK%0ASmbnuDhf4X3AWp9JsxHapmXqB0yVn4e704gpW5pa4VNiTlBrgRaJfrTE6KmN4G7f4ZJgnCbKQjO5%0A/LMPSGaXI4vJGLq+h3lCGHh+eUZ/2DE6QaEkT548o0ieKSYOw0ypxL+Jjp1OHc0jdVYLAUIgUsoC%0A+Zh7SlVRURSaSkMIlqpsid5x6DuELhlnj/cOpVT2gUpD2xSYogSVO0StFghTMo49pYz5Mz3mmGQ/%0Ae2SKgETrgnW7IAbB+eUlUwgwzwzdAaMFjUmU2nCaBYVJmKSwfqL3IvckJfRzBmopYyjrPDwnRlLw%0AFELRHTskgaYoETpvqbyfaesFzjlc8BQmf67nEOjmwKYtwRTYAJtljdGCoDR2dlytWhIifzZiICbJ%0Ak/MNu1NPWxcUytA2De+/eJcCSV3XTLrCTiduvvmWxapgWSs2FdwfM+U2YJBu4oubBzarJSl6tqcR%0AIzUnl3tX56sWO2dHm58tIubhZIyBRdMQSBSFYr8/0lYNxyFrMbrZoaVk8oFaS7yUoAvqqkBJQSCi%0AioroLTFlZ+gwDGileP7kAuscTVVxHEaenm/YHjr+4Cc/ZjoeeYiG5arlrFlyevslymjWS8GyavNm%0AvSkY9we+vXnLer2B6HnoOop6wbabWa7PmLzjoqm5fjjipokCTa0EP//8MwafsMHn/q/tkaYi+Pzc%0A1ybTlL2QGCEwWlLUJT5JlCkpdcRLRddNSCExRjGME7P1rNuG96/WbLuJ87agVJL7Y8ff/aNf04vX%0An/zJn3ziRMHZ8own64bf/vADRut4OE38zR/9Dt/c3vC7/9ZP2JQBQ2R5/h7j7o7XN7cIFKZqadbn%0AKHLpeXm+Yq0Mv3q15cvX39L1PV/d3PPxkwvG0TK6wI8/eMGruy0//fIrfvu3fof3v/d9fvij3yLO%0AAypKrp5dcXP9lt/7G7/P//4P/yEPvef1w4G77Z5FWfD27oF5toQUczb36opxnnDeZmGmlrTtEhsj%0AMWSh8g/ef5fFouHNzR3vPnmHuqkYYsL3e16crzg/2zB6yYuXz/j62zfcHy0vX7xEJMn1q2uahaYt%0Aaj5/taNoNFWc+bPPvqERktIo7Azf+/B9DrsDt2++o7cjRbnk4uqSoTtCioy7W5brBU+vzumHibu7%0ALf/XX/6S+92Ru/sd1ge2pwE7zTnS92gLn6zFOUdRFBglaZuG4AP9NGO05ie/+QMeDh1vtwfaZsk3%0ADw9M48jx7poff/wSXa3RfuDQjVzfHThbn3E8HThsO7zPWfyqbNF1Td9tuXj+HlopKlNlBDWKsm4I%0AzuOkoDseCG5meXbF7uYNN998hrczINmcbbi/vkWVLfNxz/V9x3a756tX19yfRjbLJa93B562DZ9f%0A3+GcI5GLouvFgl3XP2afBX/9hx+BUnz96g39aWZMkUN3otve8PxyjdSay6dPCG7mfttBVGiZePvt%0AW5yd8W7g/PI5pq6Z/cjLFy9ZXp6jhaJ7uMGUC5qzM4Zjx/GwJxDRZAz4N19+ie2O3H73JWOARiWK%0AdoHQZfYsOU9TGj7/9OcIU3J9fYsrWqZjx8++foMLgcl5NnVFrjzn7kAIkXefPOH9l8+pCg1O0fvE%0A9e6e8zLh3Yw0huXZOWEemJxHmwUqBExZ0Z1G6oWBJCiqGpSkLSVle4Z3E1om/DhSr8+YhkzCPPRH%0AumOPjJbjqed0PDLub3E+4GaLSBGpCpp2wbppkN5xuN8hjWG/OyBMzvV/8e0N18cOa13GYGuVYQLW%0Ak0JWAvz2999lvV6w3Z1QwrC3A6WIeN+zqA0RRd2UjOPIafAYqemnjqbzBd4AACAASURBVP44oYyi%0AKguELjMiPo4U2jBNA0oo7NjTDRO6KPE+MnjH0HdUQuBCIpCIzlFoiTAVy0LQTY5Fu2BTlqzrGhEi%0At/dbhKkyACZEtI98cbNDK8lpnNk0FQiFixEjBIuqZtG2vPfsnHmaUUFBWTDagUZEhmnkNFtiCCCh%0ANAWgcHZksAHvE6tFhVAaF3M/ad0U7LfbrMOoJEM3IHSJdYF+GokyMo1zhieYPECpZb4kLArF5FM+%0A+PvIQgq0gPu7e9CG02lgPzsaLTl0MyfrSDEwhxwtFVKyKMssm1ead642iBTZn3pSUXGyE0aAiJ6q%0AVJxGy+QsBI+QeXK+G0esjSxXJcEFpClRxlDoyDB4hPA4GxAp5INfSPkZnRLznCNWzidOk6VReXuP%0AkIzzBAhqrViV2cezP5wY7YzU2ZNjpxE7TfRJkWJi8h43TywXC6TUjKPlcrmkMJLNsmYYZw7HkbKp%0AGOaR4CzDPKMLjYwelxJSyLwB8ZbClIQUKJRkijm1UBhJ34+sas2pn/DOURoFGEbriCkyTiM6gUiJ%0ARAZhqBRBG1ZF7rksS430oIkoJKfuBEoxDTNBStI0cZgck48MziO8z665ps7xxLLEOc87Fytm69AR%0Ajl6QVIJ5IsSIqcpMD5EBNzuU0dQKXJIZW68Tw+iYHsEiwVuUUBhDTpDMFq1rrAt4b3HRY6TEkGOt%0AU0xUBHwUSPl4gFICFRMXywUpxOzYjAE/O6wQNDLlw+Ac2Pcjo/OMfU9UinF2BJ9F0S8uV1xslgzj%0AxO40IQpJ9B47DVSVAqHAW/COKSQKo5jdzLKqyekmy91gmWzEqMA8e5aLCmkKun6grhpmm88NMWYq%0AXCk13nrqqmCac3RWVDXLUjwW/WHTNDSFQXgIMjLOET/PFDKhCQw2sO9nppQIzhEwjw4iz9liidGa%0A956fE0JAuoBaNPTDSKVgezqiS0MhFNZNnA4nVutlFocrk1U50XMcZradBRJKJYrH6gEi0luLEiXH%0AwXG5KvHRsWpaYogYCYdpwoSIS4JVrXFRgndUCFL0iCQ4DR299UyTx5IokqOuG252J1RRIFTWBpxf%0APMkHbl1wHGfeuaxJSuO9I5mS4zgRQ+T6fs+yMQxT4GxZk+yUo84i0tYl42SJIYNkji4xzwkfJ9qq%0AoapLeh/oh4GmbpnmhLMji9owzRMiChZlxXGaKVPASEWUkkoJJJKlyYohkRLOeTo7M7tAZx14yzxP%0AKJk7XklJ4jxz/vR9np7X7I8WbwMvXl5moIcU7B5O3A8D45zjkyE6iqrhvfWSo7UIZCahPgq8rzYL%0A9uMMVUuMgkWl6W1ORpiqJqXAGALJKfoQ0cExOcu6avLvN0aaUuOdx0pNSY73L40kuJC36TExuqzO%0AKbQkAKeuoy50Bn48uWQ4nVi2K/7D/+hv47znxdWTjK9voD57Sulmvru54/rhgfOLMx4ORxabS7Q3%0AnOaOsqzpxo6v3txysT4n+pHZzrhyw49/+4fMM1g18nC/4+MP3gM/8ZdffIedBEmXxOAoJazqmt1p%0AgAQx+eylTAKjFYtCcTiceLZq2XUDWkiO40R6HLLN3mfXmvM8bStGqeid52F34o9+XaOGn3zyx5+Y%0AouL64Rop4Is3rzl78pQzXfD5d99xtzvwh3/wN9FCc75a8dFPfsSzjz5msV5wdnFGeszvex9IItI9%0A3NK2mp/99C+5PRzZDxNt29KoyOwSvXe0TcH17Z7vf/Ax//F/8O9x+ewpzfkzfvqn/xwvK2Q8cn5x%0ARbNc8atPf0mvDf/on/4zxuHEw26HVDoDAWJk2VY87A+5SFkWOJ8nwfNsUapiHE8kEsNwQlYNSxmR%0AIfJnn3/L81XNxdkZYrYUuuQnP/khu+09T56cUROZp444Wwbv2W8fsGPHm9dvcZOlC4m6aHlyteDp%0AYsEwjVy885QnF5cs11e8/9EPqKqCernhdDxy8fRdDqc9Z+slwzSjy4o3b6/5X//J/4lWsN3vEEqx%0Aamu8z4XRcRqzKK/M5cq6MAyzxQeIIXeZ2rrgerenMYKFhOvHqNtmUTMNAyYpFlqQlGSxbLLX7P4e%0AaWe2PjJOE9evX2PwzH2WUQ/UPH/5AkP2LQkp8H4iuoQwNce7a66ev0s3OJabM7q+Y+w7tMg+JecT%0Ap3lmt70juomH3ZZtN7IwJUOIGJH45ZsbunHCGI1IMFr32B+RGW2bIsfuQNO2XJQwnE48DDNldAw2%0A5phjs2RRaXbbO5QxdNsHysKwPZwIRnJ9fcu6VtSmoDYlologVIMyeZq7WNYc9zvm3Y7JeW7evEHF%0AjEvXpsC0K/aHI8qO2GnM2ymj2N7eomTgzXdfMMeY6X2HgSkk/vyLrxhs4GyZy+M+pex1MSVaeLTS%0ALEpo25pSeubTgW7O0kvvEyEGVs0ZaeixdmK9WdPvd4gY2d49EOqa0+mIdhMiepTQnIYZUa1ISaBl%0AzI6TfsBOI856TrsDdhhyZKtuWaw2CCk43G9ZrxbsHh5QlcHHxHF7T/Qzx+6EEoK77REvJJ+/esur%0A7YHZebTRBB+wPiJFhhVsmoLlomIcO55cneGGHhUGqlKjlCZJQ5izJyZZl91t2kAIMM0MPtJsFoSh%0Ax4iEEhIfErJsOPUjIoOcWVQVD4c9dhjpJ0t37AjOUlWLLEAtK6LzhLFHK8HoMkrYPzrUpvHE5Dxz%0AN5Ee4SBvjidGFx57og7vE4UusD5QCo82hstWU9YFyQ70fcexO7GuFKiSbphpihrlA1VpmGdLijmS%0ANPYTatnmmNbQoaTC20g/ObrR5/J9VeHmiX603B86ZEoIH6i1Zh4tuixp6wrvHX52GJ2L42iJDNk3%0ARfJEJYguchpnlJD088S2n7g8W2NDZBhGrIuUpqTAkYRks6jQMpH8hBQJ6wMyZL9NiNkvuK5KjM7u%0AMCk13jlUhFhWaClw44gWid1pYp4t236mG6ZMR5NZ1nx/6jFFhZ1noo+UUnCcHJu2yu8QIUnBc7ao%0ASFpn/1GMhEeASgiRMDuClEQXOFlHPzmE0UzDSGlKFk1L1x1oSsVpnHF2YL2oSW6m1iKLwmtFUbaE%0AENAi+xCFkohHmmCIEMlo7XGcWBjFMDtEkkQh2J/Gx4t9RsZPs2N3OBFCwlqH1pJoHQFBihnw5Kyl%0ArnLUsarz59MnaEtJlIIUE0nkWNF9N4IyFDp3UfK7zJGEoBCBfTeyLAVaSTSB0zhQ1xVp7hGyQCqB%0AkQWlEsw+vzNmazmcRuqqZIyRYRxx04QkVwvLwjDOFu9zLFWSEEJwGGciEh6BLEYJbMoyYiMF3joA%0AzpqKU4is2wZvHZUR9M6iRFaiJCnZHQYOk2N2nrop6YeZUhusCxgRSSmiSNh5oCk0MXrOmwJnB6qy%0ApGmWiEd6cYwJlxJaKqSAUmr244wQkeOxo9UG6z2r5ZLgMzirUJJmuaCUkuPQ0R1PlFqDT+hC0402%0Ay3ttvoSScifFx0RVNYR5pu8nkDGTMUMiacUwWTqfGHwCmTe21iVKU+BjQIuI84lS+dy7Cp5hGNgs%0AKlqTUKahNZqqbJDEDE8xin4YaKsWJSXKyNwDlgkXEmVRoqViHCculzVJKqpSM44jLgbG00AjJAjy%0AUM0UqJRyV1VLxhgYug6MoVKSGAXOz9SblugSSsk8JERxexiYvKdpKvrJMg8zi7pAishmfc7psKUQ%0A4OeB5aKiLGvKOBCFoFWKpqhZLGrGafo3G+QYYN22BJGQMUdvU3zsbDU1hpQ9ZFqxavOWZ5wnSAIN%0AiABlqdidRhaVxqhMLhUKZIzYmLfQy7LMQ0GTpd+VUjlhUVUMIaF1QVUWzCEyTZ6P3n/J6fjAj3/n%0Ad9g97Oj2txz3B9pCoGPgyeUGIxzn58+Qc0aif3d7z6opmeeZ0QVqqbg59tRlThaIEJAIXIgMfcdZ%0AU6GCwwpJWyimeSS6md1ppFQFUSbwnvExpuzRrNqawVmCdUDekhZSc/SWKKGQmlVjsNYxJ4EpCtqq%0A4OrJBXe7joftnp/8zo9Yrc9oN5d89dm/zGc5N3B1saA5f86TTUG1fkYrE1IatqcTRXTYYEkCNvUq%0Aky0rw7IpeHm5yjqEusoAqrbB+Jk//6uvc8d4GkEE5jmTGG+PHUoJhtlRFTmmKqXgycWS/aHnfL3k%0AOIwUQnCcZ3bjTFMUTNbSVpq2qrE+cHG2ZHO2Ynscf73hGp988skndVXyu++95LvtjovFCrzju/sj%0AT9cF/8nf+ndoisjFe7+ZKS/TiZs3d4z9AySRXQreIXQiOst3X37BcDrhQ6JIRzaLHCP6F7/6luMw%0A8OMXl/zl59+wWS747/6b/5x/+fPP+MXP/hzbz5imZAZi1zHtD7z6+iuOxyP/y//2D/KkbLvj3/+9%0AvwbB0s+WuqkZ+rwhqaoaax0xJcZ5BpEfJmeLNv/yyoJVU3HoLU/ONkjp+d7VgtPkac7W2ODRlWRC%0AQsoxCG0aYhiZ55HrV6/oRsvbhx0xed57tqGtNL98s6cpaiIBOe2o9JKigKZZ8NP/98+Y9wNFrTn1%0AA6+//RrhIs1iyc8//RQpIn/6r36Bc56z1Zp3zxqCc9wce6J3OJfxz+PsKLTKWPmUMoKzaSAmjsPI%0AD188Z5oG+ingwwjeURt48eJdtv2EN4LV5oKkIvdv37J58S7jMBDshJ8tw+S4vT/wMM84N1ImxzB0%0A+VB57Bj2t4yHE1Vl0NFze//A7uaO4LIfxqicnxcx0LvI3e1r/uqvfkEpDV+/feCjl085rzWfv7lh%0Adzrx+bdvMAJszBRK6wM+eMqyxIeAQDJOM5u25ccfvsft/RGpI9M0cr6sWKw2dEPP5F3G7a5a7l59%0AR7VouLl9oKkl4/GETInb3YlPP/8G62Zsv2PaPyB0Cd5x2J8ItscOM/1ux3GaGYae8/On1Ks6R/3m%0AHmkdzXrD/faB7uGa9bKh60aKakl/eGDqOn7x6obPvv4GGSMn6zl2IyHGXCqVgkR2aWUHR+C8bVnV%0ABqULXBgZTz1Prq44njrmYCnbkhQhJYt3DlEU6AK63YFCKW53J06DYzuMbFYl0/4hx0FSZLc9YccT%0A+7s9fupxPvHtzQ1X51coDW3bUtc1p8MJTWJ9+YTxuGezapDeYxZXSALffv01bx4OODtxPB6JMdG7%0AjE0OMZFSZLPM9DYbUj5QNC1PLy5w44wy2RnkYkImSClgFRy7kZQsu4cHTKHYHnvA4fqR4+AeJ7sj%0AWgkqAyoEBuvx08TQ97mz1Y+0hcELwTTPlEWB0gmVBNbOaJELvYumxE4DwTpOLtKNDmdnjt2ACxmw%0AUCnJ7XFkGGfGOU+UV8uWcZqp65qhHwnBc3V+jpImAymaApcSIUClM+ltjg7nHf2Qe1+7wdJPPdE6%0Aoo+cJs/gAtM88/RqhRgHlJTcbw/MNmbCXchbAmUMt6cji3aF9zPeuezQStld0zQt8bE0bX3Ei4Jp%0A7LPkMwkkgbbOUuVX9wfuDye0UtSFYdXWNO2S4DynYaDWmroqmedAUyuUkHlL5j11obEk5inDew5d%0AT91U7LtcuHdz4DBaXBRMLsubN3VBKQReKkSSzDZ3NpNz1Fqhi4J9P9OUBUM/EIEQE0ZIxCOsQYjE%0ANFnQhkLC6BzeR0qdv0dSSWyErhvzZdA72qYGoVkuWoZxpCl1BkskwTBP1HXFyQWSC2gCKMVxnCgL%0Aw+7YgSBfgu2MjNkN1zmXn08xchwGypQwKnfcQOdYVj/irGO5XDDOMxFNCpZp9qAEMiZCyL0LOw8Z%0Ay10UuJgQwaO1YpxmjBJMITE7TzfMuBAptWLV1BSmom5bNnWJD5ZVVWGKEiUU2oD1CRshuZkgIGpJ%0AiolusgAslzWnfiCEgBKGbsrxQxcDWQOUqFV2Y9VFlQmX04R1FhDMKTDaSAyeqR8ZrSMkgQICIm/U%0AHhUTHkUpEyFGhslnx1rVsu8nkoDd/sSiaTGSrHco6sc+ZqJVguViRd+NTMERpabzCRFyrDoqxewD%0ASmu6OUM1vI9IETn1jt5mebIgkRLY5FkXBVQ1h8MBSYKxJ8XE4pHEiMykYJxFIvEConWM48yyqbm+%0Au0UJSVIK7wPjPHMaZ4ZxIinD4ALDNENMTNZTG4VLkJJEmQIhImeLkrqsOHRT9tcZw/0wcRgcrQrs%0A+jEPTkIGdSipGOYJKRPHfkJEzc2+Y1EVJATLRtNPjqpq6ezEanmGsj04h5KZ6rcbZ0aX6PsTfpyx%0AKeKcR4RIIG+HwuMGPCmDsBP7YWQYXf7cmopuym7EFHLUsDQSh6KoWrT0rDdrhtMRLRXD4GgX+bs9%0AxjwY6PuBKDLMZ3aRKA1aJvphZJwc1it2xxyTq6qsMwhaU+oCKzUagVESph6vDCpFpuApihrn80Uw%0ApkRIEeEjUwjEmHGBLkSSEOiUAR2n2VEoQSLLmueQEf3jnHuBL16+JJUrvv7mK1brBuzMk/MNP//s%0AFfWixAnB9b5jHCZknLk/dITo2Q8WZUoKBbOzKAHzFJkGRz+OtIUiIfBakGTBdsoJEakrVsqzn3J6%0AxnmHkYopJFQIOJ9oGoMMgeCyzibG7HmzIWSgFZHDOD/KiSWlMTyceoxWzMPMui5553LN7/+tP2R/%0AOtG2knc/+B6XV5ecdjvqxTnSeGTV8NXXdyQ/YE97ttucakt6yThMnC0Nzg2EoDlbX/Grv/ocnyT7%0Aw5bj8cDWwU+/ueXV/Y5NUyFc/o5EpTl2Pf2cnX0ueGJIVCYTj+PsGUMgkgXlU0wMs6dU2eFltKYy%0AmsvlEqUVX93t6HuLiIFxtr++UcO///f/+JMYPXUlUbrkb//Whzip+e5ux+2x4yc/+h7nV7/J1bMN%0ABQEdJ87OLqibFU+//xvIkBjtwOjyAfP5ex/yj//xP+LDD9/ju7e3vH39hrPzF5w1DVWj+W//6/+U%0AD55dUVdLpnGGsuKvPvsF/8V/9V9ycX5JUwqO2xOmFAzdkXtb8OmXryj9gI2RD55e8ObujhcvnjLP%0AjmEY85fI5v6EUnlSer7Z4Lx9zHYrpJQ8uzhHmoJvbu8QEp6/9xGTFTzf1Jy1NSlENk2DqBf0xx0a%0AjVhUPOxOXNWGu4ctZxdnvNlPqDBTN2dUusRoyd/6Gz/JqNCpw/qC7faezWbFOx9/iJ8tz1+8y2a5%0A4O71a7bbOx5OlpuTxfY949jz4YvndIc9pm1yHlYIZucZrEUksngzCbRWWUYnYVnXBODZZkPRtnSj%0A5b0nF1gCNwePJkKM+KHnvedP+OKzb7BCUEbJMHf0LvH2zSsqrTm6QJhnDsPE5WpFb2E8HFiuCgyJ%0Aoe+5udlz8/oNsmp476MPadqKuqrwfiJMnsN+i/WOcnHBd9++Io4dWkv223t8cJjFgl9+e4NOEZug%0An+aMDJaSEBOLxQLv5jyJFJK2NDR1hSkrhDbM3mNFwf50wgiNEXC5arBdTx8C/bHDpITXmpuHHfZ0%0A5F+9uuYH33uf7WmkEJEkasaup+uPGBXZ3d2x3x7YPxwolkveeX5JuVwQbWDqD9R1w93+yP12S6Fr%0AButwc8DPHRGBnE6MsuAX37zBOYcNibtjB2TUboyZgFUajfOBqjAZTawV7WbNOE5s1hssgVNv84QW%0AQVtVxJC7Lg/be+ZuwuMZfeTu5oaHhwdcEqxLTTeM1FVDTDleMYwdp/2OfhzpuglH4sl6webyAiMl%0A1rr8so0BlM4XcGWYeku33YEU9Ls7tjbwZnvkze5Ii+L17sTkHCk+TkVjojSGqlA454lI6kLTVCWD%0AtZR1hSwMx9NEVWiMKfFzhke4yVNUBfPkCGFmDjk2Eceez24e+Pjdl4zDiASEqvLnOAW60xFinsh3%0A40QkYmSi1JokDBBRUqKblrIypJQPs2l2KAm1Nlg30SXBaB3MWWvw0I2PaF6Vu1FFRa3yJjYKqJsW%0AkUIOiAnY9iPL1RIlJMgMPTBSMRw7lNb5YtCP2BQyitnPXO8PXJ6do7XBOk9dL/FRPHqeeoiBKcbs%0ArKoLCiI2+seDfkZom0JztlkxdQPVckE3RVoNxIghsPePh5xxJrrI7bEniTxMCjHRViWzyzTFEAOB%0ALKQdAvSTxYVEs6jpR8umbUBqnHX5wDUHlsua6B89NT5ftOZx4DBHLkpNP3uWTZ1z+1IhlWCep1yw%0Ajgmp8oGyMLlfhDbkYHHClAWFkmit6eZIsi73Fr0jCkEfUr7cOc/sAnPIcIbRWrQ2dD7w4mLN9cMW%0AY3RGVXuHR6G0ZNtNXG6WpBTQpsLOjrOmRETQRpGSIDmHNgoXAnG2fPHQsSxLumHk6XqBjzJHswvN%0AMOfeqFJ569vNMypFIgmHoKlKTv3IYrFgsajBe2RR5E60nxFIjBbsbZa/nvr8d40uoFTevoYIq0VN%0ATJFDPxJCyLJ5IlOEqiq5Pwyslg1S5HeCdx6NpC4UPmRlSddb6iprH5xz3B57BpcwMeCB6BMIRV2U%0ABALHrsNJSbQelyKLQpOIEANV29BNltWioSgMTV0SEaA00ntiynLcnQ0kASGK7LWbZ3ySmFyZo60a%0ADsPIqm3oxwyLkFJkoI3WeUNflQTvaMoCISQ4jybRlg0h5QSBMXlDFVLATjPXg0MlgRSJTVs9urAK%0AZmvphj4jtrUkxEeViXe0RhFkYnaRsjSYsqBdtGglcxfKWkYbKLUBCbfHgbousS5SGcVgHYmE845x%0ADnipsPNESJGrzRIXAkrAerVitVjQzY5FZdBCUFUNC60RPrKsa/phol1mD2JMCSNyqiJqxaGfUSIh%0ApECIgqIscLNlGHumeSQpwzROJC25XLV0Y8/CSKYkssIhZlCItTOrRYvzEWw+FHscNilG57E+ZWBZ%0AikhtCDGilcGFLMHNRD5DCp5pnqiqmkIIOheoq5JCRnRSFHXJeOjRRcmyrOj6E0SJLBQiBaQQzM6y%0AmwOrMmtiKm2IMtMVawXdMOAi2W31SJGdpxkRHScXaIqC+XE77nnULkRJmmcCEpPlbpzm3PcVUnG2%0AqBlsBBLr5ZLJJT78/vcJPvv2jJB88+YVi7ZFSsnQnegcrBvNsqo5TR4/O/puoCqyW6qfHMumyroj%0ALbhYtNzMgUM/UhqZRdwzLNoa7WdKLdieOoRUaCGRKbI/jQSy6Fki8iDEaIq64tD1LBYLko9ZOG0U%0AvbU0dc22H6nLkqfnS5q6yuePqmR2GVD09NkztFbM/YAy8HB3zfN3XmD7kTF43n73muA6nlw85Yuv%0AXuFHz5v7PU8uzuiOW5Zty+39PZWMVE3N1bsv+eL6gYvNgtuHB+7vdlxuNuy2DzRK4KLnMDoqo/O5%0AyP3/A+gpBIyU7IaJp8uauilp64bJJ9KjNslIqOuSh9MAUlEWGqUESubBy8unV7y+2/F3/+iPfj0v%0AXn/8P/zxJ1opbg8dKcJd13PsTlxePqVatWwUvPMbHzOPI37c8913b1hv1rz8+AeoosZNJ9yjuDeM%0AJ37+Fz/latPy6qtvmCO8syq4Wm0wJvF3/uCvsbvvue1nfuu3fszPPv0Z395c89FHv8HmfMmnf/Z/%0As9SSbu6YZsvTd7/PP/gnf85Xn33KOA20dUlRaL58c8vdw57d4ZSpXzEggKIoWLct/aPdvZKZplgY%0Ak7dGIvLi7IJ6WXGxqAhuRC+WvLxsuNkeWC0W6LohdEfW51f03Z7FcoWOntevrvMB/O6Wj15esaoL%0Ajl1HLQLHeUD7md5LjqcTi0XDOA/4GPju7S3j0BG7PcH1vH57y7N3P+DVzQ3/9J/9KSpY2qZmto5X%0Aux3j5LneHphcPmQIkYlHUmWcfAJqnaXK3Zg7MA/HIx+sVvzgw3cxKtL3I72PFCpxdbYAKVm1LUoE%0AJhswwiJ1xu4WIvH/fPoFxWNx+MnFGj92pJgYp5GqgPvbA99c3yL8yMXFimaxYLs7MMwTJlgOdzdc%0A396wvHjC/W7Pm29esyo1X76+Rlc1plD86tu3fPn6ltt9x0M/Y71HZp4CSuULSqX/tcMq0w4nazHB%0A85MP36efBoRIbI8nqqpmVSuQgmmcUUYz9iNtUyGiQxZ5HX5zu6UoSsJ45HJV03c9p2nEjj3Bzxy2%0AW0Yv+O71G3ywfPTRByQ0b+7ukXNP8jPBjkxzBCXx3lOkSHQeWZRM1rI7HvjF59/y9n7PzWFiP0ws%0AKkM3zmiT/WvKGCopkFoxzjMi5W7EDy/PqZsCkmd77PGPDxxtFPM4EkPk8HBPW9eUOqKLirqpmbsj%0AyAKjIoXI3YiH7Y5xnBi74+NFRvD69TXOWs6WDVrlbopUkmgn3HBidHDqBrpxYFEa7DThU6bNmarg%0A019+yduHIyImvt0PKKPohjGDD0SmQG7qChsTSomM7pVQkvjo5TvMQ8/o8oROScWiLTl0PS4k+r6n%0AMgbrA5XOWOu2LvBzRChFI0aMNpyGiX4cKbTCzQOF1uyOA/04Yachx410gTSSMFmUyBPvcY7sh4Hk%0APCplqIGXimmeGMeB3a5jYQxfbgeEVoToOQ2W9KhwaMuCSkl0aRBJIKJnU2X6WbAjVxdrHvYdUpKR%0A5iT2xxOLpszCaSkgRZZty2LZEF0gCkUtHavaIFQWCFvrwHvmqaeoGw6HU976ppil0W2D0prgbN5M%0AyCzZLIuC8P9R9yZLlmXnld63u9PexpsIjy4jMwGiAEIkiwBKxRJNJSuZTIN6C8001QNIZgSsHkAP%0AoLEmGso0ldGMZiyqWEWCBAECTCAT2UXr7tdvc7rda7AvcyaNpAFj5jFwc/d7mv2vf61v+QWJoF+V%0ArePJWebJMsyeStfcz5bNpudwHArtKgsc8HS9omlrVC7Fypuu4bI2CCnoK4WP6fwz5GJFPQ2lbNQ6%0AtPzHz0HRbXoUiVq31HU5aD6+WJ+vD7jabFjGA+szRtzFkodTCIRQ2OghJZz3bFYtD5NDaYV3Jacn%0ApaTuWlw4D4ku4SLMIVM3FdM0k2UBUsQMF31HFoWWW2vDqtEs00LMGU3mYtXwbnekMgYJRM7qqpFY%0Adw6Ay3ymoUlSFqz7jlqGUlIcQGtJU1ccjyeUSCRRDvAxZSopFCEcdAAAIABJREFUSv5TK1JI5Ohp%0AasNp9jiKSBHcghKCtqnZHU9kXSyG3iVsBGVUsdwoScili2sIicuuIeZErQW1UsSYkCFi3XyuFBCk%0AGL4BXfgQvslrTbNFpkDX9qCKZdC6xKNtzzwvXK5WQBH13FL6LZeYCbZcfzIlUihWXFGZUnVQVxil%0A2Y8zOWdSKNuEMrxHXLA4HxiWQMyCyXsSBSwQKHm6EBOXq57ZOpTMxTpfa8IZcKOkQIiMtR4pRaGd%0AkkFohCxbUnLCCEnX1CWjK2u6tmJVibNdGYSAlCTRLsUu6cvGLMRIX2lONnKcZpq6ReaAj4n7/UiS%0A4J1nGE4sLqDbmsPxgM+R02nB+YiPmd04sThPUzeFMIdg8ZFtW5FyojIVl13DMg7s9kdEcnRNxfEw%0AkoIrG1sBMnPuJw0chwGJ4Gq7JeTA7MrfZ9uqc99bRaWKeBRsREvH7DMGkLpBJc84jHgkTigECesc%0AMRabpjmTLl0oYpMnMcfAOC0cZo/KkvEsRC0hEFLZIPosebRZszvseXlzSfQBnQNNTjwcDsScWdcV%0Ad7sjkkiWCmUk3gdciggEblkwSoEswlZTtVytKk7DfAZIKHLw3O9HxrEQA51PrLZr7vYnWlE2dg/T%0ATNNUuJiwvuQEM7mIijGAVJimYZgGslY8HGeqqmGcZh6mhedPrhmnhRhScUwYg3Qzba246Lckd0DH%0AwO7ulsF5vFsQPvH6/Xu0MlRtxTwFhBJURuN9ZFo8zy7WOCmZbGDTKlZGFZBQksRgmaaFV7el9yvE%0AzP1hxiWoKMKMkpIlZFZt6VwbXUQI8D6hRf6mr+7uNCDPZ6a+64k+cVwsbdMwWw9C0HYrPvnqNX/8%0Ah7/PfLjjBz/8EfuvP2fbVTQK3n/1a17f73iy7rje9nz2ySekuuLzL16jtCIHd3ZxRH7/d15y8fia%0AB+thsTzcvuMXn3zOt549wcfE51+/4t3DzH4Y2bQVD8NCkgo/W6TI3I0LWSm2XVNAW0oynEm5XaWA%0AxOAzd6eZcM7IaynZrldIMpUslRghJi7XK754c/dPl2r445/85MeVMfgQWLc9Vkg8kt5EfvTiEbt5%0AYqMkmcD87o7f/eEPkFJRb68ROdJf3RARNG2Pqiv+4ec/xZgVP/zX/5bD7pYf/egHXBnFm9s7Xj7/%0AGNVp2jzx7PlT+l7xB9/7z/jV51/w8voxf/zf/luuXnwbIvTNiv/rr/4D/9v/8b/jzg/tZSlZAruU%0AQGZKhfFfG1P869biYsKYipzL4GK0wvpY7ClVRdNKnjUSLwT9aoMfB8Z3e47DQNYNpIXLp89wwfMw%0AOwyKLz7/DZ++ekt0lhcffZ+f/vI3rNuKVbNhf3uL0IZq1ZPdib7v+Z3v/zOstQShOb6/4+OPXnI8%0ALBxny9OrZxyHO/7jz37JJ19+zauHI/txolKCXkqcD6QYWYInpXTubgiFtqULwSumiJZlIyaEoG0b%0AthcdfSWJGaZ5JqbMVV3z6RdvMEahROR+9hgZ2Vw/JQjBz37+C/bjgtaCEBV3g0eQ6TcXGD/zcBox%0AUiErgZuO/Of/6odMMbDYhDYNdhz4+otXzMvMkydPCPPI4XTg9fu37EZHzonKGOxw4P3DxGFcuD2e%0A0FqhZHmgp1QOaZlS0mmUYnYeKQolyzQV63VDR6KqDVXV4N2CfRjZDSOVkSCLBebxzTO8qTje3/Hb%0AV2+ZEoTFo9sNb+8PNG1dSFEPO/rNFt3UHB7u+P53vsXTlzcMk+f+MMCyIOuK0/5A3bVs25Zl3DNb%0AR7fqGaep+M2l5/7djtvTwt99+gVLiEWZt/5MchOElBBSUxtDygkfIjFltFY8frzig8sNo48YIjEJ%0AauDheOL24cS6U9iUQCmSMJyGka9fvyKclfnFJaIwLPOJfr3GxMDsI01VMYwHXj5/TtcoIrAkqKRk%0AHAei9dgQ2NQ1lS5ACn3ehHRdCzlyuL/j9rQQveXtw5E5BMbZs4RQXto5EzJoKenrisVHurpi8Y5V%0A13K97aiVJifP5XaLyInjbiDnyDAMYHShXClDkoJ5HNmfUeO9MVTthv1+jzFFaNgdT7iYOQ4DpIKE%0ApzEcJ0vwBfqwOEcMhaBnhKCWBQ0fUgHsTLMl+oU3uwmlNK9ub3Eic5j8N9seJUsuZd02CFnsijFn%0ApIC+q9FKsG0Mx8VilKatarQrQIxl8ezGEakVSUiadc9pGHl//0BUht5I6m7NaXZ4N6GFIfkFUzeM%0APjCNR5qmIRAZF4eqDdjAYV6oESStSCFSi4QUMCwlp7Y/HAv1bz8QpGFdl34kpOTtbuDkioUli4yQ%0Ahq4ufTwFz1vTGvXNpsGmTA4F1VxnOJ5Gai35+v6AB6SgZPOM4n53JCFxMdCYinXfF2BAa1hXNc67%0AUkodI94X0mFSEp/yWYioELHg0K3zNFKybmsmtzA6T6b8v3eO0YHRmmEc0UZxtIHBBpQsAozNReGv%0AlEIqQ8oUW47W5BzxPiKkIGdJayS4iPWOnBJHZyGDUoq6a4k+MFqPzZBiQIhzzXpyXPZl8xkRJU8h%0Ac2nr0oI5FIeBihBEZraleFYIQUWiqwwuJZAS6yyL9zgbcEmR/Iz1iTlBiBmlDdYHoiyWyidXF8xL%0AIfApUWAWCaikIElVtkhR0GnFYi0xZg7zgjKmoLUrw2mxWGuZXEKkxLBYLvoWa5cCyBCSymjuh4lV%0AZwBJjJElRbwU6JR5mCx+sYQMw+JIIdDXGq0ySwBTFfERBNK05OiwzqGEYHCRtmlwLlA3NQuaxVpc%0AjChT09QVUhQr6aatmGxAK0HdtDjrWFdVsZc5x+DLNlDEhJOQUmK0gYfjkeO0fJO5O00Dq6oGEu+P%0AA6Y2hHOB8ZwSJxchRuqmY3ELx9OMi4G27cBbZA40bUPTVLy7vS9DHIUwSnIE4DgvRCRt1XBaLGiN%0AFJw3l4XK553DVBXrtqKtDMdloa0amqpC55LndiGSRLHjJR/p1z37acI7z9EFGilYfOll9MEzj3MZ%0ATENitJZKCZxPDMvE+9OMqivSEphCxE1Tmeq0wltLpQACWSiit7zfH5BZIU2FtwtSFBDM2+PIdrUG%0AoQsqXBqmxXF9ueH+OPDRBy94e3vHHODZ9QXH2bI/HXn25AnBlrLvh9NAXZespDQ11+uKKUP0ERsS%0ASmZujxO1FFgX8c4yL4Ummsjcn0Yqrbh/ODB4zxhBpkxlKsZx/Ab+Y6pSkJ1ixIZSHfF2t6fXitO5%0AzzJGz+W6J+WE8+V76FqzXq2ROfHRtz/mq7dvaFct+92RZFq26555tCx+IYWMrBuqLLh7OLLuDJUR%0ATEHQKVhdrNkNE03VclwW9oOla2r2+4HJLqiQOdjSb3U6W3aVgJg893NEkOiFxufyvs0AuuRPK1my%0AYjEmnLflAJ8EWmsehpHLtiGSsS6x7lqWLPjoxRNA8G/+m/+avoXffPprlslTry8YLdw8ueLt21uE%0ACDx98Tt8/cXXHO4OtE1FXQlubq6Iw8yHTzY8RMEnn73i+mLL7mC5urrg3bt7bnd7tpWmrxpsiFyt%0AW149nKhUVQBXIbGESKMkjSm4/dknfC7WZB88g3UcxoUYishSUSosbAjknDE58LAEHq1WHJzj6bPH%0A/Part/+EB68f//jHOWdyzqy14jhOjNPI9z94yt98/orRZ549fsoP/vCH3M2BZy8/Yvf+Fd/67vdp%0ANhcM+3vG04CbJ958/gl3b76kWj8iZs+jjWY/DPRXT3jzyc95fXvge99+yfrpCz548YzKKH72i894%0AdnXBn/3Hv+Si2/Kf/v2f8ejJY4671/z9zz7hp7/+DU8fP2KYRqQErQ0ihlLqJyWbtmG07htFpqrM%0AOZAN3ntShk4rnPcszjJOFongd777HX795TtePL7BAc8//IjttuP73/6Qbt2TU+Di4oJx8SiROO52%0AWOc4LY5NXzGMAx9+57sIb5Ei0ZmWZ9/6kCdPP+DxRx9zfH+LiAkhik/97s0tbVfz1Vefcfv1O37+%0AxSsOp1Mh18TAi5tHnKaREAODC4QQkEIWEpmQQCbloqKHFPhHe46WgmGauNufEEny5Oklp8GilOE4%0AzXzw9Cn9akVXKdaV4flHHxC94/1ux8cvn2NdQJDIESKRpxcdQRmkqrHDHu8NlRZ87/d+n8unNzgP%0A627N7f07FIGwRNpWcxwHxv2R4bRg3czj6wv6qgxFm82W5Gbe7A4MS8mrjc7DudQzxkJoizkTYix9%0AV+Ty0rcLna65vlqjqpo3d/vSKYNktV6x6SrqnNk+foy3FkVENQ2PLjdEHzBK8HAaqeqSAzFNT2cU%0A96PDDhMffutDHl9uaC+vqXSHi46uVnT9lmXYk6TAzQtd1eCzoBaZSmdkzrRXV9zevWcYJ+72I1JK%0A9tNy3lTK89AlEbmEx7ddz2wtIfhy8JpmunbNzeMtRiiG2QGJqmoxStC3FQLKgUbBwzTz8oPnJZ/Q%0A1liXOC0Tu+OA1oaYBA8PD4QgaVY9jRJY5xFVT1gcuq3Q2mCkQOmSe+maFufLxqpuKkwOLDETleBu%0A98Cbu33BuE+O47IQYirbh1yuPQSlwDsEQoo4W+h3bbXi8nLNpq2ZnOc0zXSmxjlPU8uSwdKloPT9%0A7p6mW5WSXm1QUrI7DEDAuUQWitevX2OzwRCZF0cj4OAF3ia8FLRGsO56mkoyecem72m0IpJxtqDb%0AA4KoFCl4juNIEorTVOy1p6VYHBIZrTVNbQghsG4arHdM80JDYtWtOblE2xhqcw40n0uWg3fkEKhq%0Aw+QiIjjQFeu+Zd3U9G3NabKgBN4VaEetFcfTRAyJ2QXitOCy4rh4Hg4j15c9CUFbKRyc7wdNkKUQ%0A1E0DlVR4oTjME0Kqcgh1gcUnBuewLuBjICRojaZvK4wqlkmfItI7rPfYXLZElTa4GPHeUZuaw1CA%0AEpXWqEqjgNkVgmzfVGz6vuRrUyh9QU2PUpL3dzskGucsKWVabdjPEe8iSStyDKza+ozLLoq/C5G+%0Aq0ugX2SilGAK2W12jiUV2/W0OJxPBZQSIjJH+rYhxkglYdUWtD++CGBSl865lDNaF6iKVgbnFqyN%0A1F2DyhJSIKJoKkmrSyYhp0zfVVRSg1B0tWHwEJ0lAzJEJg8pF6x/yoFaay7WLUlKvHPUsoBejDHo%0A5DEIvCpdRbHcRsScWULEhsBiA4myyRI5kc8bIKMl0zLzaNVwGGcOLnPZVaQISFH63kxd8OFSUtcG%0AFzJKZGyWuFAAJpP3hHCmTvpE35SC5slFVIbFB7zzeJ8ISCSKJUW2XYOWcH11gXOWviol66auEEpg%0AQiBKQ7NacZotRkDIgjlEhnnBhkjMicVH5nlCCAghnQ9cFBcGiaA6sqRUmGhFVUlESiWX5mY224tS%0Adq0NNkV8pFRRZEnKgWVxZBJCKNra8Hp3JAuNn0sVyzguuChR0pwL4S2d0TRNDcYgc6ZWAqk1WUrC%0AUvKYWWtSFlhnaSpT7klfhBAXimAiJeyOI01VIcnUWmJ9YGUEJxtQTUdbKbyPhBS5WDdYF+lrzWIj%0AdaNZbEaJSNYNy1woo47MMM08zDOL9UhZqjFcyKToyQjm2eJcPD+PAj562rbGLgsLEklmVRsAlpBp%0AtYAAVdNwtB4fC34fpZgTLNYxOV/w9ucN40Xfg4CUMsFHgvdM08giNNd9jVsCSgr6RnI8jaScCxCi%0ALc6e0zhS1XUpCjYSmzVKFMLpuCxoWSEljC4gfDiXDlfcHiYuVyuGJTAtM9OZyNv3PVJrjITJBbq6%0AQhsJIRRSqalLTUUI6LoqzhJtCDGyn6aywR4nri+vOJ4sKVpkhs32Apzl/nji5CIf31xxvz9xte3I%0AOZBDwtqZwWZCymy7jmGaCElhl5GLtubuOJCE5jDN5Mw3JL/TXEQfpGZaHLON7KYSNRCy/G2V0WQh%0Ai9iVodISmxKNljibMHW5FhOwbkxxijQ115ue02LRWnNxseH+cOKPfvhH/PLT31BXFat6g0dwc73i%0AF59+yXc+/gjjy+fslz2PLh9hVOR0GpliYN1vOM0j9cULTHCkuLDabnn6+JIgajoV2bQbukby7lCg%0AXoMvguVusAzW8jAs5Jy5WbUlOqMLVA0yLpw7JqXAhUiMmSUmUgKtRaGhzqVjz6aMlplHl1s++fzN%0A/2OBsvz/c2j6/+JfsbIJBIKQE+VLyXp1g2k2/POPXnJ4+xXvvvqKOi2IHPnDP/qvsKeB17/6Ocsw%0AoJOjXXUc3nxOoiW5hbv3bznsdrTNhs9efcl3f/gjHt88wtKybgzryxvmJfIv//W/4Qd/8Pv8D//9%0Af0dSmv/ij/8Y6xyPn9/w+UPBR3/x9euz2mkZxpmTT/RNTcri7HsPBF+QyTklci5ZBs42kMkX/3VI%0A0FY1qu64fXvgInuEX5AyUhPpVKGsvfn8LX5xfP2bTxFYrtZr6rqibVagFN968Zgf/uCfI7Pl7Twh%0A64bu6in99pq2qXi4P/Dog2+j2ytWfUOtBSF7FPDs2Q0//eI97+8eEAmeXF0ihORwHLExU9ctMguq%0AqoAmYgzEEIg5l5BpTiihznCDEo7NCLQ2aFXx2asdjxrDtoboHasKKpHw00IO8PmnX/H5F2853u3Q%0AIbJeGZ4+ecbff/2eq82WKZaQo3UD/cUlppZsLq/pVyvudyObVU9/+Yi2bnjy+JooA/v9ge3mklNM%0AfH2/xy2BFELJbJiKr1+9w2bN1WpFXddMi8M6jzvn8iqjSDHRVBUJiRAl85UpysjsAkI12DHwojeI%0A4NEyEpaJVpYtwPu3O97tjvzik9/i5pkUPVfXW44ul41sbQhC0VSZd+NYiowfP6ZpNwV6MC2YtuOi%0ALyhbISKm68gBDtN4vuY00ZeXoVk1vPn8S1LS+AiLC+cAcSnzzimhVQmfpxjJovRypFy6WBCarCru%0AxglrQcXAdV8OZX4e2DQVu4cTp5Nj3TbcHxcMGR0ij55ekUXFbnbUVcXFxYb9MPAwFKvHOA1Ymxkn%0Ai0uw6Vt0XVTjWgqSzPgscM7x9v6BED1xWfA+MzpH8JY4Wk6TRWXBaB0uBPy5/DVmMKqUVqaYGWxR%0AGI+jBaE4huLP9j4QF0u0E2sjSX5BiUzwGZJkGS1SadZNQ/aBxXtM3VCttmQhGHxivyzcH/c0bdmw%0AjovnNFhONnDVVkijwHtyLITOJWW00BznibthwZ4Hqt0wYSpFGAZOs0cLyTBMnMallK7HjFK6hPJT%0AZJwdNmQeZsv9qaCHH4JkDgGfIwYNy8Q8HKmUwNsZEGz6DrtELvqO2SU6LVAxI2uFDaB1GVLbrmF3%0APPBqt2d/2DP7wDQFUhZUSrCpDQLB/XEg+kSUUJ9prmMo2xO/WCafsDkgkqerWiQZvzi8D+QccL4E%0Ala2PSJEYp5GH08TRemyUzEvEy4ZmteZi3ZSS0eAZj8cSZF/m0rODhATBBmyUBe6AICmBDUXJruuK%0AwSXe3N/zbrejMpqUyoEwB7A+FGgDmWGYyqbSKPbTQvAJGwLyvMlvdMXDVLqR2mIwQ+bEbC3eeZrG%0A0KqCF4/BEbzjYVjwqSDgTwtIaThi0JWhVqJQ8YLDpMhxLFjkdd+zamrs7M4IeIFIiSgkXqVzb1Fb%0AsOJtxexmRudRyZchCk1TV/RVEdBOx4HhfOg5LhYtBLVRTL7gymulmFyxdakY2HQtSsBxnBlmS2UU%0A3icumhrnLcuyEJ1jsAGfMnXd0dU9QXY0XU9XFSKjIBHnEe9CyZiI4irYHSes88wOrjvDtq4JsoAf%0AmrpFKM2TyzU2WGzw2GWiMhIjDVfrknGSJGbrShZOSExTc3ccEWSkyOcy7UD0GRcjlcxUKRCC4zjO%0A7E4jjVEF7qI1i48cx4HoHAJVOqqUYrGRefbsfKH2ejsXZ8c04KeRYXZMNtC0K5Z5JljLwzCxbQqJ%0A0dQtUhby5qZr6JqGzarmZBc2XY3OAWNqUoSrzaoQBpeJSilWxtA2DdLoYiUXGRdC6bAqByXaVUsl%0AMikGJmt5szugcqZvKxaXWFzCR8fxNNCeNz3DYrG+WMpeHRfQhof9Di0Vq0pSpYVxckgEd4eZcZ6Z%0AJstxGBAx4eeRdV0TFEilaLSm0YZnl2tsWJicw9sRoSucy1SVLr2AqZx5Ui651rbvuOhqUiogkJiL%0A7fMwWpbkC/ZbFzT/6IpgLUms+h4FWB85jiN2sZymmdvdnhxhmhcWGzGmJnqH1IZV35C9JcXEZr1m%0AOlNc53FEkemrluAC26YBIYqAm0BLxaPNmtGN3J9OhORJZB5fXHC3H9m0NYdpJiVPXdVl06wK0XJZ%0ALDmVDJiLBWYTckZVCm8XFrvgUiz54JxQqthBBZK7w5HsPVcXl8zLQIoS5wXvXr3h/jgi6w4lSi3G%0ApqtRBLqmo+9WzFEgcoCUSr/lZPE5luelhr5t6JRk3bb0lWS0E9MycxxHVv2KcXZsu2Kh7aoCx9gv%0AgSWUTKfIxWLKmV9gBDyMlrZVkAtEpFxjBVChlORgIylElBF89vnXtErx7u1rDvd7Xjz/dnEWucjr%0AV+95cvOIlAUPk4XsefrsGc7DHCQuZabJ8jefvuLN7YnDPPKtD55xc3XB6/fvOC2eb334kmfbLdlE%0Abk8D+9OBrqmpZcmTVkoQQ2LVFNH33Wnm3TBzexy4PU1Mrri2BOUeKVyUkgc7LhYbMp0x3Fys+PDF%0Ac+6HmbZr+OVvv0b8v8w1/wQ2Xj/5cbdaEWJgiQkoasD9acf94ci4LDx9fsP3Pn7JBx++oN1cIJsV%0A3aojorHTgebyBhkd71+/5f/80z/Hnt7zq1//ii/f3fHqsy949fqW6B1308L1s6f87Oe/5vj2Nd/7%0Awb9gniY++/xzUJG/+Pd/gagqKhw/+9XX/NUvfsF3PrjkOFm2XcthGAtlSQhO80LOCXHGy+ackVKU%0A0GfXsCyWypTgNlLgz7YaYyRHH8k54ZJDS8F3XjwhRcf26TNyAt1v+Juf/x0Xzz7g5uqKv/3pT/n0%0At294e//Aadyz6huGyfPbL16hpWLwgavLhuNh4vrxY9w0sLt7x+u3b/DTkc++fI2UkmHes7s/8ad/%0A/bfcXLbUbcVpnPEhsj8NvLy55pPX7xmsLbCClMq9VZpxQQqULs3lQgqUUvgQ0UpBytR9zapbMcwL%0AgsS3XzxhthbdNHz07DFeKd7vR5LI7CfLF6/f8ObNHV++uqVpBNtW4RL4eSEkxXrdcX19iVmtGE4T%0A4/6eYVz4/Le/4XD3jt27d5i2o+kND7d3/P2nX+H9wvObFW/uJ6JUqJBYUuT13QM/++odw2JJKeFC%0AoXmllMhCUjc1KQS2my3DPGK0BjJ9XWFjQKiam8stKXuCLwJByont9SX3x5H7YUGLyO0wo0Lk/eHE%0AuC/0oSgzjzY9cXZoXaOk5mLT0K9qwuK5v7/n7t0dr968Yn8aCacHpnnGeoddRjKa/W5HCCNHG3j0%0A7Bm37+8QMZCU5Jefv+JumBlmx+x8wciKf8wSGJq2QQl5tlDmYi9QkmleuD7DFrQSSCHQdU3OCdk1%0ArIzGo3h/f19C8lrhYuD1q/dMo0VV+Uxua5nGCSErAom20mgBk/OM04w9HTgsjo1OHA4nfPBFlafk%0AaJZlJipBzAKqhtNux7vjwN1h4HTuWhrnou5rrYolBqhMRVvXaFNxnE6lGkAKaglZKuI5E7PpWlyA%0ALBK5qanbhv1UPuPFlkqBzphCNT1aTocdqjGQM3awLPEfi0NjuWZysawtiyOmQsPsky92L2sLYEWo%0Asy0usZ8Dpu/Y3z0wzp7jvPBuLMCGu8OA9YGQEiEEFh+L8NQ2GGM4jmNR4nKmU7ko4CgqEolUunJy%0AJgtQbcW73Yntquc4jnSrnhpJ3RqWMRToQWtYdTWzTYiUmW1kdp5alaHWiUIt7HVG1jXXtQLAecc4%0Az9RCUtUNkz37+5XmOC0EVxDlx9nihOHN7si8WGLORArhyyWojeHm8oqH04DzlqZrOE0DwzgiVAnR%0Axxi43qzQdQ05kYyCmLAUK+bFqmW2jqY2qJQxKKbg6FZtsWaGyGQToz0ruAJcTGA0IiaqSpUC4FTu%0ABS0he49pGkKKrBuJywLTNLhp5vVhJMXI4CCLgqQ+DgsH7/HesSSB95F121FXhtuHB+z5d5N+RulC%0A8fN2pq40cxDcbDuWEDlay2lxJbwtBaoyZbCrFcvgqbVAtzV9W3E4Llz0HfenBZ0jbS0LBAnQQhBF%0AomkaKgFaF8vgMM9Iqej7HiXLFlJojQ0Bo8w3m6eHydHVFeO0kAS4lDjOnskWZPv1xSXOO/bDQK5q%0ATqc9wzRSVw2BVH7mrkXXFc55VCXPW7Li9rha9+xPM8pIlnmhrUr+qOlqON8rOZfNTAauVh26MrRd%0ATSUyVduwaSus96QYqI1GeI8wDVmCEmW7v6TMMC7cD+V5MXhoKl2yuFKwtw4hBDbCOC10bVeqAyjb%0AzZAzT87voWHx1ApW6zVLFFyvKqYUsM4yx3KATrl0JI6zIxNQobQmqvMzVyCp9XkDHQMXm47GGHRb%0As+472q4miZLlMzpzGmZEWR/SrrfUYsGGXOxSw4CPirvjgEslayUojgqtJcdpJomSpY0ZVk2BhYzW%0AknXN797053tS0BlB21RU3QZNZA6B1aYhhJLxElJg2pbjYKkbjZsj3jmqdceqqZDa8Ox6w2Fw1Fpx%0Ac9mzahv6tubxds3Vpme73SKlJOREToHFRUSMmNWGTkeMEJx8oGk07/cjx9kSUmL2gr7WxSqbIxF5%0ApmPKUmgdEkqVDsfRB7atRuaAUApU5rpvGF3Gk1A5oGvNdr3CJoF3Dm10yap3FTYkTBYoo+lWDd56%0AHl2t0FLRVE0hOK9ahIC+r+maiqvtGkEpYPbB01QVgkRSFUpJdFzwWZR3xDQxuDKEGVXRNLrY1AVs%0ANmuOpxGjSp3CafI8v9owh8jusCdLyb/8zlNev3tP0614vGmwi0W3PSI6Fh9KXYZuSLlAnbbbNfth%0A4nLbIik5PNO1xOCQSiFkoaFuakXTFMEBLbjqG+qqIkkS42HUAAAgAElEQVTBo3UpV06xlKgLKanq%0AGqLDx9KBdncaUcow2JKPrZSmaXTp/kOgTc1mteb97sDT60v+1Y9+jydPy+AyuRktApd9zfUHLzkM%0AJ57fPCrgIJ3pN1uaVc315SV1vSZGz/PH12QlcX5m8omXT2+QumJYJg7HgcvrNcEtbLsVVdvw6HKL%0AMYLZO9ZNXX4HrWj6hnEuZ/PaKIypMFJgrS8F5CESzuLu1XZFYypOy0xTVThbOjy10gzDwjBP/I//%0A0z/RHq9/9+9+8mOtFM4VC1guJeI0leLm6RMUkR995yOyhHW3YrW95NOf/hVN29FdXrHMC88/+g7T%0Acc9/+rM/5+VHT5ltYJgWzGrL3fu3JBdQKfLsYs2f/vlfkkLgD//FH/DVP/yc54837O7v6LdXfOvD%0Aj5mWhExH/uf/5X9lWBYOhxPKVNw+HPgvf/B9cgKU5jQMZdgSxa6RcxkaMxB8RMtSbIyQxFDUyZRL%0AcPpi1dLWFcs8sKkq6tbw9OYFr9/e0iiBz5Fqveby4im3v/kFf//ZK94+7Lm82PLq/T0xSd7c3WNP%0AAxq4aDT3t/ti+Xv/jmU6UiVLZzK/vR15+e3f4f7dPevNij//y58C8PZuVw5MWXLdN6y7mo8/eMEv%0Av3hFiiULlIGci9orhKDEfQqNrjIV3pcm+JwLJWrT1nS15vpqjbeW+2liW9cgDdk7jovFe8vgBK2A%0A17c73uwH1l3FcVg4nizC1Ai34GPpHIkuI1Librdnd/cGO524aA0PJ4sVmtNx4O5kCW6kqVqSiDyc%0AJsYg0DnQN5qPP3zJ17d7vnx3x34Yi2UDQYhlcI5nGwAUvHxGkFIkZfAhopTm8UXP85srlmnk3TCz%0A7WsEGpEKOWt/ODDbiE+C+92OkDI2OHKGw2nCBwEplEJF59j2PY1QiNrw9v0tEGlkZj9MHJdECp7D%0A4EnBEwLcXG8YlxmlO3a7HdJZZm9RpuEv/u4T3u32RQmXqtCyUkZoXQg9Z1uVUOosEkRSzjSmpq8l%0Az67WPH1yzW63Z/ILEoWUhug9u8MBLYqd5GG/Z3YBlxJ1XbFqG+7vjkSpWBmN9ZFtW9PWLU3fYt1C%0AcMU3XWlZqIdSoJAcR1cOpkJhGoUTmsNxREbHcDogVMXPP3vFMgy8fjiRhCqHzFBCyzFBDAGtJIv3%0ACKHIKRJieQE9vdrSGMHVdk2OniGEMqwkgSaWF7mzpAizLeS0xXqULHCNWhp8lmhRyk6NkvRNjQLq%0AumStYvL0dcH8elc2yjFJtFFl0MuJJAS1rvDOYqeJo7VkWTGOE9M0Y1M+H0KLvYozwUuKoghLU5Xe%0AKimodMV21ZfDRFUxTzNCaSojsD5hlIEYyCnQVSWjM1nH7AIhB6rKUMmyZSrkwYV0BjB0ugYlUSKD%0ALNAHqRTKVNRalrLSYcKfSyVDDKVweVnoZOnsirlAkoRdsImCtI6ZBN98raRACVB1jcgUQEUW3Fxe%0Ao5WgNyUf5n2kqkouLmVBirGU85KppeI0+9I1oySIUuxsosBFwaotP2ujJU8fXeN92WTl6Ashr20R%0ASiFyGeSPkyPEBFJRackSUrHa+bIVj1niIsgciDFjYxmOEaWrygtNiqEIbVKAUhALddGYuhBTK4WL%0AGWKi7Russ1gXqWWBMDRaIoXEh4hNqWxlJYScC8UxKySJw7ggc+bpowuUqs7AiITLgcvVCp9h23fM%0A08jiSoePTRmjNdZ7FJK2NgTrOFlPzqUsdFUZ9nNBt2up0FpxigIpVSGhCkFAogT0leI0OrarDY3K%0A1FWxvEql6IxkdvFso/TEUMhiwUeSVJzO3Yk+ZSbvkbFkRNq6Yhhmnl1tWK16sixUwNNpIAjJqm+Q%0AQvLkose7gPUZnwrUpNESG4pF11mLDwEXYLCOlghSc1g8MRW7KLoiK1MsyrGQ5lwM1KIAM2wUVLpY%0ABGMsA4KqNKREXTW0WhFDOPe8ZXyEqq1YbCSLTFKK4DN905GCx1pHYzSPL9csAbbrvli5NFys1iAF%0AvSrnhHFyRYASgkppJmtpdcXpnEEdfSyWUiIgmGJgtgEXyrvHS0WiXFOTdyRApsj1umN05T7xwWOq%0AmpUuGd5aC7RpyFmiydhlpjaGYfY0TV3yiUYjlGKxgavNlsU6hnGmk5KrTc/JQ11rEJokM/txKdlu%0AqbjqmzKdZlC6iCjDXKyDbaVYZksAfCpnqVYkgtLMLjAuHp8Ss08kqVmvWvbDUgAubqGrDG27YtX2%0Ahf6qNXaa6duay3WD1jU5SexiIZRc7OwiPpahua5r5hB5mBeMMGzaBqSiMxq7eNquIQlFZQpt0aZC%0A+4sx4qxn3dT4mJmsZ11XOOsIQkIGKUomsW9bEpKcyzMiC4GWmv1YhIv7ydO3NR998G2+ejhwOO35%0A+OlzbLBkDNI0kCPjMLJWip0P9JUiiorsPQ+HI99+ds1uWhiWSKUF626D7loO44R1ieoM3IlZ8GKz%0AQUiQ7ZpKQUSTzs8hFxP7cUakTEznd1IGlTMeqBBkEsaokvejZAi1FMw+0FQN1pec1Jf3Iy4GpNY8%0Ae/l7VBfXfPrrT/jq1Rvev33H9777z/jy1dc8XvdMuzs+v7unyhmzumF/v2PZ3fPy5VOazuBVy9tX%0AX/Gtly95fXsi58zPP/sKLQ0/+P3fZbu5hJh52I989zsfk1Og7zd0bcVvXt+x7WsO40KrDZP1HCaL%0AUoJKCk6zpWtrSHC1qhgWT1cbpK54OJ7oKwPa0JqKJXq+vj2yhMxpnPiTP/mTf5qD109+UjJeMcXz%0AAZ9SVpkyL2+2PN5u+f6Lp+zv3vD9H/wh3fYFNy8+4Le//A88evwhXbfli1/9NcfjwC8/+Yx1V/PX%0Av/6S3fGE9IHjNPB+PzLakS/uDjS15jBMuPnE57/9irdv3/Fwv+PXX77jzcOJ169uuZ081xcbto3m%0A4f5EbRS//+ETrlpBoyVfPww4Wx7kMRaiYSaXm00WSpRWxWZoXdmQGSUJPhJjIkTP7370nMtGk53l%0A+eMLHubMSmn6bYtdZoLvGXZfc3t3x93JUTWS07Tw7n7Pw36g0QKHYD9bKi1RCo7jyHEaS7t9CHz2%0A1VtCyOz2B1693/E3//AFddcio+O4ePCBi1rTN4on2xV/89tX+BAZz8qTVmUjJCgDmBCidDUhznaS%0A8qLS5+JGGzybVc2j7ZqaxLbSDD4gZUXfaC62FdOcud0duN8/gKq52nRoMu+Hidf3B5QQvN7t6FYb%0AmkpilECKwDCcePnht4je8353oKkbTuPM6BNaCKpuS0/kZB3jYeZq1aByQleKX/32S/7q119wGmdc%0AyqRvhuSyqSxm14yUhS6nhChZDCGKUqIk1i/kHFhVimeriqateX+caaqa7arlNFrGJTDZhb5rmRbP%0Aqq/JQmCnmbvDxGk8srm4oO66UgZYCUJwSGWodVXU/hDom5aHsfToXD16wovnT2l1ZJgdIiSODw+l%0AM6pe8Rd/+wuc97zenfDnzauPqWwlhSi9MSkQYhkuYyxWWCNVyUcZycWqImfYiEglBe+OluwDXVNx%0AmEZSLAQqU2mCqIrCpQWzs5xOMxerivf3OzZXN4hkWa9XjNOJYRzZXNzw4nrLEgpgoDGG2UWErkja%0AcNlU7I4HltNM8h5iRLU9v/jsK1wIuMXzfiqgFOv92edfnhP6TBZTomxkl7PNMsSCIa4NrPqObVvR%0AJI+l5BoWF1n8fK5JKHCEJGQ54IpIVWmyc9RVzTTu6S8f0XUle5QIQMl03GzXxJiKyFJVIHXpDtGG%0AVdtSy8QwBsZxgpyZYmIJ8G63xy7uvB2S3B9HfCwHKXKxNqSUigUxRaSQOHemtXlHXytSDjy/3iC9%0ABW1wPkEsGGBTKXKEQLGHoCraRiNyJDvP4jOrCtbbC1Rdk1KBMIScWOzCpllhZClAVapglXeHAd12%0AeAGNSPgEycfyLM0BYRqGZUYKzlsYxeQcs3VMZQqFlM4B/FjUtQxL8FQCXPDknIjR0rUdm8ZgUir2%0AZ1W2nEKCEoLJxwL+qVuUUqRYhC67FCFIy4SoOrKIZYuWI1KWA0ajFIfTVIYDUzp8lDaoqliIrXfE%0AUMhVSggwhtF6cgrEUBDqojK8ud+fe8ME3jukEIVGSAESNXXNPA5n2mZkdgtawdOLFcpZklS4UGoI%0AJlvgD0KUHFZClGwImUergp0fZketItvtBVMItFXNuFhsLnCaWhpuDydEKuTFYbHFNmMqpBR0OpfP%0AgUL+ixTojtagBaWioW64PZ54GGeGpWRAtJCE6KlNhZ1namWY7cJ115CIuOhZ3IwxhjZFFDC4RCMh%0A5YId10gOi8OGYpGKMWIkdHUNES47Xba9WaGlZInFXWHIZGnAR2qtOE0OFzyHYWEJCdM3bGvDYRjK%0A4DY7aq2xudxK61rjQ2YOCU+x7x4XS1+XQSbEghxMwbNqGppKE5ylqTVGSQ7jQGXKMBnnGYcsZdmV%0ABlHw4rPzyDPdzyDQCla1oalqOqMQMpFlTcz/N3Vv1mzbdZ7nPaOb3ep2e/qDhgDBRhRlWaYtS3Hs%0AUjmV+GekKpV/oRRN5x+lkpskduREjixLpGRAgAAQxAFw2t2tdjajz8VYgHKT+wiXLBQLe++15hzj%0A+973eRJN3RJSZLmYQYiEkDBKcnmyZD8OrAePFKpc8rRBExinIjmXUuEpABqtSuSSnNmHSM65xFxj%0AKqqOnNHG4LxDxkhdN8RQ5NrmmNQ4XTTIHBHOYYUuBLcUaCpD09ZFmi1l+WwjOV10DP3AYragkYp5%0Ao5i3C4IsHem2bbAxc9pW5ChopGLRtWwPAz4FJpewMWHammmaGENAItgN5bk2ukhtJJIi1FamZt33%0AkDObqUiox2/frc5RC8qhX2RqBXeHPRJwYSrbMJGZekuQgmiLGLnQUhNTTJzOW+zkqIRk3hiUrqm1%0AKReaFDmMARcCSlc0VYFqxSywk6UxhhQySpeURj86zpYdKacSWz4SVGv97QaooPEXTUMImSkX2ueY%0ABLUp2zIhFRf3L5l8ZNHVXG0OPJg3JC3x/YEpWuaNZtEVtcAhQG0ETWVojaF3pWNq6prr21tUiFye%0ALKm0IkRBJyWi1jRC82q3ozUN985PGENkt+3L5ovCI7Au0LYVw+QxUjDvGjZjUXKQMgfrcaHAQrra%0AIPO30KOKKXjqqiUISVsZaqVp25pxfslJpfj8889o24r/4vd/j9vdmhfX16wWLbU2LEUqcdtKsOxa%0ApKm522zo5ie8Xm/Z7zbsN2u0rFidn/D03gNaU3N99Yrl6pRPvnzOankCIbI4WeK2A1+vd8hUvj85%0AZTKR3nkapWiNKh3/nOF4bnLhW5qhoNGaeVe+C6ousB0X4cHZin6cGCf791eg/K//9S9+jigdoYJf%0AjSxWK/7B9x6iZORiueKvPvuK7/34Zzx9eMmwueHkfMGD93+CUIHl6RkXT97i4uFDTqseXZ/x8upQ%0A1sPR8S//6F+x21zxxfNbZLfgzXrDp9+84a8//Yqf/PDH/JN/8c9pjOCTjz5h6A/88tMvIY589MkX%0APPvqa/bBs7OR3iX6WOEmy1evr48XKonIxQ2TYgIhvtsQFUR5mXrPKsPkioDutCuiu81+5M16R9YL%0AHpydcm/VkLXm4cUJj95+is6W88tThBQ8fbDkm6+fc5gkQgkenS05qVt+66c/4fHZkr959ponjx7w%0A8mbP65s989Nz3nrrXZ689x7Xzz6n3x243h74zTffcP9sxkd/+yXKAKYiCkPvEt18yYurO/bDVPxC%0AOVPXhhDLNk8IWdwdUh63X+VCVuki87w8XRXK5PGl9fXtnlZXvHP/lN3+wOpkxvLiHjFYZkrivOf+%0Aecvdeo9UFefLBT9+ep+urviD3/0p/+i3f4CSFWfnFyAbGt1Sn1/wwY9+ysOHD/nkk48ZDhODDwz9%0AyE9/8h5ffPprbu5u0bXCUdHNl0ypkHBe3GzYjpbJOpQUJQIRYnmYHA/u864cCmJMtEYTUmIxb+kq%0AzfmyxbkEIrOYndEPPfNGsd4fOF0WTLLIEankMSN8PAiLjoeXp/zDH3yPn/7wRzx98oB333rKBz/6%0AEcvlKefn93ny7rucPXhSjPb9wGG/I6XE5ckZTx+eM00DH3/0Gb23ZCk4u7jPycUD/uJvPuH56zue%0A32y5PWKVEYKcKGANwRGLrMtn9LhJ0VJhtKKpixzWusDFsiWLDmJmMdfc7HtMrXh0fsrL61ukAOs8%0Atcns9wO1mQGCD959yrxuePj4IQ/OFqxOzqlVxcN7DzhdLWjmS3TdobLgcNgjEnTLOYbM/Qfn3Ly5%0AxjnLfhxA15hmzs3dNbfrA6/WB77ZHujH0rUJvsiutTbHzXKgaRqMVIRUXnRNZVgtOkiJpjIsW0OI%0AYFTDYqZKz6xWmLrCp8TdfqBShhAnKi2YdQsOk0BXFZUWXJ7fw+RA3cxptMLomuQiujYg2xLPlIrg%0Ai69o0XV0nWHse+42B3y0hTQ5BqydOEyWfT9x1ZcC8K7v8SEdD9qCTMZ5z+ly8R1BatWU7+H5aoY6%0ADnZihsoomnpGyAGjyjR7teiYhondZNlPAUVCq0jyASEqXBZcnszpDwOHYTq++AWtrqmkxMcAskIb%0AjcyCYRqJR9hJq0oxux88Ugt2fY9WFXaw2OCISTLZwM1o2R4KTTD4yOBLx7B8IGE2K1NRckRJiTxu%0AdmIom0utEiiNFhKhysBgvugKsjkfu1qmIiaLtR6tNION5XuYAze7EREDVdMx9QMZyTiOZFE2kcu2%0AOlJbIeSEShFdlbh0ZQyIMsmdrCd6i3MlCjr5Ent9s14XH0+WDD4itEJmwcXJEiUFg7Xk6DhYhyn8%0AFhZ1jYsRlxKNrkiyTMSNgq6rmVyi96EAmlSGFJE5c9uHY3ld0w+ecbLU2mCdRwqBTKV/56LgdNYQ%0AyEx24uJkjjuS6FIuQyUpBSFFyBKZMvtpwoXSHdlMnslbNr09ouszCVE2QaoqS7yUSDnS20JxC6kQ%0A3LTQmErQNXO0lkhVBKU2J0QI7CZPXRs0kKIjpQLzmHzEaMV2u6O3gZlSJClR+RhrzoFKGuS3+HoN%0A4+io6ppalE7uvh8R4vi5RTCMDucniKWzsbeBu35kN1qMULR1ze1gaWfzo/sOuqZCCFj3A73zGCXY%0AHwbmdU3XalAVF7M5PgfmTUVMgSl4QoSsJCYWWFDKhV48+tJ9GccD0xiYa0ESipxTcShlj9QK6zOV%0ALBeI/jBSV4p5U1NVhuAcLmUqldmNE4MtoCcXAkYKAoqb/cjkJzaDp9Wa9WAxlSmxNimw1hYfkxSF%0AZplS0VGEiFKFUnq6PC3DJl020VlJbu/W+KOyI1qHNjBMZcAbk2A/DAz9AS1hvd7Se8+yq6lkJmsI%0ANpbeJQotI8NgMUZjiEhVYCJdVYBdUCAHLoVjh6njMHlcCNz1AxLF4ArMrOk6wtFbttkfMEbRdjU7%0AWy5Dky09sUDk/OysACySRyE4pEgKJX6aRebmeofQmUPIHMaetm1IPnEY9+XZmhPbyXLW6YLM9yMc%0AL7mLpgYR8a5sg047wxgik7NY7zntDFJrJpepjcDHAgWxAaIQLGaa/VQu+/vJ0S0XXJ4uGceJ9dUV%0ArRbMZy3tak72jvWh5/7qlIO3bMaJe6szrJ/Ae0wl0U0DKfLFyysgoxCsrSsDHWMwUjNMFpkSjYa7%0A9Za2rXlzd4MbRjbDwEVbo49uq0qUM1CtFCEV2I4UBSDlc6JrWmZ1RRKwGSaaquKdRw94dbdByqKL%0A6OqWbjHn5PyEFDM/fXqP11/9huVqyWa/ZTGfs1+v+eDJU5599Zxqrlmc3efLr58zE+D2dzhTcbro%0A+PTTT+ntwCJpFidzXm9HztuA6TrevLji+08v+LNf/Q3s7njw4Izrm1f88sPP+Gazxg8jk3VMLmDE%0At0sESp+7Ks/RnDPaaGatwajiBextYNE2XCzm7Kznbn+gUYJNP7AbHU8f3+PV9S1//Md/Xy9eP//5%0AzxHiiGYHrTVVZTibGYTQ/OCH73NxtsAnyw/efYfgJqSf6Jbn1LNlOVAGj2oWLC6eUDUVsbf84R/+%0APtvNwP233ub//o//kdebkeV8zo9/52e0VcvTeyf8k9/5gO1gWZ1dImen/E//279FpMDV62tqkXFH%0Ais5itmC5XPL0fMkYE89evEI3bZGqxoKbBKjquhAARbmQeF/y8TGVTHKlNUYLdqPlnUePuH8258mT%0AB3z5/AWn8xadE5P3LGYLdtst+82Gs4szdlZwcXFOUzX809/+ISFlHlzc5+XL52yGQPCZrBveffKY%0Ay9WC3/7gPZrljBQphxBj+NNf/oqu7cjTSF23zCqFUoYXm55ZZXAh8MWLV6ULQcGdOO+AssVbLObl%0AAHakVX17wZRCUFVFDilEpm07hIAP3n7IzWHP89d3PDpfcrcfWN+uWXYt/TgxTBbVzBDCcHqy5Lee%0APMWjuH9+yvvvvMVmu+fho3dompaL80vuPbjk4vyUNA54Idltd3z/hz/gy2dfcracY3ygnxxt3ZCN%0AxkhN1g0yjPzJh78u63NZoqxlK1LcFHVdH4fxkaaujhHLsjmqqvpooS/T4rcuCrwkKMHVzZrJBWaV%0A4eV6x0nXcrPeFbKR90hV09Q1Z92Md57cRzUtXW2Ytw1S15yenSNlzWI1J4nM7cvXtIslL1694vLB%0AQ2bdnJgmTlcrpmmia9viq0lwNxb30lcvr/jPX3zNwXmsC1SqIM3LX6aUoQWixMKOf0elJJVUzGeF%0A8JQF3DtdMVnP6eUZKVm2u555V7MbJkzO7PqJECOZxBgKNnoxa3jr8hKvDO0x2x8jnJ9fMmsa2q5h%0AvpxDyvgQub27ZfSBJEs0bD5r2W72bLZ7mqajMop+GnFZ0fcDX77ZsO17BleKzKNzBfaSUrl45UyK%0AZYPGkRwWQqBpamJIaKNYdmXCqOsK1Rq264I9R0hqrfGT52Z7IOWItZYYJQFoEMxmLTEl+kOhYi3n%0AK2aVYb/ecXbS4lLGHkZ0ZQptdDgwhszkJ/zkyELQdh3D5JicJUjNNAxUpub1ZscYMsF7OFZ0Y4pk%0AWXo+UiiMKX+7ti5kSX+MwBYnmWBm6nIJbVvs2ONDkbIKKSEkQiyd08MwIGT5PgghUEowHL8rKgVC%0AjFRKs94OhOgwRjJNARsTKXr21rIdR6SSrGYzDmP5LG4OAzJnhsTxZ5BsDiN764gpc5g8IWZiDIw+%0AsJzPCb6oAIxRdHVDU1cM48hqMSfGhJBQa1UIeaJEc4bRYbRidGUTLY/y6sG5Y98qg5Q0wGby9OPE%0ArK7wIZBDRiMY+4m2EqX3og1TjEcaa4/Qiq7tsNZjtCQJxWGwRNJ34ufBZ0JOHHxxfuUsqLVmP5ao%0Ap8gFPILINHVLdYyVnyznDJNj0bX004gRJQaMLgRKJUv0trceU76ySClLXC6WGFulJf3kGEMkx0ir%0AZdl6SEU/BryzmEoXB5Mo1MEQAkJJRheYty1GA9qwHx1GZrLUR2k87CfHFMuBcjfYEsFOnsNk6ZqW%0AWte0VVX6k0JQtw0awWLeUWtDyGWifzZb4DJMtnTKshRYW7YlbWWIKTM5hw0RP3mEEgzDyE0/IaSg%0AqypCKqX8WhnGcaKqFNGH8tkW6TuiqUsJqWpC9IickKrCOUsoFApsiLgoiiLBJ3KK2Fg29INzSKVR%0AGRZNR6LEIrWp8cHx4OIca33ZCCq4N18yTo4hBurjBigJiFkRncfFyG7ySCL9UIS5IgVudwd8CEcB%0AuyS4QK00OmUmawvpbyhAFQQc9lummFn3I9EntAz0PuFGh1Alk5FEJufSa9rZRKVg3TtcyNhg8aH4%0AsSpTaIaFkFpizE1VFcgMGSEzOcKyqhhDRKbSnwoS+n4iBpi3Fet+Kt17HzhpW/aj5TBO7McRrRXy%0AGB2OPqJVXXx9zhOdZ/QBcmI3jGWD5BNnixXbfs92tIzT0aOZMjEnNoNDK0MANoMrFOgAh2nEHZ/r%0AKsPZfE5IgaZu8TFTG12Q7Epzu9tgtOKk7ZjGCe8tOYH3tnSwqBj7gcpUHFwkxsijRQuy4nazQUqN%0AdROk8m97G9BZ4l1kdI5aZMiSdT/iQ8DaESsUMRVaaT8MtHXNYXSE4wAhSUHOikhiCJnTRcv6MHGY%0AAkYLlNIEF2ibBi0yQmiUmdEuFxyGqZxVguPN3S1d1aJT5OXdBkNisB6jM+Mwsdv2mMaw3k/URhAm%0Ay9PLc643m9KVS55xcmyHAiuabEBKzW6wnM0KdXI9OnwqmVCXMsgiNB+dLZv4BPOmYnuYSkTUJ2Zt%0AU9Zd5DIEn8pm1R2/6/vesuxaHj58xItXNzx9+pQ3h5Hb6xsuTmbcXL3k6dtvMW4PbHbbkpLa7zh5%0A9JBpd0dnOvb7Na+ut4zecXe3RqfI20/e4sNf/wYNXN/csduNbG2P2+yJzvPs9oANZejxejfgvMfo%0AEqFGKZSQ9NaVc55StHVVKJY5crCOed2AyLzaHIiAOcbuZ02FVJpX12sma/8eX7x+8Yufq+MWZXnc%0AOBgB85Ml995+RJMX7Ddrnn/zjJ/97B/QbyYevfseet5SN12Z0oiyvajbJUopLi7O2d2+RouW//An%0A/4nTmSC5iWVd89/+9/8dv/O7v4Mg84f/9GecPHif56+v2N2uOQwHVM6cVvBbP/op1x5kFuz6AylM%0AbPsD293AZn8oXYpvI2u5eHokfxfJQylqrUtkTWlWXXf8MJZNxHxxynCwVMLzu99/xOvNwOXpBTlY%0AZicruuy53Q1kKWnnK1pzwsXlghdfPaOSkrt1gOz5vR++C8HxwY8+4Ke//VPqxYzz01OUNlzvA/u7%0A13z0+TNWs5qzqgIJ11OiFpKmmzH0O7SI9DawGybEEaUewt/9bPpIkCuUsIRUCoRACkld1SUzLksc%0AyMbI/dU5PgQ6lbk4W3A3RJ6ezNn5yLuP77Pf9dz0B3b9yOX8HFVJ9LcTqSTZ3G55+OgBeeoZfXEm%0A7caBm6srmrrGqxkGSz84SJ5hcwB/oJqfUVcFjT3H3VEAACAASURBVFvVghOT+PA3z/ExsTs6GhL5%0Au4ik0frvpoApFaJULFNLJUv8xUhxnMxKYpbUpqMRjocXS0afqKXCh8D5akkKkTfbPa82B/rBQtZU%0AtcSIxG6zQcaKxWrBomu4evmK7W7D+vVLPvz0b7H9RHd6UeJjWjFOhbom7cgwTPiU2O8GaA1Pzxds%0A7t7wxfMbdtZRK8XkihcpHQ+mSiry8WdLR2GllBIlSqF0mmyJk+VA1VTM2yWN8KiciVIwDIGLrmKI%0AGZ0T3ifuDj27fsQHkCriJ4ufBta7EhFcrJbsr294c3vFsN3xxYtXvL66BVlQ4HVlMFVdDoe9BRzW%0Alq3I9eHAg/Ml9rDjm+tNyfXbwGiPhyUpiPHYVbEFpRxSkVWmEErnRmpIEY7DA60E827BsmvIfqLr%0AGgabED7Qx1TIeyFxdzgQExxGj1YCFzy73Y7a1KQoEFqT+pGr2zuIgc3hwNW+Z70bSoRqKnZ7rSXe%0ABZb18fIyWdb9hKgUse9xMXK9HTjYgHPlcGuOThEoEb0QAsYokKqQUinZeaMNyfsyJAiOqqpxASoR%0AaRpTIoWp/C7GULD65ecp3qX9EEBE9oeBRW2wsXTiThcL3DARyLRKsB4to43EVCJJoysSSQUkX+As%0AKZQI2hQjtSwOmN4GfC7uqIIuztgQCLH4qdxUXE0+lhe+D5EQIqpqcNOEs+X50nUVOZWDuA+hEAFN%0AhcqJvSu0qWmwTMEzrw2jS1Rasu0HDJlZWzPaQFXV4CJCJdpj7DsrQ84UPLkocfZZVbL7lUr4UOKP%0Aoy9SY3M8gBwmj5DFT7VzJRJ5sAEpSyfGKMl+HFB1zeGwx4aENDXBTeQQAIkQqXQoQmZWS5Cl05Wc%0A/y6i7n36bggUEoy29MS0BJ0L9XJWaSafsTbQ1bo4gly5DGahSp/RRTqjMLI8F+qqEBjH0eJyplEK%0AHz370bHsmkIwG0pUbW89KZduV44RpWDTH4jH/6a27ZBCkbxDxFww/FIyWleovpRDPhlkSgV3PjkM%0A4vgsh8kX0fnoQvn85HLBHW1EhMjgLMu6YjNYppDLFlTk7xDV6vhOndXFc+dcwMbirCJ8qzIIjMff%0A3RQzV5sdGYlSRS/QVYa7/Q4bUiGPUt6H09CjKYMhoxXTNBXhtSznjK6umcZCa405kn3pTMWjw9D7%0AIkP2PpT/zQW2B4tIsD2M5FCcba/WO/aDYztYgpuYQqQ2ihAyTVW6uDKU7WJWReo9eI8LYFNkso6Q%0AIrf7ARcKVCX4gPWeVdtw248Mw0hX11TtnBwCcyOJsRD1oiudz0I4bZlVFcGHkviQgkM/EHxEykRK%0AmbvtxOjKhrkfBgYXOfQDd4Mn+8DNfk+VC1Bp05e4XYqBPoly0dQlyibIROdQlNRJPzlcigwuUlcV%0AB+voKsnrzZ6bXU9dNxglGaaJeV3jYmazP7BoO956/Ji66dDREm0hcjof2B16hCy9LKWqIg4PkYDA%0AGIHfj0hF0YbsLZNzRT48HMqm3jmu1z0hwnYYuNvtaaTk9X5gfRgJCWzwCCExSlIpRabE2wUSd9wo%0AxpDxlGdipNBiY87cbA+4kKib4uQb7cTZ8oxNP9DmiGkX/OjHPyANO05bybOX19QGXry+pa4MDy9X%0ArA8lMrvrLU1tWC47pE/kEFE5YZPEusTtdo+1ls1+X9IU1jIdk9+Ddzg7lcv05AlHXZDNAi1Kl1YI%0AgRSwqA0iC2ws3XejZVHDaMPeOlLwpFy6wffvPSp4fmtZtS1SN/ze+2+x7Fbce/tdLhrJsoaL8zOk%0AGPjww0+RWfLBD3/I7dUbYoJvvnrJ4uICrTKH3Z4uKe6dL1nvDoxJc3P1Bj9ZfvW3n7Pd9ygReHW9%0ARWvDIWRuNxuaquJqe2DyiWVt6EMZ3LoQS4xcZC4WHS4U2JqUAiOLL67Rip3z3Fu2DNYzWEdCELLm%0A3sWMFBO7/cAf/3/g5P9/f/H6xS9+8fPvYhDxiC2vK3aT4MuvX7DqGsSs5tOv3vD+93/A7fPPuP/g%0APtNo6Q8b6uU9hrsbsJb/63/+X1BKsrt5yTvvvkuwe959fMkf/Df/Ff/4H/0Ov/Xe+1xenlEJwT/9%0Agz9kcX7J/Yf36V9+yZ//1afMT04xixW3uw2bBJ1MnJ8/4Mff/wG/+erXHIaRg41H5LBH65IbTceI%0AF8dNkJDy6Gzh6PQqaFikoK4bhsly0mp0XfPFq2smVMFA91va+ZzPv3rJw++9SyMMd7e3PPvoY2Zt%0AQ8iZRycnNN0JF0vD4ydPMecrLk/PWdWC++eX7NYb5vMVs8WM3d0bXry44uL0kvVg2e62TDmSRObk%0A9AKBoBKRZ69v8AmQinFypOPGhMyRmCYw2hTandIopYkhoJREkIs3yDqElFx0DS4ltsOBGDIWjYmW%0Aqip46m/utrSmYn8Y8IeeIXgWTcNJLchBs9nvkTHx1fU1r2/v+PCTT3lwekJ2gUqUSU1MI1ev71Cm%0A43q9LW6ZYMvExzns5Hnn7Sf873/2S15cr/lmXaZuPpYXvpLlIBaPnqtcflTkEZNfGU2tFVIXBLtR%0ABmctD5bdMcpjuTo4FnWDMZKmNrzZDygJClgoRW0qLuZNeQD7TD8lNtev+fizL/iLX3/Bhx9+zNDv%0AkLHEm2QUuDjx8uUrlNAME4icGMYBU0tuD1tk1fL9t77Hhx9/zJ9/9Gu+2U6sh4KBFlKUCNqxHymE%0AKBGd44ZIKQ2UArQSUB19IiSYqeIku9sf6OoaSbmQhQTb0WKPLiFjDFWMoDSLrsWOI/v9hMyeb56/%0A4i8/+4KXr2/47Nk3ECLr7Y46J4IrZdYYIrXpuLpb09UabSK6MkSjmFVz9t7z629esBvK7/dmtyfk%0AYoyfjnGvlDNKFypVjJnValkIVbVBHhvcNpXDQoXg9PSEzW5LW9f4KAl2LNTR41Q25kTbdKgY6Zrm%0AO6eK9Zn13YapP/D5m1tu9ge22x13h4G+t4zW0khNSCUTrkQFqWyEswZITLmAUWrdcLvfMk6O9ejY%0AjJbRlgKyD4kQivcvpuIXcbGIv6XS5JxpdInlBDIIVSK+qnzu/FGIKyKMfsL50qUQUqClQAhNOh7G%0AfM6ECK+3PSemdK2e3W0Rufy/7/Yjk3OYlDn0PUpXhJQ572bF5SQENliEBhcCOavi9EuJu8NAEoLB%0AFVro7b5MGeUxnhxzIQI2VdmGCqA2sgBSjKaqm+I+Cp6mmxGCpa0rUpJsdnsiEq0lWQgG62ibBhEC%0ACEVlNI1WbEdX6FRKsrWBJDKrpmL0EecDIhU/4WRLh9UITa3FsWDvQULXaYbBUrctk7Vlm2UMUwj0%0AtnTLJlcw+UaXwn0UssCFZnO0rrhYzRGxxAKzUmhdIYMni7JxTrlE0hWyONUiaKPLocD70i1oahot%0ASUKSkficy3AKSR9TAZ4oWdQYIWByxntPAEKMrEzhXnZNQ29Hgii0USM0UHqJgy8DgCgkSgru+vId%0AlaJAR6q6YTuMdHXD6dl56ZNURYCbhUTVNTImDOCQxz5sQeL76I+whAK7WY8jZ4sFKh17h0iMlOwn%0Ax9woRuvZ2VCeMUpxGO2xCybY7fsCsDAKgyndJKWwbsTGxGpZk5MgZ3H0xcUiyDY1m6Ggrt0REiBE%0AIZ5OITI5x2oxp6pq6krRquKN8pkCTlASLxTWFbVDWxl6axFK0tQVKoOuNDFBYwyrtjmSmWUh7+XM%0AOFqGENl7d4RQCfb9xN55aiHIKTH4ACETXNkSLRY1LnimGLE+0KoiTF92HdZNLOqK3heBtIsJ60Px%0AaimBrmq2w8DpYsV8Nivv7uTKhlMIXIRaZLq6xoVAkgpSYAyZJDNaKNSRHhpSojI1zfHiM/rE4EKp%0AF9hQ4D3OY1MmpnJ5nyZHqySH0R4jdpHOtMUxmCJSRPoQ6GYNAol1jt3o6RpFco5useDNdijnLEoV%0A1DpH05RzhaSkatCKFCx4y20/Uc1mbLd7TruGs5M51keGcUQpycvtnrpumLc1Tc5spiKwbqsCnDlY%0Az/VmzzA5WmUYRotPsBlHcspoqbjbD0hRKKICQVNJKBVBrAvUlWSwnrbRDM4TU+nMWp9Y6sxJ1xJ1%0AxeTKUMvFzL4v79v7Dy7Y93vef/d9fApEEXn17DfsR8vGR06WK85azcN756Dgdj1wOqt5s+tZzhuu%0A1j1NiqxHyzBasjKk4Lnb77najRyOKYBxsJw0DfvJF4hPCEzOM/jAvKqIufRpOyOxzpNyYqYVY/BI%0AKelmNTJLjJbcHCyLKjMOlgf3zlnOF0wucrCBu92OYbT85Ifvce9yiRaJ6+s1zb1TPvr4E54+PuU/%0A/M1nnNy/x/3LB7z14AEPHp3zqw+/oD/suNv37FNE+Miv//Yzrm/3PLu6YXlyiZsmvnz1mr/8/Bs+%0AfvaS/VjULuM4lhRCyETvud73jKPFxkRlNCA47WqUKATTWimWXYVzZdCpdaFNhpzRKiNz4uxkwfr4%0AWZESjK653azJWdA1Fdd3W/6Hv68dr1/84hc/X8yXxBjwIZBypmsblm1HO+/44Mkp//U/+0Ok9Pzz%0AP/ojPn72NV988invvPMWh+2BF8+esbm+5urFVyzOTthdXTHXhtlihXWZk2ZFc3bB7Oyct77/I3J0%0ALM5OGa5fkVLi2Sef8vlHf87Hf/sJN5NjfXVNqxJvnc3Y9D0/+93f5U/+w/+J0oar9ZaLkzk5Qy01%0Akx3Jx14XFLqUlKp8QZWka5oiqAyFIqeEJKaIEpIfv/+Q1XyJzEW4dzdMnCxacHBxsuDFqxsGa9ls%0ANqzuPWRz2NCkhPKZyQcuLh7w1v0nRKN4//0f8tXXX3J2cUHTFEzyfrfDjz1/9mf/njtbcqwPVsVl%0AsD6MpGB5cv8+n714Q0KyGYYykfUOc6Q9/b9FBZly4E0xMqsNWZYibDh2ooQQnM3n6Eqy6Bo6Yyhw%0An8zBeRZdx9msI6WyGo+Z4q2aN9QKTkzD8+sN9x/eZ/NmzcnZiilmHi7mXF6saOYdUlQEVwiB29uv%0AkNGTlWFVZ1aLlufXe5ybeHS24lef/oZK1Xx9uyXnEucwSjA5D0IQc7mQxBjRShNjiRrWVcGpk4uk%0AVQmBRKCUZD6ruXd2TqczUZSXfGUUJ7MVWgs04ESBVhysQxvBTx7c5/mbNYdxYhwmpsEypsQHD++z%0Ad46zkyW1LlFNqQ11DWm4w8uKWiROTyoOY6KeLahV5s3tNS/vdmwHz8v1tsTQQnmQhmNkqK40qfRF%0AS2wyReZdV0hhlNiaPfb4ckxUteb8dIWIBRzhUuLifAEozhYdp8s5bVXRdC2HkDmdNcy1RMTMfvDc%0ADBNvrm+xMWKEpJKCqm2YzeeMUySJ8sIUeSBLg1EC73vquuPu4I+uJrjd77m92/Nq0xNDpHe2xFtT%0A2UL6WKaiOR0PBrGIYsVRb+CO0Z/yGW3oreXJ/TMqbdC5IJKTEOzHkVXTUNeGZVOxHR1NW2AFIkcu%0Au4bDwZUBwqFn9IHeOpZVmYapusbZ0vMowuXEalYx2UBTaxazhqrqCsTDOQY7sd1PhCTYHpH/TVXQ%0A2N/SQ7UupEYBhZBXVYicMZUmpfI7cK5MWaepeIGMqYje0zQVPniqWiOTpK01UgimmGkqjdQGSCgy%0AwZb+4u1oscPEFCOGxJv9iDb6iD63BdqXE8tWHgdLmdWqo2vb4jvyAaMkB+sYpsDexXI5joHDVJ7l%0ASikmV8AdWhsk5eeQSJQpsd9vL0EhlY2Qd5baqOL5iaXkrCtNiJFOF11Aawx7a5nNOlqj8METXMQI%0AjTIKO5VYCSKjU2IMEdM03BxGmkYDklon2roipkwgslp09FPizXpL27T4GEgxE5Lg5jDhjxfsyR9j%0AVAhcjGhTYygH9rbtCrzgSM/cHPYFsuE9fT+yrPV3h1EhIYSAi4FGabIsQCShDF1bHTs1GmsdKZSI%0Az2F05FQu4BezipvBgxKQoG4qpJBUMmMk+FA6USEljCkEycNxM6SNYtdbhiiRqhApvx0GmCM+2qdc%0AJva+RD0FAqUlh2Gi0YKq7ZhCYrPZ0SoBIlHJ48TceU5O5qSYUAJ8DCybhkjRIYQQqLTkMJQo4pRy%0AIYIiOGkk88pwiIm27dgME5WRRzdhKH+vHEkyUVV1GZD0I21V43Kh8U5REpDsxp5NPzI5j9Ga8K0+%0AQFe0WjFah1blu+JDYFZXHKYJdaSMeheY1ZK2qSF6/DTStB2jnZgbzRQD3pcIcNuUA3vXGKbJ4myk%0AqnUZrGSojOas1fSudAKVlAhdOu3kTBa5UDarAvqZXCp9r6YlUIa7KcPGFdfhfprYHAZCFseepMDl%0Ao7A+JWbzOYd+JOfEarHASNhbB1IjU2amS0S30wLvLW4qBEOTYXQWqSWVaYqo+AiaahvDbl8EzR7K%0AtjFlzhqDzwVM1bQdUyrDZnKZ7BmtmVwRVLsEXVXRW1+oyKaclwYPQlf008iun/AxHtUhCV2ZAtJI%0Amfl8Rls3WGupTEU3q2mbmsFHtDTUOZBS4GQ+Q+dAtBN1U8AXFcXLWHyehmEsm7fS7xT0NtC0BaYj%0AtaZtWlaVKfHYnArcREpc8NRCMsbSfYJEFGVbsrceozRSSZSUtKYiqoq7cUII2PTDsTYA33t8H68M%0AVSoR0PnqjH7seXxxzpOnjzFpQlQN9y/u8+LqltOmxGiTHQh+xAjNq/WOk7YlEIkUibr1nmnwJAR1%0AZZgflQtN3dI7z6KbkaJnCpKYyjvsZpwQwLyu2U/fDkkVlTHF32cq7g4jbV1+H1pLsqkZIygteHG7%0A4eHpnM3omXcNbz2+h0sKYR2mazHNjLrW/JPf+W3uDjes2ob7955greDq66/4+usvWNaS5y++plOK%0AXz+/pt8NnJzOODtfMdrMZ998w93dnlU7x6fI47MTHl9csFzOWc0WXKxm/ODRY0aXuNptiEJhQyzv%0APinptGYzTgWKlxOTTyyOUJjgHcZorA9oqRkzaKXY9hP3li0HG9j2Ax+884i73cCsm3O73vz9hWv8%0Aj//m3/z88v5jJtuTc2a1WLLdHbhYac5Ol/z6yxdUneb3vv9jvvj8c946P+fmdsPjy/vsdjtM13H1%0A5o4H9y7pTpZ0TYtRmjAF/uqXH/GTP/iH7G5f89mf/inKjijZcnN1i715zeuPf8Wf/umv+F//7f/B%0Aoml51BZr/MPVHK9m/PTtpwx3z/HjxE0/EccDd/ueYZoKPjkePVfimK9XhXYkACEky8WSfhy+i3w5%0AHziZ1QiRebMZmI5it31vaZTGToHvP7qPNrqUmEXD3atrHj99xFv3lrR6jsSgdUVdN2Rpkf2B/sUr%0AvvfD3y5bKCmYCdi+eMFf/tVHtE3HMlnmRkEzw7nI0iju9j3KDwjV8fzNa2RKjM6Rgcm5o0iuXCqN%0AMYUsFiMCwaxpsCGgVFGb5uMpP+XI6Auq+vJ8RZgCm33P47MTTrsWQ2b0DtnOubpe8+6TRzy5XFDr%0AiovZitY0GKF59/3HyOjpbOKdd97jnQ9+gMoZYR0q9ly9XjOva9quJo8HurP7dFoxjRMpOFaLju16%0A5PntmpvbO7bHnHk4UmviMYoGmVqXfpsQgqZuaJu6dH6cPSJhBbURuJgYXKRqO3LwxJBoq4bb7YGl%0AKdux7VQ8OYuq4t75kvPOUMuaxtR0bcNvvfuEy7MFF1WFUQ3vPH3K/YsTwuQ5n7W8eXPNuL3j0ZN3%0A2Ny+QZiaxeqU19d3VEQuL864vV3zzdWOr1694WqzI4RQcvIxl3jHkeonRNlGpuND8+zklH48oER5%0AOcejqX30Dm0MVV1xumixNtHUDSlLCCXqN44TFkEYA9ooFrWiMx2rpqaramZVxdMHZzRGs1Q1XTvj%0AZN6gUibHjAyBwzjRmppx6tECFmcX9PsDKQZOuprdZLm5O7De9zhn2fXj8RKVCq0x5tIByaW4P/qC%0Azj9dzHGxTOeEyATnkVKVl2NdU1U1bWMYJ8c0eeq64dBPzIxmCOVS0JkaYioDhQxzU2OkYlHVXM47%0AdKU50zUuZJqmpdEQfMbIYyQ3Raq69NAiAp2hdwFnLYlcJoTbHmcte+vKQVBJrCuRISkEPmUaU7x4%0ACMm866iMZt8fGO14jJBKlCoDkD4kIoKuksyb5tjzKNuHeLzgLOdzKqnJOTIzkpw186p4+E6bFlMb%0AOiGJAZKQ1FrgraOrG2QWRCGZtR0hHQlsdY2bLL11GAE+Z6yLZWtF5mrXM7hQIorWozLEfIwmx8To%0AA21dMWtbNoc9SgpSToRjlLTg00ukK6fimVJCEhJHJ5SkqjRIMMqgi/iBkAXtccucfKQ2BqU1C6HZ%0ADJa6rvBhImWFkYUYKFUBzrgQmM1m+MmRcmJea3wszwopJMmX3tP17gDAwfqyFcqQBMcDbRme1XXp%0AHU3es+8PtALsEZCQpWLnYwH21JquqokIQiywm8WspW0MQilUKuCNSiu01Biljv00DUrRCsl+ClS6%0AotIFN18Zg8yZSmukNIwUPL7RxdXjU0SRaSvJ4MolN+ZQSH9DidONroAIlJLlbx4Tbd2Uv9l8xuGw%0Ao21rtrs9yVlcjLRNxZQpWgMiPgq0KR3MafK0bU2tFT4FtKxw1pbLt1QQUpE6S1X8QF2HSpKDCzS1%0AxE2WhGJZVSityEKVwaLWKFORQsG3t0YedRCOnBUpOIzWvLrb0VQVPmX8MRoac0YCB1tAGWdnZzjv%0AyN+SNSdLQNBUCqEkSSqytyyaClNV9JNDy3JAW8w6yAXRnUO5GNpYopw5C4wQmCyYz+ecm4bRR7qq%0AQqvIMAakEjRSYrRCKkmuKmZdx+TKf2tKEXsUyh9sYrM/FC/XaHE+oJUqz/pUUifxGLlum4bVfAZS%0AEoPDRo+zxcHUaoHWgs0UmLUt09gz62ZoY8pFKoCqygZ59B7rIm6aqKQokBpbhl8NgoxgriuMLJWK%0AppZ46zCVYW7q8rlpWjbjgaZpQJW4eC5RGqboOUyBu/2IyEVgvjmMBeAlj5TZYy/ZOkfIitWs5umj%0AR7y6viLrCpJnPAxsBsvFsgUpkKZhu9ujdZGqb/oJJQp5tm1q1vsdm8EiY0Tkssm2tlxIREzEkDmd%0ALzCx9JYaLamNwIYyyBI5c3FyQsyFIKq1JCHx3lOrsjXpJ4dPmckVP5QSsB9GtNY0bUs/Wpazju1+%0Ax8EKQrCcL+bc7A94qVgfBnavX/PV7YEcLDp7bgeHFOV5b0xNVBo7euZty9nJjOv1Fp8SjVRUMmGE%0AoG1qbvYjJ7Ml/tDjYnle5JRpK41PgRQSTV28leFYJSliCXGE6ECtC1Ctn4reY/QFjNRVJR2ktC6D%0AqOoYeU2RWteouqPWkpveorJjdfaQD//6Q85O7/ObTc/u+TO0ClTzFV8/v8a6hJnNeHN1hx8n3n77%0AMZnE3WZNpyu+d2+J947H9x6QAvz4/R9x9/I5xMxqcUa/PbBsGt70+2MENJczX87kDGMoIngjBVNI%0AKCUZrWU1b9j1jpPFjBASlVHUuly8coZKK4ypv/ve1c2c27u/x3CNn//85z+vFEzjhBKUomFVM46O%0AhWz5Z//ij/jis8/4wdmKq3XPR5//BpEsftzz03/8+/znX/4nHjx4wOLyAVJJOiH55OO/4eWrr/nZ%0Af/n7fPIn/471zZ6f/ct/RQ4TanHBF//x33H1ese//+Qz/uI//5KqO+Gz9R6LZtzeIhrDO/cvSSLz%0AzZs947Dlxb7Hu4x1HqVKP6JQKBNFiFcuISnnAmxIMNgJLcpkUx1/Xp8SKSQuT05RSvGwVexGx7M3%0A1zw4WfHXv/6CWmRUXXH35oonbz0mpcibZzdk6Rh8z/J0yWpmCM5z/+F73P9+WVGnyeI3V7zajvzy%0Ao4+4Wa95vt4wv7xECMmr2yuy1AzTyKxbcrPe8/zuiiRKMf50uSjxGDhCGWL5WXMRAEopMcbQj1PJ%0Av1uHyOVwL0WJWZLhZHmCSpnoLR6YNS37oed6d+CnH7zH89dv6CqDAIa9Q0TPzWFL0xneefseYhy5%0AfPQW7777Hm1jkCjunv8G2SzZRdhtr3n+Zs2Ttx8jtOHV6xdc9SPkyG50PH+94a+fPePgHXf7Eg1J%0AqdDilCzbPCnLi+Pbf7TW38k+3bF0Oau+nVhmalGCbA9Xc5KzCGOojeH+cs56GPnRe2/hnEWnhBaK%0A17cbZCz2+POzBWcnHW6z4+GTR3zvnfe4vDhB50AlBHHyWK0QRKqqo9Jw/vAhJ8uO1+s7TpYN/diz%0AGxx//jefE+JUukW+OJIEMNgSJ4Ei/0MUJLbWRTTpYynnT9YzqwwSQUiZk64hhlgGFkT6aUIpw73l%0AAqUEZ/Pu/6HuzXptu9LzvGc0c8xuNbs/HXuypCqVSrJhS5FsJI5jyAmSwAjgX5DkT9hJLkrKH8ll%0ALhMESAIYTgTEtmLHJVWpisVisefhafY+u1vd7EaXi2+eo99QBAhekADPWmvvNcf4vvd9Hh48OiOM%0AnjANlEVB9jDFUVDMJD566yGLouDJg0c8eXjOo9NjSi0PgNX6iJPTFQtXUpiC04cntG3FECY8WTLu%0A08RnTy+52x8IRF5tRvqUiTExBs/ko3SDjEHK83JRdoVlmjd9Yz+ic6Z1jpTVLNeVmOiiLDj0oh44%0AbmuqwqA0nB+t0BrGwVMWln6cOF2I2NYUmtN1w9RPnJ2csKgcp8sFJkVMhovlkuXxMSeLmkXdsmwL%0AAJrSMlnNNHSEnNl1I8+v7/FEXm7HeXpoudkdGCb/5jsjzN4UcXgpXOEY/SR+Q6Ulyaw0PkXsrKc4%0ArSucFaVETIllWbAbByyZk9WCPAXu9nuWdcX9bhD5MxFr5KIVfMBqQ1MVtK6gsRaTNcu25mTZUBhL%0AoRJYeT+HlBiz5OH7+TJtiFzte8YoPpfD5PEx4YzlMI0YY8k5zd4cuSDsh54YRLqbY5hptjK4sUpR%0Au1IOBd4zxEShNWMMDNNEpQVsIYRNyzRJjKzQGh8lLrjrBowyKIToeeg7GlNSl5aqLLGFobaWshBx%0A6hQ80Wr6bpBYLWo+nA8cPPRR3D2bYcD7GbzhOgAAIABJREFUJPHqwhCzIiYRzpaFxRjDZn8gTAE7%0ARytDiIwxYVLieNHQFvJ+hJyZfGSKgf044HJm3w8clSW9D/N2RuT0OUVSCtz3IzkLbUxpiT2ZrIgh%0AyqVdgVIWlST2nWNAu4Ku7+jGiSFFxjHSloa7Q8+29ySl2Y/S3SkLizWK/RSxCvq5z+YKS9cPpAS7%0AXYefJoYpYmZynlEaZyS2GWMkZsH+jymRpkmE3GVFjJ6mKsWDlKAwAJm7YcIZg1aKGARdL88VTeOk%0AEO8TOAXDjIDXZHKhSd6z6Qfppc1Dsrv9xP0wzH012HUj5IhzTrqHPpJyxFnL/XYnqQ0vF4yERmfA%0AKEIQpcB60YhLb6apDrMXLowDKYOF2QfJm75ZZRST1H4wWnGYhA7qCsNRtaQymqoS+l1VlOg0oazF%0AxMBoFDl4+nHkMHruDgPn65qUMpf3e7TRbEdP13sOfU/lLLtBnlneB9S8+UvRMwZ5bYWSrqcpHd0w%0AYZViVRZzD8oyxYzRiiFMhHHCe884RKGilo5NJwOjRWlIMVCUNZUxlEaJ2sNJj6oqak4rQ1NLrKvv%0AdzhX4rO8dk+CINqXXT/J97GFEOHgI10IaGXZHXp8lHimnLmsfIZaBNw+JQ7dSKthGD3nqyW3XYcf%0APCFMpJjIUUjSwySpgG6c2G13TB4cYMuKm11Hay0hCc2S2ctaGcMQPW3p6FKiwFIbgRPVRYGKEytn%0AGLRiXRbcjAOrwkq8cAosFy1GZRZzDWGKGWUFvLE/7Citphs8RjvGqeNs0VDXDQ9Pjnn+6p7kI+8/%0APieNIxMZpwv6rqci893lFSNKvuesIhKZup4pZILPVE6gaUYbrrY7ykKorj4IUOzxumU3egIJZzTH%0A1lLM59fWOdpCETK0TmMLS+ksVskwMWU4ahsaK8OLzkduhhEzb9r6ceD06Ihp8LRNw8vLl+w2G/7p%0AP/p73PeKL569pM4DRDi8esHN3R0nZxd87/ETnn31GW274OvnL/noyQXbaeQPv/8R27s7Pv71U370%0AzhM+udxwuzkQ48DdYcNXz1/iQ+R81fDe+Sk6RbqhwxWgQiJ4L5FZbViUMhxf1SXdNLFalDDTuUPK%0AWFugcmJRFviceX63x6LYj56To4btoef7771D101k33O33f9mb7y0lt6QUkLSs4VlvV6T3II/+Y//%0AFr/18C3+5z//N5yvT/lHf/wj/qf/5f/gJ7/+mvcenWCKClc0vPzuCz7+d/+Kq92ALhyP3n2bX/7s%0AF5w9eod//9Of8dlPf8Li5JSvPvuMp59/zNXmjk+/+Zq7ceTxxWO+/O47/vjv/h4hwXDYcLI+4V/+%0A1V/z3eUlT19eUbiSu7utgBnyXMyfI4ZKK/lSnsEacfYordsFWgvGW2JpcpB/cHpC2VaklLi53/H8%0AbkdTOmoV2Q6BF1vZqjWLI6Z+x6vLF0QyX93eo4zlZz/9Oc/vNpxWNf/6Jz/l8cWazW7HJz//Kz7/%0A4gs+/uJzvrm5YwqJURsenZ2gDXTdwAcXKz69vOGLF1eQPPfdxO1mL6JdZzj0g0h2EWCItVayv6Wb%0AN3yJuizFt2AsPnqKuc9m54hiJs1l1swwRo5amURvR8/NZst7jx9z2B9wKhCmEVxN3Zb4caIqK4jQ%0AxczN1XO++u45VZH45tkzXm2u+fLpU3RZ8c7b71BUBWMY6YbAk9MVVVnxl18+5erunm+u7iFnDoMn%0AJImwhpiIWa5bRqs3MVGt9ZuCe+1KXFESU8AH6f34GPExCjlPwmCM2dJ1B0ptsVZzdX/gwfkpoCiV%0AhzDSNC0X58ds+oEHRyu0LXn88CHfvHiJUomQA93Uc3t3w7bfU9QVFw8esTw/5ezxOdeXVzx88BAf%0ABjof+ey7Sz7+4inf3R54tZEHcEiRwzCJM2d+PaYoiWEWuiLy2baS7Y81Bf0ogkyf5hiID1ijWDcN%0AgxLi2lHt8IPn6aZDW8PDi3O22w2VhZRkS1A2NUeLhma5YFlVFIsledjy4vYeW2lcXTElzzTH4NYn%0AJwx5Yn/YY5VB5YmuG/n61T1d33Ozn7g/DCQU+2GQrYmWB6FWisKVhBhZNLWAGZRmUYlE1piCGD3M%0An6GPUXppRjMlhTWKypVYg3g5CsdhDJwer0neM449tQFTVJyfLOfeRsnZ0QpXL0hhkA0InrquiDni%0Ag2dKgSlFkhIkeT9OAsHQMIbEi7sdIWUGL1LrkJL42GCOD8nfZSVoeqOkdG6NQSNgCpF6Z4EPZXlN%0AJ7VjHwSZn3WBJqAzWK0IyoJR8/eRbOaUsizKAm0KKmvRVnPRLqAwWCJJa5QF5xwhygagn3qC0cQc%0AZ3pZkrJ9FuCHJrMdE/sp4EOi8/4NrWzw4umxrhTfS10RgnQF101DUgqlDNFPtE0jh2ktmy2NxI5M%0AYSmNFWhWTJSlbIn0DMVRyCWwKSuapsJZS+WcbP2UpbQSX1s1hXTeCosfB4kgFpaEFxBSBj/JZ6Js%0AIQfzBMN8Ed714iJLMc9S9SA+QKXnbY5c8BUKZTRKi1DZWCsqByt9u9oq+ohE0LLCahlwGTK6cFSV%0Amy9kslEMCZrCELJiUZesywKrDEXlcMZiS/FwxZx5LTWdYqCoCion3bdpihJCmumz/ejx2TJm2dZ2%0APpCSiOKHKTCEhDJ2HqYhkuY5dm4Lh7aWHIN4m3ygrR2F0ZASpqwYYpRL+hQgBrQtSFrNwuqMD0Hw%0A3FMgG9nIFVpRaUAX1IUGa1nUQl4sK0vtCqapp3COolQ4Y1BKE8LIOAWMKyAlMppgLX0/4rP0J7vh%0AtWPNEpHoa13aOR5vhMRblmAd+JFsNFYbNBLZrq3BVjVD9FSulO/cKLFAZQq01TRVST8O8xhPunfG%0AOEprOWtLtC2oCsWybiisdMUCgUVVoo1AOlyh0FqhbYFO8pltuxFVOAwwKMNm35MyjEm2XgrZQmSl%0ASSgKY1BK3gc9v7dVVTGOw7xtroAkepRFjTKWbAt8ihwvF9ztOlyOAj+xmqP1ghhEVK6z5qhy5FlF%0AonLmwWqBKTRTCCzahkJnyqKgcKKd6MaeoqnQWgZLRltU9tzteygKDHBzmFDOse9HpizvXz/IGaQs%0AHcqWxCSxtxilApC1YdE2eDJrZwnG4n3kfFlzmEaOFw1Tgrq0oA1V6cBPTGPElpVEC1FM0ctWRMnm%0AWxmh4x5XjjFDzoFVu6AyAhyrW/kzl4VGGcuYA0PMJGWptHznjTmTjaMfPDe9UCtDhKatSEG6x1bB%0AlDXKFrRVwcJZtvuRxfEpR4uSV9sdK5eZlOHp1R3vPzylKuXc4bPClVaGY6dnTP3A5n7L8ekZMQZc%0AVZKi/MynLAOKKWSOFjU5ZU4WNXs/oUyBMRqdImOOFIVoPYxRHKJsH8uqAjRjkHi1Kgp8yHQ+oV7j%0A+518564qoZ32KXNxcU6MkZNac7I+xhmNbZcErbnb7jjsdrzcbLk7BP74b33I3eaOm/2AqVoeHrdc%0APH6Hze0dzy+v+OEH73O12bBYNPzyy6cYq1gtFoyDRNRHH2ic43azYe89fRgxZc12c8dN11OWVpyM%0AGgIKbURjcbxYoJWkmIzVDFOkqsp5oB3ohommcrSuIGVIMdNWFbe7PYXO/K2P3uWTb5/95m68/sc/%0A+7MfV1VJTIkPf/C7dIcd4zRx6A4zoWngL/7tT/jP/sk/4dGHH/L1V0+5e/GM04sH/It//Zc8WjeM%0A/Z6mrDi7eMA3H/+U5999wzvvvMvGtGxffMf3f/sBY7flV59+wvb+hpQ9QWXeevctlu2CVBa8c3JC%0A7yfutnv+/h//IVVzDCnwq88/oxt6tvuOKUacNXgf5EIyS0+FIieT4jRvgBZNhVXi24lKoocpJWrn%0AuD8cGIeBpCQnTWF5+/SMvQ+YwnK96+g6z2mVuLnviNrid7fYHLk4OaY4Op0PlzseXaz52c//ms+/%0A/Zb76ysW6yXnDy84Xp9werLk0flD3nv3bV7c3HC96/n102veenjOy8tXbA49d/tODnczkEAuk+qN%0AwBVg2dbEECmKEq1FOJiyuEEqV85uGHidpR1DIKfE3kcKa7nbHbCuoG1bDt3IcZFYr1Y8v9uj/USp%0AYdFU6Krh+eaAdYp+2KJSoM+ZZ8+/wxaaan3MgwfnvPPu+/ip4/T8EcYZ/Djx2bNLnr3aMfUHtruO%0APnhe3e+lE+IcIYhET7pBkcSMCDWGwjpyTiybco71SK7cWMM4yYbIKIuPgcPoUcYRk6cxhkNKdD6x%0AbiqKlPj+exd88fwepRUuR6aYWS5auiAupPv9Ld1+y1cvnuOt5fLFS+qjI956713efv9DUIHl6oj9%0ANLE+WvPNV9/y5bev+Pr5S64vb7jcHrjf9VRlQT946aIkwU77mWrorJ3JjOJOUlpx1NZMPhCQf5+1%0AoLljhkIpNsNEPwWWxyc0ObCdIqOC02XLwhRo37Nen3DbjajgMUZhrMEUBS9v78EVXN2+4uXVJYPS%0A3N1v2IwTE4bFouX49IT9fsP5o7dQKnO/2bG973i17dltd/z65R2QeHG7Jc6X4NHP5Dij5dIcReod%0AvKdwpUwmncWoOUplNMpafAhUWqbkex/ohp6qXRCmiX4YsWVJ6Qoenx4RR9lgJyU9m/2+E9CBUmz6%0AniEn9kMHOXJz2LPpeyKZLmUWy0pEp0aRsESjGSbPZncgJc1233M4DOymiec3W3wQ2lrOEhOUBp4Q%0A5JSCEOK8oXSUzgjNqxuwrkAbzTBNrFxJUprDJMh3HxNVoYUgl8EUlqO2pLUF1mScq8jaMnQHWY1a%0A6f+NOdKngA+ewzQwJIlpjjFStg27bqAoLG1dEZMCA8+v7ymUYfQBkzKX246+HyALSW6au6zSz4q4%0A0gl+XWmC9zhXYaymdIXAdWKgLAp5qKeEzkrogSm/weofelEZlJUcFFTOFEnip4VzxBBIUf6/3RTY%0AjiOuKqW7VhhijhyGEaM1fYiUpSEqRW0yU9J4MveHTgTUKEwKTD4SUmR36N/Q8ULw0nuKEZQQQvOc%0ACqhcRVZQ1xXExDAMtG3LEIRsVyr5PdkNgaw1lRUptUoJazWls0w+cFzX9MMgB1Qj71ldloxRIql9%0AziQNvfcklZhiYBg8mYyr3XwhEPBEAA7jxKYbIJv58hrRtmB36Cit5mY/iTybTDfO4SI196nm78qY%0AM01TARk/TtJlq8RJVmlF6RpAsZsilsy6bcnBY7WmrgqMgkpb8B5bOtnGI2kCazWbbuB42aCsZUoR%0AbeQ5Mo6emALdOBFTxLkCqzO6KNFWiyA6CixCz8AfH4N4vWzJZr8HlRliwgA+ShfWzPEjYySCaaxc%0AtPw0Utc13eRpnEGjKUvHboocDntqV0p/cd9xVFvZ3sREay37XgTSprDoFKmdQxmND0HSEqVc0IxO%0ApBBl80AmILRSRUTbkrp2bLqOKUI/ylBMpUxROO62e7BW5NjdgYiaMeuVdOk0jEnI3q4oRJocA9M4%0AcbxaobRmWRdYNFlZxiggnzAOotYYe9zsomxKR86K7W7HYtFiTYEPk6gMtGHX9TSlRRXynjeVpVCR%0AfScbUuuMKA3kJC/6hcpyt9kTwxxFjZFsLNtDL/+tK+mHHlRmnElDGUVTlfg5/mq1xlUNPkxkHymt%0AxhQli3XDymZ2faC0mqwLgp94cnFKTHB3d0frhD5sC0fsB2IKtE1DWTnCNKKUEmdpDGAM1igiCYMo%0AC8DQjZ6yNCht0Dqzn5L03rqe3eClB20tOSb24wg5o0uH1Zm7zY4Jjc0ZWzhOlsIKKJqWcehZLY8Y%0AUkKHRBEDT97/gOvdlh++f0H2iVe392hlWC0WlAYyms39PWo8MMbAarWmyIoUe2LIlHWFM9KdzMhW%0AsLCK+9Gz63tiDqwc7KeIM5qidJS24DBNJG2oC83toWfyUi8RoFokAG1hRUS+aCmNkF9XbcvNZsdb%0A56eM/YB1Dbtuz8XRmqu953vfe5/t8xd8+P5DdlPm3ffP+YMPHnB103O4uSGOntIJRKt0lsuvv8JH%0Azw++/wHjpNlu7jk/WcsZrrCksWPhLIUtsRomrXh6fcP9Ycdmf893m47JB+66kXVdynsQI3o+D4Wc%0A2PeBqpCkU9KaafKivlCa46YgoTBljWVWllQVVhkWi4puHHlxfc//8JtKNfzTH//4x8V8GM5+ZBw6%0AiX2hWTvDqxcv8MHze+/W/OM/+af88O0z/uVf/Bvai7fYd3t+9fmXfPviBVWhGLqO/e0Nuaz4649/%0AwV/99Oe8fPEtn377iofnJzw6f8S6XXA4THz84pLvvf2AB48es3Itf/HpV/zBH/wuOWT+/Cd/jUoD%0Af/npF9QFjFNi9F4ig0biaDHGN0E1rc2MlpfyvoY3F7Ou71EoNEke1kk2LsdVQYqRbvIUhVwerIqS%0Ar82ZfpBeR1UaPnhwytPLW3yOvLq75+PPvqIpJav/+fNrHp2d8+j8FFNUmKpmt7mnWTZcnBzz8mbL%0A5W6ANLEbA9PY8cuvv2OYRkEYRyntS4fkb3pCMi2XyZnKUBQF/TjBjJffdx0ghXAzW+lSypRW01hD%0AUsgBxDmcBltIUVaR+eLqjuOjJR8+OOXybktKMnH/9Mtvubq9Y+h7bg6e1bJl5Qra1SkXp+eYuuDB%0A+TGuXTBNA88vN6js+cVXz7i+33B5fctPv3iKs5rnNxsKZ/FTkM9r/vNZIxM6YwxkWcsP04RWUFcV%0A4zAQQ2AYJ8lrp8w4BbQSEXaIkf1hT4oRHwJFoSmNoa5LbjZbppD4nY/eZuxHJp/wxnJ7v+Gr717i%0Ap57tvmfnIzorTo+POD094/zxBW1VUa1WnJ6fcfniksXxiuuXr+iHnpevXvHTX3/JN6/u2XcTrtAc%0AhoBR8rMksksEIjKTNY163b+TvpfVmhAEskIMFNa+yc6nHCmNIabI/d0NkGmsYkqRuqm5vdtwtd3z%0A0XuPOG5rdv1ARCh8h/2Bbhp59eqG68OEMwVWKY5OTjk+WVI1FW1T01SVlOJtSb+5pwvSgbrd7vjy%0A8oYpRO52HWVZ4P1MnouyIXLW4NPfwF3qspgpZfK600w/CzFSGk3WEvGCKK87Z/zQc7ZssEoy+Uer%0AFTkrhr4jFZq3HpziJ48GDgni5OcobWTTe5mmB5FHVs4RraIuLJtuxFopw2Ngs+sJwctGJExsBs+h%0AG1FG4UMWf9TgASG+SdFXcP+FETmy956ydCL7VlnKzMiWphsmrAZmFqcPHo0QOgsFdSU+kkM/ElKg%0ArAqR7CbQVmOVYRhG6czESBcTlS3RyshWwkiMsShkKzDFhNeCyY8pUjlLSpHbbmCYAt0wMCUBC4UQ%0ARBKa5UI5hihpAKWxRs1XTf2GVhdipC6dYHxn3LSPHmcLQkrk4IVEZhRRy4YsJHE59SlRKkVSQnjU%0AtmBRWHxMGCLaWMrCURtFW9YkBVlD7SwoIXVNUZGV/HmtgqowdONIFxKXtxuUUvgYGQbx5Pkor8uH%0AiE+Jega76NcaACcHSqMkUq5SwlgjqhOrBHRhLYUSQMLgJ6FpaUUIsg3yQb73csqAZkRxVJXzz73F%0AKjm41tZKFNQVlHISw9pChLnG4JVimMK85VQ4nel8pBs83o8MU6KwmuF1F8XHeZgWWTUyQCRFmAdw%0AKWcWs8g75yjPPaU4aSs2nbiRXKHZHnoO40gMgajBzxfaRMIjMJ+QM0UhnYnjumRK8pllNDlmjhoH%0AxlI5TVWXsp0PkTHJoXzyEmesjIwuQvBsx8i+79FZ4FP94EVyrRSDFyJqRg6iwh1UhCDxQUFLw7Kp%0AyEm6ccvCMcWJoiipy4ICyMZK9M7JtD/GzBgj2irquiT4gFKZbAvOVgumYWTdlowhURmJKaqcUUaz%0AWDislrjqFDxjhIHEtp8wOVGWQo/c+4jWWoZGo/RXfQyEmJlilI4lWS4lVnQvVinq5QLvA1VZCGGR%0AKPTKlNAqcRjHOaYuJfVtP0LKZCO/r01VorOXvmgUaFjMiYujIxkoAyl66rphux84DB5dGKpSk5TC%0AzoOzKWaC1W/gT/IMkvPFwUfUDF7ZDeLcCkk6j/t+oi4dYxCdhffiRDMq0x6fUJcFPkJlNWOIHA4D%0A66oEqzHGcLfbSQ9Ta3SCLgUIkXVTYZxiXZdM3nOYIm1hcc5RWkNpNJUTkqhKQvCbfMSTqBpHqTVj%0ATLLRtxIt9FkRJhGKV1p8aEPMOF7H5ZmTGAU3u04Q/20tUvVxQgPDYcff/g/+CKUtN91BnFlW8/Ty%0AmtOm5tV+Q103PL+54/2zU4YQudl0TCmz60ceLFue3m1YWXGHWSBj6fzEqml4sGpo64LSanxWLOqK%0A2haMOVJXlqwgRHmm7MZA1nKurZzl/tCjgdJa2rYhTJ7WFrSLlQjd64aXtxsqV/H93/mQ5WrJNE4s%0ASsvYjzw5X3ITSt5/7wldqmiT527v+dnHn9KFibPHj1EhUVYOg+HZy1fYuuXpzR0Pa8sHP/g+KfU8%0Af/4SneWccLYo2feiFDk6WdI6Rc6w6wMfXJySSAzB41whSpTC0U+eQ0iEFCkK2ZL7GGkKy5gidVXS%0A9yMnywWbgyTvFHC76/mjH/02hojPms12jytLtrs9/+y/++9/My9ef/anf/rjk/WSfpRftPffecKh%0AG8Sho6AoLZOPpGD4g9//Piwe8NWXn/CD73/AzeUVP3r/PR6enXBcwV9+8itSdcQf/Z0/IhjL8xeX%0AXF5d8Yc/eJeULb/1wSO+ujvw7P6a1jX8X//vT1gen9DHgf/yv/jP+cUvP2XtIve7ka+ffceHF2d8%0A+eIVu25kGEfJUIf4JtKllIgNIWNn8hPIQ1hLgkUmBSnOFzH5wqmcwyN0udZVNE7z8OIcaws+fPsh%0AFxenXCxXkDMfvXVOaTO9Knn88DFnD845aR2ff/WM9y/WfPTeW6zXaxZHayatOXQd1/cdXbclGUtZ%0AN9S1o7+7JKsCV2pMiJAih6jYHXrJ1qc0d7uYX5f8U2st5J4skmtr5L/V1pDmH+AQAz5GjJaS8JSk%0AyGhnxHlTVSilWCxKutGzrhvWTclHT05JWpOLCqs0i1XD0irO1yvePmlZrtY8fucxk7VgFaUpOfQd%0Azojs88nbD7l99jVlWeKz4urmFfuDSFxTFmdJSEKdyiA+shjfbCjt3P3KWTYpkmgS4s3rh3GG+b2R%0AyU5M8rhSShDQISQpyXYdJ+0CqxUPThdoo9DNklIpXFlwtmrww8iT02NO1g0//OFvc/bwnAh89Nu/%0ARQiK4+OG4CNYS+wPdPeXfHO55RdffM6yEmmtR7EdPNYYxmm+uFvZCKUsniszAwQAwXnDTCqThzJz%0AH6+bL9zWymYMNJP3tE2FtQ6nNcoqVu0SMiybglXj5EvMR3IMJGNQfuLk6IhaZx699Ziz05XIFytH%0AYQxNU4DS3GxuKV3BsL3l2as7nt/KhQ40fVIMIdJPkX4Ks0sICisbFoXIYa0WHDczaa9yojIIKWGN%0AxRr53GOEyYvMUStBI8cYmLIixQzZc98NnCyXVM4QppGmcgworNKsVjU6S+zNklHOcrZuaRc10zRR%0AlYasLX3fYY1hCiMlmRhGrrvIoe8YouD970fPEGUjo2ZMc1tJpM0aQ+XEtabRb0iUxXyImpKUpF/H%0AYq0t3oivJ+8pbYE2MjRISlMqxSEESldyVJckgBCp25rBBxaNFM5z9CAuX4q6pHSWRV0xeU/dNCSC%0AxMUK2QJlP7EPCpUzN90EKbMLmS4kotIMITDFRJ63OCgo5t5LoSX2klIUwmZd4ROURj7bOA+tclIs%0Am4opeAolnS1NxqOwWTGGiaQUOWWOFzV9P3K8rAlZurdFXVI7jXMV++5ALgyN07iqFN+OsxIlHPu5%0AA+kxSbbSU5KOwq6X3y2fIZuCzTC9OWA7K6CPyhXiAMzSu4tR0MzLOZZcz7HsOMtIa1eRU6YqHYe+%0AJyNOH+cE+lJpTTSCdF+UJZvDQF0Yqsqx7wfZxLtCYDhjwDlNUWjpqpWlREGtIxOwRcEQJlwWkMb9%0AkKktXHfitDqEjDaGcb4Yb/tBhkgx0dQOUCLmVqCyfkOAXTUN2s6ajTm9YbSln6EEOSemUaiWdVUK%0AyTJr+hTR8xByShkVYd1Kx0KjJBoVJkxRMfqJxaJGKxH/9j5grGHRlCIENxmVovytDaRE1JrDGOhC%0ApjCWrA19ECjF5D1x1r2UxjDGND+TRKDe+0BTOcrCcrxsGb1EalMKjFOmKhxKwTR5dv2AVbJV7vpJ%0ANAAZisLgtKbvPU0pW9mUEsuqIM0bbR8jsZAtQkC6VkkrgjKMXsi2BhFRW62YsqYpFFfdNHcNZTC5%0AGyfi3AW0Rs3wE8fkAwmJe6qs0cYKlr6qMFpz1DYSySoNhzHK5qSpyUkk3ZpA6QoiAjHqkP5OWxQE%0AbQhT4GTVCrWwsPQxo3SiLCqSFu9jRoA3SiuycSSVcIUjZY9RGT95hmxYFpp7L/Li3SQXuj5BXctW%0Az2gwr5MpITIlUDHMlQ1wlYMs0uvSKA7DyFFbYm1BSJplJYCNZo6nOp0xpeXmdk+7ahjm31mdFdv5%0Acmd0xvtIU9dgFK6U75RgZ5BJzCxLh3IFQWvp0ycZpoiEV77TS2cZQ+IwTtzseqwrBCjiA9bKcEmj%0AMXaONmpN9OJAbNYr9rsDy0pzuloQhp5h6FgtHC9uDzxYramt5eRogSXgx46YI9d3G+lwK01bVUSf%0A8FHx5OyIxbJht99z1JQE47i83+KTIls5v9zsB2pTYJ0WCXmWjbjOkdJZ/BQJaB4uS24H+f642Y9o%0Ao/FKoYmkONGWxRwjFd/qiGNpJq5ue9qjNWfnZ7x1ccKTJ0+4fPGMV7e3dN2G3/vdH/H5F98Q9z1e%0ARc5WNY8fnfCrX3/O6brk4y+fUa5arl5tUMnKUHb0fPDuE75+eUUKCV2WZJWw9ZI+wcOHJ9weBh60%0ALahE0AZbiM4kpoA2Uis5Wy1RURIIzhh2U6QfJhZNyaKtGbuepi7ls/WB++2WzeCJORCi4jBF7rbb%0A31yP149//OMfo4XANvrAs5dXIm9wboiMAAAgAElEQVRABHzr1lGFCW01n3zy7/n68y+ow57/9c//%0ALc9evOTti4b/6j/5j2i0IwyJm/0e29Y8Or/gv/5v/xv+wT/4EwKRuq34N3/9FX/5lz/h+HzNfTfx%0AO3//T/jg1HF0dIQpDd5HVHuEHW65WDV89s0LxmTZbm4pjPxySTdDqHhqlrBZY8kYYpRoiQKqeWIt%0AF5Us0b2UOF6tOIwDF23FdhhZOM1+8iycom1rfvbpF7y6vkflkQ9OWy6ahv2kSMHz3dUVjx485Pd/%0A53f4k//0H3N09oCiLnGl4+7qkq+/+ZouQ7BLTh48YHt/w9nZmi+fP+P6ELh+dcn17S3fXt2zm0Tw%0A6lTGp/QmP50yWP36ID5vvbRcJnPOs6dMprwoca+lJBsWpRTt3B2yKlM6yWf33nO727PrBvnCUpHT%0AynJ3mFiUJd+9vOJ3f/ABv/3hR/yH//Afsj4648H7H/DO+2+htKXUCVsa1g/eRZVLxqnj7bce8/Lq%0AOZ88vebnv/yEl7c3fHu5YT+MOFsyjj1aweSjHLyjuGtiRkSbWYhJcUaw55xZ1OWcB1YMQVDBISYq%0A5zBKCGxk+WyNUfSDQA36cWCYPMpAGAdUkNduUuTBwxPefe99fvCD7/PWux9w9ugxb73/DsuTc548%0APKZqKhGIqoJh6jFak5Pn2YsX/OyXn/PFN19zvdnz199e4VzB4dCzLMVzY41gn1OWLYWxEgdI8y42%0AxtcRUJEgSowyC4zCexTixlGI2NGozLJt6IeBqhJ9QvCJ7WHDo9MVxns+v7qjtZoQJj783oe8/+47%0AvP3uOzSrE84ePuDiXOTdq6MWj+Ls4Tv4aSATOVqu6Lodn353zbdPn3GzP7A/eG72B/rRi+A6SVzS%0AGEOIiORZzRtx1Lw1TqQsRFGjNXY20qcM/TjNUBjpSSmtySmKtd4INrp0ltFD13dMKVLOk2atDX4Y%0AefjwGGUrLk6OqNbHNG3L6aqmrFuZgleOMSi8j9RNyfX9nkdna765vGVzGEhK5Ir3+55dN84kzYiZ%0ABwA+ZlRWEnEkE4P48XyYZiqqonIzQMIWjPN2XTDclpilp5H5G6Jqip62LgkpQYJu6KicY+p7LvuR%0AcqZuZeuIMWBdCcrMD1jPybLidhgw1nDoJnofqOqSu32PypH7PpCj+FG6YWI344dLq0k+zNtJRAxa%0ACGikH16Lnqc30/jXgyozbyKVEjiEykkOKTNV69D3LOoaa6RTxWsnWRR/YvQTmymgYuJuP1C3zfzn%0ASOx94qhtMTPm+eA9UWWUrbnfbmePU2bdCvGr7weqynC37Zj8RD9MHCaPyYmFK/Exz4OA18TDiJYP%0ASjaO8wCurQukVQEYSwyTfO7W0IfAsnZMMUHOs8QzU7qCKQq23SfoZriRtYZxlA7VFKX3FbTQZUFh%0ArKUwiq2faOuKYfSMMUmcEdgfesYp4EwWJLeC/TBI3DhFich1A1lpfJItWgpRuktKM06iFEBBZR1V%0AWchGYu5bppikK6UgZ7lc+RRpXIlW4ki6OfQsS0c/SGSpJLELkWKGrZRVhcmJaSZXHtWVfPfGRLIK%0A5wxN1dJNA2NIoER+vJ8C4zBwCJEcEzF6SmvZDsP8nJJh2Zg0pigIPpBSoixr0vx8TnOkzmozy8Iz%0AbVvjJ49RCluVyEDV0k0ibHd2/tk1hhQywzQyeumyeQRmFH1EWY0yIkGOpuCsbSgLg8+ZqpJLSeHk%0A9zAjE3VrLYduYJoCrjR0vSQuJh/wr8EyRcl+f6CtG8YkAyg/TbRlSUKktyElAe+s13L5B1BakgAx%0Azmh20a8s2hZTWLquY9mWOKO5348QItM0gEr40TPNz/XbbSf+Nq2o6pLTtp4vSYpFW5I0c1/GC0l2%0A8gQ0XT8yxITOgav9wLq00mtTomSIOeNHLx1M5UiqoOv2NKVDa0Np5/MG8vtyfnyKKixKadqq4LDr%0AWTQlr/YHVJ5AGzSKJxcPyHhu7ndMAabB40PguC243+/RrqRIHmss191IDp62Kckpsa5EAj6lQFka%0AVsua/egxGnJMs1cssx89h66nKGSzXWhwxnC0rImA1gUkqWkkU6IULKqCuihYtRXLyjFOnrNVy3Kx%0A5puXVyyWNU4pXt3c4WzB+++9zdPnzxhyonI1ylRcLB2JTFmUvLrvaKuS1aKiLTMRzeX9hqYsuNkP%0AbLqRRe2wWnHayKavqkqaUrQeVVlwtz9IPWQY8fNWP/hIjGEmscpm2Ch4cLxAWYdOiSFlNlPGlS3r%0ARrMqHbUVx+TRYkXKie6w5/TRB/zkVx/z3sMzvvrsM8YevvfhexibuLm/5vGjt4CSxycnXF9f8t2z%0AFzT1Cc8vr/k7P/oev/3BAz778ivefftt7m5uefTgjKAdhsTJgzMa6zgymkVbcbqqePDgiLOTNcva%0AsqpKoXaHRDd6rFbc7jp240Q5x0rP25qQExcnS243B5KC+34imYpp7Fm2LeTEg+M1j07XPD475dnl%0AFf/8N3bj9Wd/9mOj5YPOGYnAkDlarwk+887DR3x1c8f1bo8qGt45P+PnX37LyxevcM7QTZ7PPvuW%0AD959m1EFrG2oqpbLzQ0vvv2StnZ886tPGG3BD370I27vrjh69IQnH/0Wj88fsrm74Y/+zg+52428%0A/OIz/t1Pf8LTp9d8/NV3vP/Be2yGicNhR1PIyj4j25zXf73eDhnrCH6a87+Kddsyei/bB2R6o7VC%0A+myZFEW+2HvPydGKMWaeXd3iQ+LJouRumNjsOnZe0dYli5MjHp+ecNWJw2fY3/Dqestmd8fq9Jh/%0A//NPWV88YL0+4oe//3v8q7/4d/zR3/4hX377lL/6+a8Z91tuDj3Kg1eKpq3Zdj0hxHlTJ3/Jsjm9%0AAYcA86EXiXrNRfnXXbA4vydlKYc+HyOVKwg5k8hCBYwJ5wqKuWcg/YuS1aKlPVnx6OIBUTtcodjt%0A7lAUjPt7cmGEOpUSq4sn9ENHXddkreg2N/zyV1/wq19/zlc39+x2PefHx2QiWcnFKSXZiPiZhJXy%0A3NGYX1uc/UjGCiL2aLGALNNfO8ea9CxYlguZHPBDiPPUSjZl3eBZFpq2LuQCVNQMecI1LcaU7IeB%0ARVORs0dAMqAsHLqBXLWyCVBw9OAh1y+fs72/5X/7P/+cy13H87sdfow4ZykKw+Ajm06K1Xm+GKec%0AiDG++Sxfb1mVNjMkBYmOpURhCvpxBCUY49c9ldeXbT9fcFIW2eejppBDg48cr45wZUW9rDk+OsVY%0AxzgeWK1bwhhJwXNxvsQ1LZMypBiJaaKsSrLWbO/v+OTzp0x9xyZEdvcdZVWKxHEKb3DNIrcWYqMM%0AA9KbsjAzDCHPkV6tjSCdkwhkmTeZMQFZ3qWyLGT7meF0vaYqHDZHhr7n4qjGWJErd35kuT6lNJbD%0AODKkQF1YYsycnazZ7zZY58hW+ibeR4pSOmf7w8C+HxlTYrPtRF0wgxgCMgDI86U3zDcmrfQ8ZNKU%0AZYlCMOdTCPO/lx5HlrM6zhpCTljrBBAzu2IKYwTnXRTcHwYqJXonYxS7QQAxWUspOYRA2zZMyVOX%0AlZDU0shhinQhMYZIznIYmvxEYw27SaJK952nSNJvK4zibt/jU2LwkcM44mOSbSpAypKdBxaNSLnH%0AefiBknhVztJrExeakKUUr+XQ7k2kb9E0xJSprWYcBpQSUbMrpF+HdRQqU1UFm8mzroWiZg34MeCc%0A5eAjOU70o0hqNeLoitGTjGWz6ymdE0l3CNiq4jB49v3Atpc4XshZLvRKhgG2KCiMEWIZ4GNCkxiC%0AxLedc7j5sl8YKwd6o1BZURVWQCHKyvYnRFa1eL72Y6AbR3xIuPn7x5UlVssGBaPRYWKM0mGKwTOM%0AoyQqyBzXFWjNmBJjSLTOcT96LHIoG718511vdrIp0SIJVkq2McvFgsJqjCkZvbjyThay1U9ZbmMp%0AZxbOEJQmBS9xz5mqp4sCqw1TkMM1KbJqRdyqZpflul0y+QlXFgSVWVWvI4eenDRjljiXyUEgIMNI%0AYRSFq1GIl83GzJglOni76wlocoL7/Z4QEYDOMOJcwThNuMJiC0Np5QKsZlBLZQ1jhL7rSFkUAWEG%0A2uQYqJ3FJBlQVq7CGYOfelTKnC1LUJZ97/HRU1cLVmXBFCN9hlVTEJEDvJvBXGNMxDgx+YzKmbYp%0AmSIUVrMZRvpZHjxmJYoULb3MwzAweU/AMng/d6slQl9XFSlF6qp504+NIch3YNbk14CcGFHGMvQD%0Awzjix4GTpmHnIyqpvxmShEBT1eKNSpkUI6fHx8QUpfNpNTEl6rZlu9/iQyYqGSionMhZnishJbIy%0AaCK9TxRKo0sZSt7uhYxbVzUvbm4wtqSsG7Z7gX1JVBRKp9G6wBiL05b7wx6nCk5XJ/TdjqysXIoz%0AxBQpjEihp35gP0zo+f/fDR2FsaiU2A+enBXOarKtUDngipIuREoDWNGNrHRB1okhZu53ks54naTZ%0A9J6qUKK/yALvqSuHnzxXnUelzK7rCSlTL47Y9T3GOCYfIWXOzo7YHzqqspXn6+maOExUbk3f9SxW%0ADU9f3VMgRFOyVDnO64puDNwNE/vNjm7Y4axl6RSb/UQ3hjfagUVdEVKmGzwxeoJSJGUZx4GFc7SL%0AmrvdnsoV9JOcnao5Zo5+7SIrcE3NNI5Q1HJa1JbLm1ucK2mWRxwtF2TtKMgoK9uwqlxwvF7y1vlD%0APvniC47LJV9/+4qjVYGpT9ntNwwHcR0ul0t+8N5jPv31N0wKXry85XxtuOsn6uQ5P1qzPDlld7cl%0ARuhz5u7+jovVmrv9gba2XG061m3J4+UKV1kuHj7g86+fcnm3JyFMApDkk9aai1VL1ppF7bjcHEjo%0AN8P0EBMX5xe4wlCVDdpYNrstq1VNXTrqes3Xz57zz/75P//NvXgtFitcIb9cMUUePbyg3++wxtC6%0AmrvDTpCuoecPP3qPby6veXV7R2MNL2+2jCh+8unXnK0W3Gx3PHnvt/jf/8X/zePzFR88fMDTF684%0AOn3E5ae/IpeOdVXz689+zT/8e3+Xn//8F+y2dywfvc//9//8a+63HdfbHbthZLe95/puwzQMDCG8%0AEdQCqHkdDoqyXhCmYS7uyRbFFeWbfL+ao11VVTGNIypn6rJCK5n4HrqeZeU4ampAHDg3246LBydY%0AW3LdT9xdv+KLl3dcXb3ixfU1R0bx8tUNxyfHdLuBn/z8U5qmYdxtee+dhzRVSV1XfP3sCmLk5fU9%0Af/u33uEX317S9wcpEs4Z44R0u+ZMGnVV4UNAG4tzJRokchJlPV6XEqmxRiPHX9CzZj5n2QylLH2K%0AmBPnixbjCim5KyFcNYuW7RC4vrwk58zV7Y5nz55yvqxRZJTOTMnw3edfkbPm9uUlzaJht9tx+fIV%0AX33zHcPQ8+k3L0XcqTW39xux3SNQgpCkRO2DCHjLsiQEkZ+awknkIydyymgjQIqs7HyQl4OvYLz/%0A5vKZUqKwQqqsC0tWMt1J8yR8RLFcHDEOI9kPBN3y9LtvhPgUI2WpcIsV8f9v70xjLcuuu/7be5/x%0ADm+ouefJdkLbCe3ZCkkUpkxCCfABEiESCFIIJBIRQshJJLDDFxIEH/gCAhGRSBkRRASJIQ6gAIJ2%0APLVju9s92F3V3VX1qupN9917z7DPHviwzitXjLvjtim/Kvf+SVfv1qlXr8596+59997rv/5rvaCq%0At9nd3SU6kT7t7tzg8HDBM595hhuLhktXd9FK0fRWerr0Iv8K4QsZgxjB5DmMH3RZURG8bPjdsSxS%0AG8pcNh9KK3FXitL02hBGK2+RfUxyWYg4LzVFRVmwd7hkNp9wevsU+02Hci1dG1g0LaFbU2gjdX7G%0As7l5Cmd7BhtZ7O6QFxlHy5ZJlfP88y/ROc8r1/Zp+oHD1hKjF2lTltN0/VhrKL/fvCiAOMo/FXVd%0Ai410jLI5zgt88KAzjBE5rGZsbK0lGx2inFATIpNyLBCO4JWiyg2zMqdDM53M0MgJnzI1B0f7bGQZ%0Azg5kBXhVSNNRVXC0WOAGi1OGPEaOVi1d19FayXTJ1lXqh5wLDE5+1y6Ijr4q5fTRDg6VSYPj4B1+%0AlHwdS3xjHLNZQWpShiAb5EIj9VPEm3bjVZ7T9tLTBaNp2468zKmrmt4HCqPobeCobclGyYv2PX60%0A8bYOMpMx2A6jFXaQvmirRhzRrPViWa0U2sgH1Gw6YdUORBWlgL4Q4wPvnNQAKsNkMgE/0A5esuPj%0AgUGmM8lSOunFhRaziTzLb7o5OmtRShwBjZGNSm40Ra5RmdQ1yQYzY9FZmq5no67peovzPZ1XzKqc%0Atvd4JzW6nZUarBBgsV5LTKJsov3o5Gd9YLG2GKNZ9yI9zMsSg8h5szxH5wXBi/MpQFFWY7uNcjy4%0A0lTa0A49eZYxLQt5TwRxD+xtT2bMaBCTU+QZhYpivlEUZEj/xM5LL508M1Kk5q00rw+eIYwOmEp6%0AU+lxM++cNHtu+4HeieTRRbC9pXUR5yKt7emGSFGKEUQYpKddPZ1Jz8NhwPk49qcbqIrqZm2s66Xm%0A1SlNqaEoaiojByPLZo3Wis5a6kp6V9W5mHREpamMoszF1jkoWDUdp7e3cHag6yWbM6kyWiuqCS2J%0ADqoig6Do/EDT2Jub3qOmRyslMs7GMq0LeiebEVPkKO9EHpkVTGYzbN/T2oEiMxLDGJnVU9q+JdOG%0A0hhc8GgF06ok15rZdMLe0ZK6MGPtaUAZw2xSo0JgGDNCpYqoPGd/3eGCY6OuKcuK9eqQupwQnEXp%0AHDsMbNQFejxt761ncJbFqiXGiCfinJcegMaw6h1ZZli1HUVZE7QmV5FsHCfVZEIk0nQWozVVWcrY%0AKwo5uEHh7ECeiyNjaRQb0ymD82zPpmQ6SouIrmNjPsOMc0JdGPoAtYoMUbG/7ihykenneUF0FgjU%0AmbgdEhXeOaaFbIAV8rnaDZZV2+PRVFlGa2WsmrwgI2PVNUxraRSdZ4atStYK88lEZMJasWwtsyJj%0APQzkZYV3Aadk7Lm+pbGy0ZzPZnjbs705p7WW+WTMcpuMeVWxMa1ZNR0ORR49+6sWUxRixGItmcnH%0AujCpw3XBgcroe7Gb18aInFoZeudYtRaTGcpMDlauL9ZMyoq2E1l3CLLeqOqS2sDmpJTNTFUTvacs%0AakoTIcu4cM8DzMo5n33xWUIMDH3L9rSgaXpyAwbFuu1YWUtVZRwuluwdLtBFxawu0BE0gc1JzSvX%0AbtD6gI2KIpcau7wsaK3l1LxGo+iDNM7ou250jZT1hEfR9D3ee6pSMqHSJ0/mrkrnrPuGoqyZziqG%0AYUBaOAe2p1M2phXveeJtXLz4Mg/ff5aPPv0c737Xe9A65+q1y+wfHuK7FWc2JrTWomPgmWeeR5UV%0A1eYWL7zwPOvlgs/dOOKtj72JbDLhfe9+Jy9depn17g6DH9jvLQ/ff46r13Zph8j15ZK3vuk+losV%0AMXiu7q24+OJLDMHjPcQxnv04Z89rqb1U44F8jGo0aYJ5VdBYxzAMnJ9V9LZlo6oojWKaadohcmFe%0A8dwrV3j/T/303bnx+uAHP/iBaT3BeYcKA50dWK7WnK4L0IrdowMybXj7w2/ind/0Nt7xrsdZNANn%0ATm/z0tVdzm1MODha07YNS9vx43/xu+iuX+ah86eZ1TmYgrf80bfxu//r/+C1Yth4E5PZjN958uO8%0A+dyUp166zP/86As8+fuf5J3vfYLnPvs0G8pw7eCA+fZZ6kyxd7i4uek6zvQooCgq6QcVRJvtjzdl%0AgDJaJAAxYjQoFWm7nkmeja9cmtFlSnNm6zSKyHw+paonNNZzbj7BdZbPX73O4AcePDVjmkUePX+a%0AaV1hveLMhdPcWKz5yCc/w+l7HmCx7nnmpZfYuXKDS1cv898++mk++cwLrJxnsVxydX+J7xrOnb9A%0A8I5l07JYN5LlOpYRKqTup8gxo9saSL+yPM9FOmOMyO+0yBvaYWBwXgpWvciqqkKsR0MQqyUfYVrJ%0ASeODWzNevr5PpiKnN2ZkOtItDijyAtC0zlHOZnz2mWfJ6hnPXdohRs+HP/40O1de5shafv/ZF3nh%0Ayg2uHy7YOViCc9x/7jQ3jtY471i03ZjNEXek4EWCIj3WpPmfycTs5NhIIMsyplVNJJAbhQ8eO4jr%0Aj8hM5ffjfKTMpFizLkvR/+cZ21ORCJhBJsciL+gXuzx0ZpNVN7B72LLuWq5evsLe4Yq9ozXPf+4S%0AFy++zKXPXWJle576zLNcun7IYrXm+tGKZSsyF3TGUdtKX5ZRihcjN40KjBEXRoLUsElWJIqmGal/%0AyPOx/ktFlDbjSfzo4qilONVHOaGv6xLnpKn2hVMb+GGgWS0ZrGVQGZn2TIP8jnuvWPUtdT3lpeef%0AJ5qCnRt7csLWBZZHCy7vXONwueaZi1c5WLfcWK7INRidc9T2DEEyHsBYk6eoMoPRGUWRY4y6uSAP%0AIZDn2c16qCLP5WsmhwNlUVIawxACZqzTC5GbTW/rPGfVddK/xnmCtZwpNTeWK4qiwDYLztQZjZWN%0A+3Q6oT86YNE4dF4wDANucFy7eoP1IHUyq3agtY6jtqNzY6PuIEYeQxhlSGE83ADKvJDNPn5cNMtr%0A4/j1KDnQEDcvNdZxiWQizzJ6NwCSZSnHBZYyGW3fk2eG7Y2p2P0ajSGyHALgmRnJ3ITBSwbHS73n%0AaiyENyrQrKQn0FFn6QP01hGjpx8zo4ML2OClj1WMtJ3U2KEkZmVeUhQZkzIjOk+M8p4rivymcYYc%0A2kSqMpMeiBHmZUE/SsGG4KmKgjIXh74QAj440BodpV3FvCxY9A6lIA/SFFwbjYpB+v74gXU/oPMM%0AH8QC3HY9mIxujA9xbAqK1P65IAdOWVkRh4GopBYqN2qUlIPREJxjPqnRWlPkGT4wjklpWTEtcwKO%0Aup5IkX2MdG6QjZuROg8z1pg2fSeOiWN2t1SK3kf6ACo6VHCgDSZKrZkZJeHWO1AiYO17D0Zz2Fqa%0AwY19FcXcpOkGCJEh+tFG2uDtQBgndx0iJsvJM423lsqI0YrRspmbFCUm0+Lqa5TY3oeI1oZMS/a5%0A6XusG8jMmHEea45yg0gZM0UMQWqERiv9QolRSnAR5yx1WeMH2TRWZUkM0tNpsI5FZ9lvJAs4KQzL%0AtkNrhR8lf1FLU+U8hJu1ULlSgMF6z+akpFmuOLu1ST5mVFsr9WhDiHgCm7OKzlom9RTvxHFw2fdY%0A56R3XibOZsu2I88Vh61lNq1pmpZ12+OVoiwyVAyo4JhMaoZeNhDrpqMwhrwQU6MALBdr8qLg2lHD%0AurFjjbRkUIZBjDM2ZqX0FvNST93agUxL36uAZlIakUfGyHw2IdOi5HA+MJ3WUhPpB6q6lM+EUR2x%0A31qiVhDlMKYqcroABAfIoda676Tf3ui8XGeGvmvRmSE6+X1pldG1PYFxfUTAOS3javDsLsWVdFZk%0ATKYVbW/xHsrCYLKctXVURsotyqIgV4rDdQ/AtMqwbUfvIxt1QVGK+YKLgbPnzmCbNdpoMeKY1CyX%0AR1T1FIy8P85Ocpq2Yzaf0fUDUUd2FmuR8Vorku5ZTd9bog+UuQY0pQ7sr6VXXa41Rst81HuFDn7s%0Ak9VQGE2dG+wom81Hq/2qNKi8wlvLpK5GZ82I99IfS7Y2nu35JuuuQWUZXe+5vn9ANBLH1fKI+cYm%0AZ89t062XzLOKAxfJq5K33nuOG/t7WOto7MB8UvHy7iFRa17ZX9D2A5NpTVYWuCFw/XBBCJFT0wnW%0AOXYXLRlS/x1iYNk7ejvWQIfIunNsVrnUWBcZ1gUm0xnTScap7W321y2FUlSzCusi57c26Kxkcyel%0A5oFz53jmyj5nt+ecPnWB1brDKsfnXnmF7ULRmhJjIt/y3rdjd29w5aDlG97yCFpP0O0hOzvX2drc%0AYFJWPHPpRYa+4/ruLhfmU6pJydmH7uNoPfCp5y5x4dQGTdczLzSffP5lNmbb3FitWbcruhhZOWia%0ANY0NHDYW5wIqRlonmdHpZMKy6zGjzbxRoIzBBrjn3GmKcsLGrOb60RFntuYELVLqRTdw5foeP/0z%0Ad6nU8IMf/OAHnHdUVXlTP2+M9GbI8oKNWcWbH3qYYr7FE28+zzAMvO9tD3HkM2Znz6OXB6hyytse%0Afpj3PPooT13Z5Z3f/I28+1v/OI9+87uZb13g6U9+hP/65Ie5tr/g/KlTXN3b59u/473ku4e0LqMf%0ADM21Z3nx85d45couL904wPY9q3bFYrUSd7GxH9exsYLSWooMB7Hj9cHf3LhIWY2c+qHV2BHe3Ty1%0AVUrLybHWnNs+RdOsuf/CaaaZ4fNXdnj3E9/MsmnZnmZU002eePA+lg7uvXCKx+65l9P3PMD5ey9w%0A/z0P8dFPfIzLBytm8znL5YJ6PuVwR7JIPhoqrbh85SpntjbZPTiis4512xAVNJ3UIOhRWhZjIMtz%0A6VXm3ChhE2ODYrRkz3NpQhkQrbMd+yVpLfVGxow1N0a082Z0LHPe0VrPbDalbRtMWTHJC6l3yQyP%0AnT1NNZlSFAX3nH+Qq9d2uHR1h71lh1eKizu7zIsMbS1HTc/eYYPtlszrmrIoOVg1NGuZVNFm7Aw/%0AlUkVqZlQWiH9G6X26VhgqdSxgQZYP6CVpu8tfmyOPYQgPbGU/J6mkwn9YNFGo5HXrozBDg5jNPuN%0Aww3SrPDUbIKKCg+4oNja2OJwsU+xsc3O/iGd7djY2uC5Fy5R5hkHh2us7Xnh8g6TImfR9uAcrbXk%0ARY4LYrVe6Yx2dCnMy5xcS/8TM7rjhRCoSylYn0wm9MNA0Bo/OnxJcbz0wyFKwX1RFKPN/ijnix5T%0AlKz7gUpHel2gx5PM4CyVyVm2lvnGjLqYYvsGXVT4rODyznVaF7B2oGmXLNc9n714hcP1GpBT/mXb%0As246lJJDjKbv2ZzO6KzYfyujUYQvfPiLTSOTqpJTeS/268fGE8SxEbEPo7OWATVmScoSgjgiDsOA%0AjZp8zHiZomBlHTpEBteTawS//ZkAABJCSURBVMkIdc5RZrn0SrIDjTLsHzVcPzjCRemb1DmPHyK7%0Ai0MOV61sYIHopHefQ+oLJ1VFcLLZ2ZhUrPueaZmPzn/ygW2dbDaGY6mhzrAhkivEEMEOuCC9pCJi%0AsVwWBb21lJkBBXWZk+Wl9PHB02PIlaLMwIRAkeV0Y0NqYzKic7ResXYiv1t28uGb5eIi2LQ9TdcB%0AsiGXejIvJ9xKi529EQlyVcrPVoi5See9OGOVklnIxjki01LzlCuNVuKOqbWhHSQ7IUomkcQxOqDF%0AEDB5AUpR4lFZQabFBTJX4sx4rDAoslxk3iis0ngfafqBfnBkZSEy5HGx3ztPkRta64hO6juPejGt%0A2ZhMCM4RgCrPWfc9s6rCAS4y9tELlLnhcCUmK3klDcmzGAhGDnTaUa7nvBz4qNF1U6MY3EBdFiht%0A2J7WuGEg6ozoPduTkkxryrwQeSCANnjniVmGC0CQnjtrJy53VVlSalg27SjJlAbckUjUGUMQs4xc%0AiRRRa5F0bdSVvC9iZFJVFGVJ76THl3UOXRQMIaBDpKzlfoosF5e6IDJYOD6SlEk1OM90MsGjyfyA%0AHWvkcg25ipSF/J+Zlh57ETkwGiJEL7LIdhDXvrV1TIpytL+XsXvjcDWaJEHvxYE2zwz9KKUefJRm%0AvyZjGOWhx7VXIQRWrWyK6ulUnHzdIJvyfmBaFbR9T5kZcUGdTlmuO5wXwx20QWvJDDkfUHmGjpEs%0AjhJvJfbUm3VB1BlbdcWgM/re4b04aQ7KcGOxpK4qjJJDPqUVNxYNG5W8T/dX0ucuxIDtpdfV4INk%0Ad6qcoEXqWuYFpijo7DCuK6R/pAuegkg1nRBDYNm2zKfymaQJzGvJwMSoOLu9yWLZkuUFLioYOkJe%0AAWO8NARl6Ac50CqqSmoCdTYaNUljbOthv2lZtJZJkTM4h1dKFuBW5IcBWSN0zlMbMV+JSnG4atko%0Ac5TRFFXN4CNnz56hKqRNiDIZZZaxaFtUkDXLbDYB79mc14QhI3iLIqCVocgy1r3DoBg8Ml+ul8wm%0AExyanEiuRFGhtfRziijKvGBmNEfW0dlAYXIiipUdWA9ilgaBPkTmVc7eUUNmpK/f3qpnbR2nNybY%0A3pIXJYPzbE2noDwb8ym910w2NimnE/q2kTYgkwm6KDhaLrFtz8bmhNzkONczm56mLir65og8U/SD%0Ao/eK4CKrtmc2nXK4bHhgoySfnWKzyui6lrMbc5wPzOuag1Uj7WVCxOQZ14/WOA8E8SGIo/GT0ppu%0AkH6VtrPj/KQ4WHYyr2QZG0XObHNO9IF1O3DfmRllblDFjFNbm5y+7yEuX7nM4dGCPkjbod39fZyP%0A1BsV01LzzNPP0YXIgxceJcMSh4au73Aqo3Nw8fI1VFYBhv5gn+17HuTcufM0+9e4d3PGetlw4dQG%0ANw7XrDrH1kRcqRfrBuvg5esLDo/WHHWWo056qsUYGFBURvHYvefYXzVMMnndzSD94k7Pa2yIlHlF%0AnWfce2aDLii8yjl19ixHh4d4Ipev7d3d5hrGZAyDWJUPTnTLzg28900PMD97jti17OzvceF0yUsv%0AX+aTH/0UW1szHrlwhsfOz7Eh8i3vfJSXri74kR/9G1x49HHufcsfQRk4d+40pQ9keaQ+9SD/+3f+%0AAxfKwKd/72NkoeHp5z/Hx5/6GNcXa166vMP+UYOPjrazdF2PtcNNiRmMNSVE0RN7OW2N4bgGRSb0%0AMi8xY+8h8YqTGgDp+xVHqUtkOqnx3nH/+VMcLle4wfPQ2S0KLXbzG9MpD957irPTiscefyvnzl7g%0A0W98nHbwPP5Nb+bpJz/BU889T8wLhv0bYFt2ruzw9ofv4VMXX2FxeMD+uiFTsFg1+HHxdLRu6Hon%0AzV5jwHmR4hmjpdBdy+IKGKU+shEpikr6b6jR4VCLu5w4Goo0L44uUtnYL+X4BO7sRBzWzs0nnJlV%0AzOuKeZlz77kzVFVJ0Dmdj9SzCXnUfOJTn6EdLBOj2HnlFeZZZLss2T044PLuAVf39qRmZvCc3d6i%0AdT27R+2Y/pcC/HXXyqbrZmNniYE6XhxHkbJUVS2Fo0UOIRLCePIxOpZl4wbLj5sV6QkmhhXbdS2b%0ASy0NCCd5weYsZ1aVLK2jns6wUbO77tAEYmc5Wi+Z1BNmvoWuZbm/z9nZlBd39tjZ3WfVrHHOUxcl%0ASsNRZ7E+0FuRannvWHWdbMCKjN45+r6/2aNCITrmpu+Z1BMG26NMhhsGNmf1qPWX93OZiXGFUpps%0AfC/nWSYubGZ8TZnhnu0Zgx+ockOW5WRlSVFULK3UMK2PWkwYcM7TLvbwXUMeLJXOuHa4YtG0rNdr%0A1JgVDkRuHMlGedUNYhCSiamCMRnFuCnRWuziRX4nNQreO8pSXLli/EJ/L418aCggN2Kq4SOUmcEN%0ATiQ8XswBtIZSa7SKnJlN8MGKbCvLZfMYxD56b7GiUIree4bBcbS3S648ruvp2rFFg7X4sRbLh4jX%0A0A7+pk231oqu78R0xmjcmIm0fY/JMrTRGMQ84zib6cY5xXuHlBzoUWLpMVoWbvJelPlJMsySbXbD%0AIFLLKM2uQxSNf1GWdIOX+hA02Zi5anpLESTz5YcePwQOW5FUFSqggsjvslwc5IYYiWhxU/OOdhDb%0A3iA2rmRG3dyAGqNZrxs5rDIZbrCSqYyBSVnghkEOcYKMsxClKaZkAbW4gyIbtH4YIEjTaAP0Xnom%0AhRCwQ5Bi/hCxQ8AOA4FI07bkRGJwqBDpe0tAjU5pCucCUYHOpC9T6zxGZ8Qgc/W6HxjiWGyixwbX%0ARiyrV00rC/u8YBgky6LHOcU5yc7lWoHShDAQkBpKxjrhqhDpl/OBMNocd1YMZopczFUi4vzY9ZaA%0AZrVqqApD0/VUxhC8jLkMxRAjJjgyFfFuNPAw0A5BbMEDUuukFa0dQElNH8bQ9S1lkWFMRl3mIttW%0Ax2oOKLLxNXpP13UAeD+gkNqnxjoMcay9FLc8FaNklpF7saPcbVLIRrzrRV6rsoy2G4je0fQdwYk7%0AorMW7/xNuSfOSuYgShuF3oGLnmUvh2WFls+3CCz7nqA0KBlHg5d63dW6FVe8TOTh07KQtgpdixqt%0A5PtO5qC278YsvKK3lswcZ64BIn3byeFckNq+PMuY5mIR31tPlWsCGj9INnC5XouciYHFssEEz4Ai%0ADoO0NEGhGM1gAqDiTTdh65zMhwT5+UHGcfAyXxhjsH0nDee9SAcneSZKIiUL9fVqyeZ8Az9YrHeU%0AVck0y6SpbNfggpgZ9X1HrqRxOHjm05Ku6UGDc5F5ZcjznL7tmJYZB6sV1gasH+j7TrKrXg4sChWI%0Azo8Hsw4rbzfcWPtdZoZ116EVDDHKgVlhiCHSD+Ke7Lv1uK4Ajk05RmnkhdPbLBZLci01yejAEGBj%0ANqNQsOpaqkLs6UPwuL4naCWlFlXB0aqVrK0PVJmmNIp28MwKzbrvybXC+kDnevp+oNKII2Xfi3N1%0ACBgDfZC1a641LkS25jVtZ1EatA5szWcEo8E7vA88cN99NM2aIgz4EJiUJXU1YW/vBntHC05tzfEu%0AkAdHXc+4cuMK686y17Tct73J7mLFcrXgxmLNvCoY+p6xqywb04K9g0OGIVBFR1EWnNusic5ztG5g%0AVLh0Q5D+lwSyCGF0n9ysDJWR3/FsXnPUDGRaGo1nWUaRiaHKPadqvDac3pozoDi/NeXMmXPMtrbQ%0A613i4Dhz7jzXr19jVk95+vMvEoLjwvn7KLRhOptSeYv1lk+/dI3MZJRlyVPPPD22THC86Z7TeDtw%0A5Dx/4lueoG8WnD51ihuvXKQsxAnzXY8/wss7u+hgefnGPlWe8eLuAV3T4J2H6KnH/rtn65y6zKir%0AnMPW046Z84N1x5nNOf0wMC0Ms2kpyRPveO7iy1gbOHNum93dPd715kfYPVqxf3j0quYa6laThDsR%0ApdQSePak7yPxh3IG2D3pm0j8oaQ43R2kON0dpDjdPaRY3R2kON0dpDi9Ng/FGM9+qb/IvtTFO4xn%0AY4zvOumbSLw2SqmPpjjd+aQ43R2kON0dpDjdPaRY3R2kON0dpDh95eiTvoFEIpFIJBKJRCKR+Hon%0AbbwSiUQikUgkEolE4jZzN2y8/sVJ30DiyyLF6e4gxenuIMXp7iDF6e4hxeruIMXp7iDF6SvkjjfX%0ASCQSiUQikUgkEom7nbsh45VIJBKJRCKRSCQSdzV37MZLKfXdSqlnlVIvKKXef9L380ZGKfWAUuq/%0AK6WeVkp9Rin1t8brH1BKXVZKPTU+vveWf/NTY+yeVUp918nd/RsPpdRFpdSnxph8dLx2Sin1IaXU%0A8+PX7fG6Ukr90zFWv6+UesfJ3v0bA6XUN9wybp5SSh0ppX4yjamTRyn1C0qp60qpT99y7XWPH6XU%0AD4/f/7xS6odP4rV8PfMqcfpHSqnPjrH4TaXU1nj9YaVUe8u4+ue3/Jt3jvPlC2Ms1Um8nq9XXiVO%0Ar3ueS2vC28urxOnXb4nRRaXUU+P1NJ6+GmKMd9wDMMDngEeBAvgk8PhJ39cb9QHcA7xjfD4HngMe%0ABz4A/J0v8f2PjzErgUfGWJqTfh1vlAdwETjzRdd+Hnj/+Pz9wM+Nz78X+E+AAt4HfPik7/+N9hjn%0Aux3goTSmTv4BfDvwDuDTt1x7XeMHOAV8fvy6PT7fPunX9vX0eJU4fSeQjc9/7pY4PXzr933Rz/m9%0AMXZqjOX3nPRr+3p6vEqcXtc8l9aEJxOnL/r7fwz8vfF5Gk9fxeNOzXi9B3ghxvj5GKMFfg34/hO+%0ApzcsMcarMcaPj8+XwDPAfa/xT74f+LUYYx9jfBF4AYlp4uT4fuAXx+e/CPzZW67/UhSeBLaUUvec%0AxA2+gfmTwOdijJde43vSmPoaEWP8H8D+F11+vePnu4APxRj3Y4wHwIeA7779d//G4UvFKcb42zFG%0AN/7xSeD+1/oZY6w2YoxPRlk1/hJfiG3i/wOvMp5ejVeb59Ka8DbzWnEas1Z/AfjV1/oZaTx9edyp%0AG6/7gJdv+fMrvPZCP/E1Qin1MPB24MPjpZ8YZR2/cCy/IcXvpInAbyulPqaU+tHx2vkY49Xx+Q5w%0AfnyeYnXy/AB/8AMtjak7j9c7flK8Tp4fQU7cj3lEKfUJpdTvKqW+bbx2HxKbY1Kcvna8nnkujaeT%0A5duAazHG52+5lsbTV8iduvFK3IEopWbAvwV+MsZ4BPwz4DHgCeAqkopOnDzfGmN8B/A9wI8rpb79%0A1r8cT6KSnekdgFKqAL4P+DfjpTSm7nDS+LnzUUr9DOCAXx4vXQUejDG+HfjbwK8opTZO6v4SaZ67%0Ay/hB/uDhYBpPXwV36sbrMvDALX++f7yWOCGUUjmy6frlGOO/A4gxXosx+hhjAP4lX5A+pfidIDHG%0Ay+PX68BvInG5diwhHL9eH789xepk+R7g4zHGa5DG1B3M6x0/KV4nhFLqrwB/BvhL4yaZUbq2Nz7/%0AGFIv9BYkJrfKEVOcvgZ8BfNcGk8nhFIqA/488OvH19J4+uq4UzdeHwHerJR6ZDwR/gHgt074nt6w%0AjPrefwU8E2P8J7dcv7UW6M8Bx244vwX8gFKqVEo9ArwZKbhM3GaUUlOl1Pz4OVJs/mkkJsfOaj8M%0A/Pvx+W8BPzS6s70PWNwiqUrcfv7ASWIaU3csr3f8/BfgO5VS26OM6jvHa4nbiFLqu4G/C3xfjLG5%0A5fpZpZQZnz+KjJ/Pj7E6Ukq9b/yc+yG+ENvEbeIrmOfSmvDk+FPAZ2OMNyWEaTx9dWQnfQNfihij%0AU0r9BPJBZYBfiDF+5oRv643MHwP+MvCpYztR4KeBH1RKPYHIbi4Cfx0gxvgZpdRvAE8jco8fjzH6%0Ar/ldvzE5D/zm6OCaAb8SY/zPSqmPAL+hlPprwCWkUBbgPyLObC8ADfBXv/a3/MZk3Bj/acZxM/Lz%0AaUydLEqpXwW+AzijlHoF+PvAP+R1jJ8Y475S6h8gC0aAn40xfrkGA4kvg1eJ008hjngfGufAJ2OM%0AP4Y4tv2sUmoAAvBjt8TjbwL/GqiRmrBb68ISXyWvEqfveL3zXFoT3l6+VJxijP+K/7cGGdJ4+qpQ%0AYyY+kUgkEolEIpFIJBK3iTtVaphIJBKJRCKRSCQSXzekjVcikUgkEolEIpFI3GbSxiuRSCQSiUQi%0AkUgkbjNp45VIJBKJRCKRSCQSt5m08UokEolEIpFIJBKJ20zaeCUSiUQikUgkEonEbSZtvBKJRCKR%0ASCQSiUTiNpM2XolEIpFIJBKJRCJxm/m/LJh1kXyDWxI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0" y="1273497"/>
            <a:ext cx="5054049" cy="4983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6136" y="1273497"/>
            <a:ext cx="28439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VAE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모델을 학습시켜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latent space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대응하는 얼굴 이미지를 생성한 결과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중심 부분에서는 여러 이미지가 합성된 듯한 얼굴을 발견할 수 있었고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테두리로 갈 수록 원본 데이터와 유사한 얼굴을 발견할 수 있었다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다만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아쉬웠던 점은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개의 클래스를 사용하다 보니 두 영역의 경계를 찾는 것이 어려웠다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특정 클래스에 대한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VAE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분석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2" descr="C:\Users\student\Downloads\iu_vae_1800_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32" y="1124744"/>
            <a:ext cx="5253040" cy="514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특정 클래스에 대한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VAE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분석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84397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WEAAAI3CAYAAABKwOqgAAAgAElEQVR4XuzdC9x+VVUn8OOkU2M3I7Mcyy6mNVM6mtfGETMNCZAUCMQLkmAgiiAgVxUkEFAuAsol7iE3FVARyVtmyTjTaKSNTmmOWZM2TjmlMzk1l+bzPX3W03oP+7m9t+d533etz4cP//d5znPO2Wvv/dtrr7X2b93nSU960t93JaWB0kBpoDSwEA3cp0B4IXqvh5YGSgOlgV4DBcI1EEoDpYHSwAI1UCC8QOXXo0sDpYHSQIFwjYHSQGmgNLBADYwF4R/7sR/rvuu7vqv7d//u33WPfOQju/ve977dPffcM/VVv+d7vqd7/OMf3733ve8de+1LX/rS7tJLL516r+EF3/u939s95jGP6R73uMd1Z5xxxty/38wfvPrVr57pHZ///Od3t9xyS/d//s//mfh6D3jAA7pdd921e/e73z267pRTTul+7dd+rXv4wx/e/cZv/MZmNq+eVRooDayTBsaC8L/8l/+y+8mf/MnuHe94R7fXXnt1X/7yl7v/8B/+w9THAsqf/umf7t75zneOvfaVr3xld8EFF6z43vM+85nPTLz/933f93VPeMITuic96UndySefPPVdNuOCt7zlLd3LXvayez3qkEMO6a666qqpr/DiF7+4B9JpIHziiSd2n//857u3v/3to3u+/vWv7y6//PLux3/8x7v3ve99U59VF5QGSgPLp4GJIHzsscd2YbVedtllIxB+xjOe0QHEt771raMW/cRP/EQPkCzgAOFf+qVfGn1/zTXXjP7dAuFf/dVf7X75l395oob+2T/7Zx1L+0EPelD38Y9/fHRt6zkHH3xwd5/73Ke/Jj/btcD+gQ98YPeRj3ykY/F/4hOf6K/7qZ/6qe5zn/tc9y3f8i39wkMsPr/+67/evfCFL+x3A/l+T3/607sDDjig+9jHPtbddddd3Z//+Z+P3mnfffftbr311tHfrHc7iq985SvdnXfeOfp8VhC2K6H3DMKPfexjuz/8wz/svvM7v7P7sz/7s+UbXfVGpYHSwFQNzA3CgPZ//+//3f3RH/1Rt/fee3c33HBDDwK77757d9ttt3VvfvObe0B69KMf3Z155pmjFzj66KO7N77xjf3fLRC+3/3u1993XjnnnHM6W/8QQP43f/M33Y033tj9v//3//qPzz///O7II4/sjjrqqO6SSy7pfuZnfqYHT9blU5/61BFY7rPPPt1v//Zvd4ceemh37rnn9r99xCMe0XEFcBv4Pbnooov6xQkoX3jhhZ22sWT//u//MeX6rLPO6k466aT++u///u/vAfiDH/xg9yM/8iPdgx/84O43f/M3++/WAsLz6qquLw2UBpZPAxNB+Lu/+7u75z3vef2WF0iyPgHUFVdc0bcEgLH+DjvssO6YY47pPwt3BMsPKIfstttu3dlnnz0WhFerGhbvpz71qe5P/uRPur/4i7/ob/OSl7yk+93f/d0RKPrbYvHVr3515PLgzmB9t0DYIsENEwD63//7f+8OPPDA7ogjjug/u/LKK3s9kHHuiAzCrvvn//yf97sH//2v//W/Rj7cAuHV9nz9rjSwPTSwoSCc/cL/43/8j+4P/uAPxoIwIAf2qxGA/4M/+IO9m0LAD+j+3u/93giEWcT3v//95wLhvID88R//cXf66aevGoQtZlw0FiwgzFKPQFqB8Gp6vH5TGtg+GpgKwrbnXAthCUfAydY7LGFW4fHHH9+DHpAROAOM2U3wT/7JPxm5B1ruCOBpiz+v5Pv6LZcBkBMUC3eEa4DgX/3VX3Wf/vSne18xSxjohyXsM+6I3/qt3+p90+FKCb8yi3e1lvAP/MAP9EFObhruDe6JAuF5e7quLw1sTw3MBcKyI370R3+0++Ef/uEe6Mjdd9/dW5ncDf/1v/7XTrDov/yX/9L7S3OwSCDsjjvuWHd3BDcBSzXkO77jO7q//du/7f7u7/5uZAkLvl177bXdz//8z/dAvMsuu3Q/93M/1y8Sgl3e+5u/+Zu7pz3tab1PW1v+83/+z/0tv+3bvq13dQD3FgizZP/Tf/pPvZvjr//6r0fvkd0RnvfkJz+5d5dYoL72ta911113Xe9HLkt4e06salVpYFYNjAVh4MP65Q8FbCzCABlb/2/91m9dkVIGZAWcPvvZz/aBLMAmGBXy+7//+6N//9AP/dAK4Jz1Zcdd13oOyzOs2Pxs1/7lX/5lx5csxUu2RfhpgaP2WkAe9rCH9Y/jRvnCF77Qyf5gRRP3iHuysn3nGteGAH6ZCyGe4VnSzNwbaP/f//t/e6vYYhVBPUG+LPzdrGZ9wa2RMzDWqrf6fWmgNLB4DdSJucX3Qb1BaaA0sIM1UCC8gzu/ml4aKA0sXgMFwovvg3qD0kBpYAdroEB4B3d+Nb00UBpYvAYKhBffB/UGpYHSwA7WQIHwDu78anppoDSweA0UCC++D+oNSgOlgR2sgQLhHdz51fTSQGlg8RooEF58H9QblAZKAztYAwXCO7jzq+mlgdLA4jVQILz4Pqg3KA2UBnawBgqEd3DnV9NLA6WBxWtgLAhjRnvoQx+64g0R0iCmyYJhbHgdtjCkP//0n/7T0aXf+MY3ejJzZXqyIK95yEMesuIzJEAoH7MgyMHelkWpIAxlUXbId0h0UFh6fghyHMQ3CIayBJlO/gx7muoXWZQ4QlaPrCcE2Y+/ER2FYEVDHI/XeNq7K6OkQOc0XSAUUm5JaacQDHGejzRpWl+0+uxP//RPO/SaWZAaIWXyrJBxfYYlD/FQllafffGLX+x5nod9ZgwgJAr5n//zf/ZVVRA/TeszFV0w+U3rMwRS9PNN3/RNK/oMqdO3f/u3jz5DomS86t9pfdZ69pe+9KWesD8Lpj7to8/cZwiwkDhlaemo1WctnRtr5mnuM3OMPpE9ZWn9vvWc1vu05nOrzzyvNZ9bemvN51afteazPvtv/+2/9cRb08ZB69nms98GwZd76Bs4kvts3HzG2oiEbNr4p/NM6rXiB+mPsSBsojzqUY9a8Ttcuyr+ZvnkJz/Z/at/9a/uNbAMNgMkRCO90BBwMZNhIcuCHhP1YxZ14NBkZgGiwAANZQgwobw8qXSazhguIP/+3//77olPfOKKe/7O7/xOXysvi8Fq4ucJbcD4OwMhCk2KDwa2uEfr3f/tv/233b/+1/96xXMwqyl4msUkNzCUkApBI2oBGg4ERPa4n7O0+gwz27BvLaYmbh6EgN5/Q8D9j//xP/b8yFk++tGPdv/m3/ybFZ+pbqJuXxaLHNDKwAFMLCx5UllIAbsipllU/0YHmgXFqgrfWSxyFu28QJu4JAMh8Dephgti655qCeKlzoLG9F/8i3+x4jOT3KKZFxULGkNgaEioYK6CeBYc3k95ylNWfIa1L7MF+tJi6hl5Ufn617/e07UOF9nW71vPaY0h+jGfsiHgGcbhcAFqjeGW3lTpwTmexRy1aOcF2gJgLGTDxvw2joaGWmvutsaL4hJ+m40qfcNoZNSFWNDMv6FR1hrXrfFvnsCjaVLuiGkaqu9LA6WB0sAGaqBAeAOVW7cuDZQGSgPTNFAgPE1D9X1poDRQGthADSw9CL/xjW/sXvWqV22YCvbYY4++WjNfbklpoDRQGthsDcxUY26zXyqed+KJJ3Znn3326PECAxznuXbderzb6173uu7UU09dj1vVPWbUwM/+7M/2wU7BC0HKcTIsEzXj7UeXzfJ7QSe1BiMoKSDoP0HF97znPfM+sq5fgwbe9KY3rSib9uEPf7gTZN0sMQae/exndzfccEO30QZgtGlpQVgkGOB+5CMfGelf9Fzmwrvf/e517RMTVaSW4ks2XgPq+8mAMblkxshMeOc739l8sJp7JuZqZZbfWxBkh4jOk9NOO6371V/91QLh1Sp9Db/T17nO4stf/vK++O5myZYAYWlVL3jBC/qKxtwE0kXOP//87phjjun1xKqQxvPe9753xeShWGlIF110UV+O/rDDDute8YpX9L9vicrHXAR5Fbz00kv7tBIpZ1H5+LzzzuuOPfbY0S2i5P1b3/rWzndXX311Jx1GOpkOjTS1Cy+8cEUhztNPP7177Wtfu1l9vaOf84Y3vKE7/vjjRzowduRD6zMpYwQIGieHHnpo/5lUu5tvvrnPM99999379DypiWeccUY/hvSdPiTSj6RO7bXXXn1qn9/re6lOLXnqU5/ap4/lwqx+b3dkrJF3vetd3fvf//5+0YixZ6y5t/e88soruxe+8IXdK1/5yn5uSHfKi0eM/x3d8TM0vgXCl19+eWe+xriQRkeMIVXULZrnnHNOv5Dqc1XVYYdxZmxcccUV3U033dRxPZ588sk9DrXEGJHi6XtpctJQVWTfaJnLEpbcLBdUfqE8z/3337/7tV/7te75z39+Jx9P3u7Tn/70Pjduv/32W9GAcC0AYZbsBz/4wYlta4FwyxL+xV/8xX7rKF9ZbrH3ktdHkcrKu09MbPmo8hiJzlBtOaRAeKOH2j/ef1YQ/uVf/uXeKspgBoR9ZlKaYD/zMz/Tj6XjjjvuXiD8m7/5m/f6/bhWmrjyXk1kBwmAcHZHPPe5z+3uuuuuPq8cGBNGRBgVwMC8AMTyz3/hF36h386GcKuZAyWTNaCvb7/99tFFjC6LZ+yILXwByEBYX7397W/vr5cvLUcfSDtAJuf+13/913u9A+XbbrutN/4uuOCCsS+hP/Xr0BW6kf02Fwh7EQ3bc889e4tUUjoQZm2wTm655ZYe2AAcC8UBjRCWqIEYjZzWqFlBOFZEE9u2xWr2kpe8pLdOwvJhQXM18Ps56UMkhbu2QHhaT6z/92sF4Z/7uZ/r3va2t/Uvtvfee3eS9AH20BKeB4Tdy8EQrhEGBUuoBcLG+gEHHNA/m8UbIHzIIYf0n7HODzzwwHudjHMQpkB4+lgCwpdddtnoQgcrSATnHRwCxHne57vaqTPG9IMd8LYDYZaw7SHzPlvCjggDYQBta0CAcMuU3wgQ1inAFdA6mTQOhLMlPBwOZQlPnyDrdcWygTDXAbdDuB5aPuGwhIF9WLjZEm6BcLaE10t32/0+Q3eE9h5++OEjYB5awsZSSLhCxRfmtYSduIRtcMR4YMA5rRcL+0bqfS5LOIMw/4ojuyxhsttuu/V+Or68FghrpKOgs4KwyDnfHt9yyLjAHD8vX5B7cz0AYdvK973vfb2Px734/DII21baNhKrp4XEqlmy8Rp41rOe1fvbWLB2PAY8F1L4hB2Df9nLXtZbty13hP61uwGadjci6HyxMWG4x2TQzGoJzxKYG4Iwtxv/cFjCwMPR4Gc+85n9OOMmySDsGDJ3RclkDUwCYdwv/PGvec1rmpZwBmGuUkfu57GEjSGuCuPBkfDNysqYCMIvetGLOmfRQ1i3Jg1znx/mpS99af/SSD+AMN+sc+bEtkEUPIR7gPtiVhD2u6FfxhaR7w7vgXcJAcIAOvxGJumHPvSh7nnPe17/mcGPaMc2Mkh8ALRFgVSK2uZDg0UZYBlHAmIWdKDLzaW/AKm/TSz96by+BZlPWLzBWMALcf311/dBPbwixgbxewYDEDZWjVlusnGBOb5EzwsekDvvvLNfJFruCDwRgJ/rjSVs6yywaAHxLO9jPhiPLKsQPuPKRZ8+zlogjOuDL5f/l4Vr8Y3dVLaEMz6IE+y7777dr/zKr/TAPYtPeOlAeLq6/vEKAxyBRbZa5/n9pGtPOOGEPvI5Tk466aR+28BFEmIVfMc73jF20uV7sViQsJh0JcuvATsWweGNGGurbX3EQVb7+/rdztbA0p+Y29ndU60vDZQGtrsGCoS3ew9X+0oDpYGl1kCB8FJ3T71caaA0sN01UCC83Xu42lcaKA0stQYKhJe6e+rlSgOlge2ugQLh7d7D1b7SQGlgqTVQILzU3VMvVxooDWx3DYwFYQcgMrcCRcQxzayU1uELp1QUL8zFNhXmc4ppWMDQIY448hn3beUGyxX2eRZEH0635CKYCociYsmFH52iwzUgIT8LliwHNbK0Dm5gYJL4natHK97pfHoueOmEjiTxffbZZ8U9W+QtLYIQjG8vfvGLV/zWwQNkMrl4qJxmhxficEL8ALFJnKuPz/Ixz/jsLW95S38iLcsHPvCB/gRYLtzo4I3/5FJncSrSQYosCHTOPffcFZ/52+dZkDfJ880FFfEDKByZC3g6WOEAxEEHHbTi947C54M6vmwdkXeYAq9ELk6pqKbDILkwrWOqco4RQWU588wzu1NOOWXFZ0PSJ18iiXKoKQt+ZAc/ciFKpFYKXjrZmSUzEMbncWggX+eEoMNRWRxI8oxc1NNJL4emnOib9vvWcxy+8nkWh1dQyOYCqU6TKTY7LMjrUEo+pOU+Lb21cqvl9qM/yBXMFVxA1JQLxirA6WiyU4xZWtQDmV0vrjWu8Hvkwr1Obzq0k4u2GpPY+4yjLK1x3Rr/5olTlNNkLAhTxLAybKvKbqtEvM6RVJ8r6hrslDcsxe14sVMwWVoVW8eVrjbYc3VWJ/ycqMmVbk1oVVOHVYNbJb9bn1k8nLTL1Vl1kL+1MwTYOzgSp/Li81Z5+1YbW7oweekxV0FGHIMcKVeg9axWX7T6rFVuvNVnFjP/5YrSntMq+d2qmt3qM8fHAXBe0PSZieY0XMjf//3f94v2sM8A9rACM9AZVt71W6fW8kSjMyfpcp8ZKxa1YdXg1j1blZWB3rCysWPL2pfBBKufz4dl2jEPDqtzt/qspXPVoz0jLzS4U1Q1z4A5rs9az2m9D/3om9xnnqFNeTH1nNYYbumtNSfMUWM6V8hm2Ji/eT7rM+NoWLm91Wet8eL0nN/mkvdOXXpurlxtPpt/wz5rjevW+Hdy0vtPk7EgzLocll9vlY9uPVwjgW0eHF7GhB42qAV6rXLjrTLtGmnyZBCmTJ2UgUMnAp7hYG+Vrm59ZmBakDIIA1sTPAOHTjP5h6Xo0Wxm60untNrYGkQG2/3vf/8VwGGiGRxDgGr1RavPWguA99YWzwox0QDkcFFpDWw8HPg4srTKrJukdkh2ESHA0YTOwAGE6R3vRxY7EEeUs7TKtFuQLO55QtOZiZeBA/gD0qHB0bpn69ktMLGgaV/eoVk4fT4E7BYQtnTZ0jnQsqBksGfs0OdwUZm1z1rvQz/6JhtVnsGoyrtdfdLSR6u8fWtOmKPGdJ7PFi7zN89n89vcH5ait9OxA8/Sms9AFBZkELageW4Ge31m/mFcnDauWdJ2C1lgm/efJuUTnqah+r40UBooDWygBgqEN1C5devSQGmgNDBNAwXC0zRU35cGSgOlgQ3UQIHwBiq3bl0aKA2UBqZpoEB4mobq+9JAaaA0sIEaKBDeQOXWrUsDpYHSwDQN7DgQlpYi31H6yaIl0qekSe1EkcYlNU06WsliNCAti/536hhcjNZXPnXTQfipT33qKHdTbbBhyRk14eRojhO5gXL35ByH5NNBThFNEpV65e7J+QxxUsthCHmpUZ5pLZ3jtF4cCJCnC/gjh1Z+pbxJImf6cY97XH9ia1zpnbW8xzL/Vg6tskPKyFsQ5aTLZQ09OAn5G7/xG5vaBKe/7r777tEz5ZJGzrf8VznOcqnj9JZccfmu80qub+i3TqdGzreDDfJ/5eUq40WMdzng84hTiZGLrcRXBlkHIgCv3FjzyfP1w7KIPG45yfRAHvnIR644mCRPWOkq+eKR1ytPV067fO/IH5YPLJ942WVTQVhNMQOZ9UMcFXWkN0vrKGV87wCIckYKKEY5IkepHasM0TFRDr2l/GENK0U+JZ0DR52tc52GW61I2DbAI0nbMUxHdS0+jq1KOjeIAogdU1YsdadZIg5hOEwRQPtLv/RLo0KfdN86Gr3aPpnld45HO4J+/PHH95frp5/+6Z/uHGwhjAN1CR2VZTwQByL08zwA6bi301qOzBPg67lRVNL4UXdPfcRYECwEwASozCIWMAAbhopj9LnoqCPDjgg7yEAmzblZnrfe16gLR9dKphEHQvKBFO+L7sAio51EjUtH1dEiOHBCHJBCIzDLqbX1bsM895sKwoCPJWeViS08K89WOoAmn2ZhHRAWg9Nr+d/Pfvazu/e///2jwXH55Zf3Bfxi0ANDRR2dXx8nv/ALv9CxLgOEzzvvvO7YY48dXd7iSogvXef6EO8NHG+99db+I4uEk2zaxTJ24i/aE3pwXXzmiGMUQmXZAXKDwMmfKOpoQAEUEy2sDRwW73rXu/rjpSTrYZ7O28rXWkzPOuusUROAMOsteEQyCOsnY4O+nFqME28WsxhjxmNYRU4u6ot5JYpHxsTXZ7GzapW8N8lZbFG1e9bnZX4Sp7GAMr4JEosRsMbxQezUnISbhYfA9Ywb4BO6ye9lHKtWbOEPEPb9PAV4Z23naq+zK9LHAcL5PjG/zVs7BKfSiDbh17BLgTGhB/03y6m11b7revxuIgjbDsWxUZYai87qb7U2GazeBsYll1zSdzrRYNZkJlWxCr/qVa9a8b4GsO3ebbfd1ivOam9S2aoh/BgnGwnC8UyTWSc7luw4r0mW22gxYn1nQiPty9aGez384Q/vwZfVWyC8skdbIAxkHTfmKgoQ5tpx1NfYQGZkl6F6rm07Mf6MQ8Q4wW3gGgAz71Y0g3B+2xgPrLMjjzxy1M/rAcL5ORYbC5F5hqxnLSBMB463E6BkYSL06j9un60GwhYr4wF5TwuEGTwhDEXEU4ipQg/rAZgbcY+xIMyvwr9iu6hDrUxW1he84AX9dgkQKf1tAgAjZb9JsCNNAmHAbmIBa6xFVmcTDG+BlS5bSMNGbwYIY4/DBgUULDgWIOXLTX5y5ZVX9n9PAmH62nXXXbv3vOc9PfdCgfB0EMZuFRYgoABCxgQ3jp0Jl8HNN9/c8etzOfGp6x+gldmykPkwFoyveWQcCGOcw5ZmPACBYELjWsOwl+MTszyvxdTnd9pOB+4HjLWTcEOYc3YDswhLmIsktuFY3rDCcUvY6dneb0UQtiOgGzwy00DY3LzmmmtGO9VZ9Laoa8aCsC1BgGO8HLcE8Iny8qEILoUhCLMYTBQDx/cGODE5BNKuv/76/m8+XPcNH+k0/9RmgDAKQ4OWWCRYKKjvhiDMrcA/aOtrceJWIAIfrkctSSw4BcKzgTC/vF0WQDKJAF9sw1GZAucWCNuKIsgJsfgBnHlkCMKsKe6x7MLKO571soRZ2sYWAyYE8K/FEs7uiIsvvrjfiQLnG264od95bkUQZtkK1iG6Ilw3ETg15+weuAhh1CSX5jxjYjOu3TAQ9vKnnXZa7yRnTXNTCG7YUgwDacsCwvh0ZUccffTRM4GwNpooFhs+atF9Vj7gvuOOO0b9VyB876HcckewAi38LJ499thjLhBu8cbOO4EyCJvMsjeAWbZ01xuE7ZhYvTi4I2DtvdcbhC1e2iNWYWdmd8vFFrLsPuGhATjsWz5hwBtZNRFvmXcMLOL6sSDMv7b//vv3AGNwiNbeeOONfeBJRFLwyfZGlBXh+tAS1hjWNJeGgJSVl+XInyPIECLCyYoU7WQVW8WG5NVZMWuxhAXPuDuQPxMWF2J0PkhOfu3hFrHNZQWJTpsM3g359tASdg+WvRXadpHfjZXGRZNT3TIIC8TYLpvcJgLrBHF0BBoXMQgW8UxWJBfDMCBFh/ofJaHdFGvnsssu64HZroqfd5o7wpiz5RbAlX7lOdn/Oa69GYT1K4uRRZ1lHAgzMMyTyKaYpNPsjrBoGxPD1MpxIEwPLH6+83EyDMyxhAWlI23SbsPYC3eNYKh5iepzGaQVmBuCsNgRHAo9AGELjYwWbdlKMjU7wqCT0K1hMcCAs/SiqKSQfaOHH354P2mIicC3zKdHZB8MuWBjCyYYZ9tpwgD+Ib+rFZwf2iLA35UjnjmQl7d0rY4wGPn3IsPBNbac8jLlU0ZakInO/xf3y5MvW3EWK75xub6Ej9LfWXL1EO0QmSb8nRYV7RV42kkSqVmCRhZoflbWYKTq5coj+heI+p6FSsdAixVp9xILZ1QlwX8b7i7jRSwj0pYm6TgDHxfUsHoIa5GlHhVaLLYWXxJWZqSaTXoOQ0NcgdDDsHqIxUDQWjUX4t35vRkNxqWgJH/0JLGABUE5d0o+nIQUHwjLLHAN0FbVZVmEi4HBlHOwgfCznvWsXg8hjLcoCOH9LYLwJ8ub3/zmrZ+itoiOkW7E35wlkrHX+j5AE8BHasta77eW35vQ3ufLX/7yWm6zZX/LSmXJROR+Ixoy7fDPej2Tz38WoF/L88wLljO313oJ1wTwWhYreL3atZXuM9US3kqNqXctDZQGSgNbTQMFwlutx+p9SwOlgW2lgQLhbdWd1ZjSQGlgq2mgQHir9Vi9b2mgNLCtNFAgvK26sxpTGigNbDUNFAhvtR6r9y0NlAa2lQYKhLdVd1ZjSgOlga2mgQLhrdZj9b6lgdLAttJAgfC26s5qTGmgNLDVNFAgvNV6rN63NFAa2FYaKBDeVt1ZjSkNlAa2mgYKhLdaj9X7lgZKA9tKA2NBWGmeqP8WLW6V8EGmPaSeVFJEaSQsaiGoLxHVKKyZBaMZ5v8saOlyqRLf4QpF+J4FZy+in6Do8x2GKfyvma0NQYwySgcccMCK3yNuR+CeJSqD5M8wZWE7i/I5vrvnnnv6v7F4hag3h+R97733XnFPNJhB9RlftPhvMX+98IUvXPFbVI9IVjKrHCpDDFNReSF+gB826DbjM4Urg1A/PmvVtMP5jAfZs0IwdaHkVCEkC8aqYCyLzzMRfnyG1B51aBZsc+gG1SAMQdKNGB9rXQhWOexyyPGzGBfGRxZUqgjfs+hvNKXqBIbQGSYyVI4haFUxuT3nOc9Z8ftWSa5WRQwk6cGqFjdQDgs5U5QG8zmCHCRU3ikLli+VXLJkBrn4PKq55Ouw/mFbi0rNvsPSpxIHetUsrd+3ntN6H+x1qoLnWpKegYkQtWYWnNDYzbLgFWFjCM4AACAASURBVPdfFgyMxx133IrPMDViIMxFPZEiGQuoT0NQmqIY3W+//Vb8XtFgbcqSK/zE56qzYI5TvixEUQmMckilQhT8xaq45557rrhna1y3xr+iBLMUgS1LeIV664/SQGmgNLC5GigQ3lx919NKA6WB0sAKDRQI14AoDZQGSgML1MCOA2HllJQXiuKRC9R9XxD0W77lW6ZWSVjkO27ks8UNEJTn2mob+by69701oDIFH2suklp62lwNbDoIC6pEsMS/h2V9Dj744L7c/DhRqVmAJZcnErRSnkjgY5p45pve9KYVpbAFjwQRBWjmLZPeep4yOQqaEs8SDFICigh2RfkngT3BQmXTo6zPtPffLt9HrT1lipQ3UsrnXe9610gPrYDKRrd9GMQU+FS2iChOK0ijXJfyRMQCEqWq5nm3XA7M75TtEawkAoqCROqsRYDr937v9/og5TwiQBUBa8HMb3zjG6OfqwKivJGgkbmovFJUCp/nGRt1bS5RFqXLWp8pSxYBawV3/+zP/qwv9BnlxQQU1W9ULilKVQkCT8KXjWrTpPtuKggPC322ovSTSt6LzqrvJtqfC2OasDIyRIsniQKeCpbKViDKxey+++49eLMEotCnAoKrlWGhTxNAAcIoea/op4yKqK0mk0LtPtHmnSSRCRFl6RX0VCsu9EBnwxpvG6kfiz/gA8RkWOjzuc99bl+w1jvJnCCrKXmvBpoMlFNPPbW/x7DQJz3IMPCc9Sp5P8xqUvPQvaP4qTnx0Y9+dCl2ZIwW1c5DZI4wUMJw8bk+koGiOG+UKWsV+pQBYZGnS5kTxDy0OEWB2Y0cU7PeeyoIs1CAlZdWQJEonmgrfeutt/Z/59SvW265pf9MKo5BS6z00skUGPz85z8/qimWQdg9pENJYZOONk6G1ZZdJ60EwE4DYUU+FT0MAepS3KIdJoTVlNWg2i+3RbQn9OC38Rk9AA7CYpKexsKT2iLligxB2GcWI1ZflOVuLUazduBWva5V8l7pd5V/SQZhY8O4YSGy3CIFUEpgFFiV8rbbbrv1v7WISrmbV3K1ZWlSxnhU810vEPZOOdXtAQ94QA8KUbhzI0A46wEweZ4Uy1yBellK3kuty7vRFghrj3k7BGFz2+IZC/m2AGGD30oiz1ZOnhVUGXD5dQAzSr0DzcgDlKd61llndXk72cq5lP9pu6ASLivk9ttv7y0LADXMT86DaCNBOJ4DSC0YSqazEuRCy8EFHIQVI+83bytbOdSsYvnRKt2GJVwg/A9aboGwSroAVn5lgLAtp624PFW6NF5UZnatXFz57O973/t66yi21Pyccj7ntXYyCOcx535yqO1e5LauxRIegnB+DmOClcyYMI/WYgk/+clP7t08RA5ruCPo1X++W0YQ9r6Mn6ia/OpXv7p3l/gsxNxrgXA+W8AdCE9gjLGxJS1hWzODPCw9ClB2mj/siiuu6PURigCacRghDjtMAmEWpJL1fFIOVbgvK4dMckf4fjNAOCdem3wsZotGHISIxPdJIKxdrDbbPC6IAuGVdmkLhG3DWZyS9lk1wNhuIYKoDmQAEIsbYLb7ecITntADsnEX/lmHF2xh5/Xvt0CYDxigOUhD/DsOHHGJedevfe1rcxndrUMfFhO7r/D9MnDCZeMAhp1k7JymPYwF+MEPfrBfsMjFF1/cHXnkkf0ugz/Uc5YZhHP7WpawAyUwyG4lqkQ75BQHr/SZXVWMh9xn3I76LHaq03S5Gd+PdUesFYQNIJPE9t6WK7aHJhnwjYm1lUGYb1eE3wKi41lkxAkbW+IIFBYI33sojwNhp9kEMvnx5gFh1qlTVCGf+9znui996UtzzaEhCD/60Y/uDRG7wZC841mNT7hlCVtIvvVbv7V3Z4UI7q7FEh6CMEtQe7hvzLmtDsLAmf5hS8w5Fq/PGE25z/LJwC3lE14rCFMMF4VjhwCY5cu9YUsXK7RrlgmEbYVtYVn2jjSTSZaw700U1gurSLRcdJbvHAiEFAjPDsKyZey2uB/mAeHWMfC5ELjr+oBvBOYYEN5BVoRMgo0CYYu3/4BGfs56g7AdhHsCX4sciS2/fy+LT3h4BH2cJTw86i0wJ3jH6hVvybrcsiCsY6SDAUwTAxg5c81vxd8i+BQWbuZGyNwLLfDhNJeXGCLdbI899ugtZmliAnpDjog8mdbijnCfYfTVRJMqhkNAugtrRO6uz20DTRD+6szLkM/hu3b//fcfbX1slblXcvaGBcjnn/jEJ/qgiO2rdhMcDLZNOy1FTRCUrzV2SBGQEn8wHp797Gf31rCF8Ytf/GLvK/3Upz7V+zZb7gi/Dx/nd37nd/bj1m6LZW3b+rGPfWwqJmcQFuCxo8lpj3ZwYgTRd6xk41aE/olPfGLv+5dONk2yO4IeuDfinn6rnXaMsmaIAKFFPeIwOFgiK6D1LEBkPMU887fxG2JsZ0t4mgtwWnvW83sxgKxzriX4o80h0vm4+egfDhGxKla+cSOWE4JLhi5DvwK4AnoMpmWRqdkR3ApWToMAmBBALPARflw+JtFWYjsQDb7//e/fmRChQPl6mdTH9VJNiEFsC3+/+92vH2xDUh/5k3KDdYr/ZyD3LvyvsyScG5BWyRy0MVG9Kws2trCCc6yheD8DN9rrXeNzQUpgImhE/MZvswQY+ExEPyaXtni24EFeuZdlcGzkewDGZz7zmb0LAXhZ7PR7BJNs0WMy0rdFzfcWTDqWTaDPTUSLpf4LYh6LnMlH+PKlL+a88nHtsl0PEHVvrqYsQN7nDBIC6OWdEgux5+Rd3rjneM9wx9FDJoHyG2l75k0Eo7y77BBtl2lkN2kcTRJtcTCJWPzzIr/LLrv0n5vP5rJxmLfvG9nvs9xbf4dkfBh+ph8iF7pF9ON6uEQPdvYEaE9awGZ5v/W+ZioIr/cD636lgdJAaaA08I8aKBCu0VAaKA2UBhaogQLhBSq/Hl0aKA2UBgqEawyUBkoDpYEFaqBAeIHKr0eXBkoDpYEC4RoDpYHSQGlggRooEF6g8uvRpYHSQGmgQLjGQGmgNFAaWKAGCoQXqPx6dGmgNFAaKBCuMVAaKA2UBhaogQLhBSq/Hl0aKA2UBgqEawyUBkoDpYEFamAsCGMHw96UBWkKsposiFWGpDwIkxGqIOMJQdKCIQthSRbkJPg/syBkQSqSBfMR4pYsyFIQeCDRCcGyhQQGP2sIchzXBnFJfI6sB1tWltZniE6wL2FHC/mbv/mb/u8oWupzbE/IY1w77d1bbWzpApE3PQYZi/siY8H6huRlWl8gJcJmlwXR0bBvvbc+RxKT+0wlZARJWRAtKayapfWcVp8hUDEGlMwKQcakTXls6DN6R9CTBWtZFFGd1I9+i+UvaBtdq8+IsRlirBivwz5DOoW5bdqzx/WZ9tFnyFr7rKVzJD7GRe4z/WWurbbPxs1n8yn32Vrnc0u/5qgxnfvMfDYWhn1mHK12PiOC99s8n80nz83zWZ+Zf8FZHH3ZGtet8a/PcoHVFYMp/TEWhA3+YPaP65GWY77KgukK41UWjE8AMwMhBRs0QxDHcoSFLQtGJzSaWbCeRUWD+BwdHfrJDFAaTnl5AplomMsQOmdRRkZ1kCyqs+66664rPsPQhLEpg71BZFBmMDIB1CRTGimLKr3Y27KgcMQ9nAWDF/arLBY+EyqDhAHj+WgQp/VFq8+wwWGFy+K9tSVPXuCk37DfZcEmhjowCxLxqHIbn6OPjCrC8RnWMWMgA5RJAYgzuJp4mMaGTGaoRqMCctxT9RfVWrKgncQQloHD5DHxstHAMECvGsxocQ9UiaozZGk9G2Mg5sAsweqWQcJk9LkKGlmwhGXWMN9hSYt6eXEtJjTc21mwynlGMIn5zmJKn1GFeNLvW89pvQ/9MFYyEFrkjMPhAt/SR2ust/SL+e5hD3vYikWFwWD+ZgOMsWPuD9nnWnNXdRVVSrIYV7Agg7DFHY5kg9CYNP9yaSX3aY3r1vg3T2Zhdix3xIruqT9KA6WB0sDmaqBAeHP1XU8rDZQGSgMrNFAgXAOiNFAaKA0sUAMFwpus/GUqJbPJTb/X41QFVpKGb7FkfTWg/Lu6ayXLr4EtB8JrrTGXu0RUWQAkAlwCigJZAmwhUehT8GcoSt4Po+8KKo4TFYFV6w3JgJwLO84ybOhBAFCUmgh0RPmlWX7vGsFP9dsEXkIEYATdcuXiWe5HD2q/RYBLQOOuu+4aGx2eVGPO8+hRjbnNEEFotewi20SwWSBs9913HwW4lPcyNmatBSgwpo9C6EIwSw20CFgL2CplNKsIYEcgWb+rfSjYSGS7GFt5fOUCl7M+Y9HXGT85+K+Nxuh2lm0BwqLDUktycc1ZOk0k1KC+9dZb+8v32WefDtjKsJgVhFWpnUVkmnhHEdyQ8847r68QKwov8hwlzme533AxOvfcc7vjjjtulp+OrmmBsPcQcRfJn0dElhVUvO666/qfAWTgHrX3hvdSMFPUPEBEoU6peLGIbSYIy1KxaMRiJNvBGMiLkbYBUhkjswgwtOiGuJcFTsQ86hgOKwtPu++b3/zmLqoMMyBkAAVAWUSMiUMOOWRF/3pW1Nubdv9l+H5YiFd7tXs7y1gQtiKx1ChBBdQACOk0OtpKfOSRR/a6yRaeFflJT3pS9+53v/teejPxlKO+4IILumuvvXZFsU2TTuqHMuchyo+zUk444YTRZy1LWAqJFJYAOO8XaT+qzOYKuJ5j8ku7Ovvss/s0lSiymUHYpDM5vSuwHmcJzwrC++23X//cKJaqQVdddVV39dVXdwcddFBfYZeOpcFdeumlfXvDEqQHlYBDbDVZvarKxsKTQfjCCy/sC0Pmd3vpS1/aF8I84ogjJoIwoGBxKfVODjjggFG6oKrQLO4QumQ1SjczUbIup4HwSSed1J111lmjewFhi1GASAZh/5ZOeMMNN/SpesCLaHtsuaW9vfrVr+4/Z7VmAJw2gYcg7PpIX4qxsVYQbt1zLSCc2yTlzpyTKnrKKaeMvpIOJ99eat1WkQLh1FOqkwJAwHn55Zf3VoqJb8DK482l3m3jbN1uueWWLpe8H3b885///N7Kuvjii/v7yBtmfdh+3HzzzaPKryYcN4EcYtfIP5XTKNl+FneERQPAyS+MlRSQeo6JDIwOPfTQ7qijjhq9ojxTvkmWirxCuZbyCQGgxWEcCMszDZHLnEuX5/a3QPj888/v26U6s3xWIHzYYYf1+ib0FAtdgOxrX/va7vTTT+/1IJE8LDPW29ve9ra+jRZAi5KF1P3pj55ZexYa22r5pLO4I4APv63rDz744O6mm27qLXrP0d8m+uGHH94de+yxo+bKDeaesN0eJy0Qfutb39ovPPQAeF3jOTfeeGOfEyqPmX5bJe9DL55nUbaYyBGdRYxFObj0SeSFR38bs3ZadEeXub8n3ZslHPdzncUrKixbEIm25Krf096VTqKqufdQpduORQ46F5oxEQuRexUIT9Pocnw/1hJugTD/lQFuErDYnFphHQFooMm6tOpGSfcWCL/zne8cBWKAjYHF6gh/Juvb58DCpCQA3j1NhNWCMCuLFRrvdvLJJ/cLBgE0JkRs21gTZ555Zv/dJJ+wxHIWZwhQPeaYY5o92wJhbQWidAh8gQ/wiknK5xsgzNIBFCxmAEEPFih9EMDBD2mLGuATixFg4/YgWQ+rBWE64X6IcuR842F183nSSQDOvCDMPeQQgsXPrgiQxb3siIyXFghbsCTwEwdO7BLmAeHsjjjttNM6/2VZqyVs18VHm2UtlrBTXOachTcMnzPOOKNAeDlwda63mAuEASUL8oorrlhhCQNREwNwsjzHBS9YFYsCYaftgJYJDehYWQbvz//8z/cA7MRMyKwgzHrNbV0NCFsYWOcBwnkbni1hViA3hInLzzpuMdoMELY4sIYBHV1aKLhAACgf7x/+4R9OHYTjLGEWr0XdAjIPCGdLeOrDBxcM3REA+HWve11vHNhNxUK9Fp8wELbwc2+Ei2M9QFhfhFvHe5966qmjMVmW8LwjYTHXrxqEbdn54Vhx87gjHLflGzVAbKNYKwaSrRV/svvyG++5556do4B8z1Z8W1uAtVpLmHptbeMsuC06azcH5qILDjzwwN4HKaghjQqwzOITngTCjgnjRsjWWSs7IkDYToRFPMkdkX3C3p0LgrXM3cAaZOkKOoYV7giyXQUfubat1hLWJ/rJlthWHYjZBufA3LThTMd0YTwQPmE7H/fUbn5pfnC7De3RNs/072nuCO8kwKjf+JAtljnYOny3Fgjrh3GBOZkdFkLHZ8fJMDAHhLkkxgXmxDBiZzHunjkwF5awo7XBr6HvuUwiHkNPOA1ihzCtT5bh+/IJp16Y5BPGb8Av/IIXvKC3gADj29/+9j5QIguAJdPydbGEbfmd/betBrKsAsEDASDWqNQoQMl37L4m0zve8Y5RAGq1IOysOEtYehAwf/GLX9xvbU2WfL77yiuv7P1re+yxR+9ewUHAV9wCYefm999//5HWvPskK3CWFDXvabGw66Avflf+bJNXwOlHfuRH+oVDG4Yg7EVYwhYObgqLGXcHUBI9dx/b14jOrxaE9Zc+ZgXzFdsBcSFZ1AJUvQsLP7IfhhN8Uoqa+7NsuVEs9NrDXSBYyA3SAmF+6OAWoRs7LosO/7/Fj19/nBhrz3nOc0ZELcDSQmXBivRFQBYpai960Yv6GEakB7buy89v8QsBjN5n3333HREVWYSkwhHzKMcoWvfk9w9+DuCb54Xrh+6IrZiihu9jr732GjXfeLWQbGfZsBQ1281MuoEgBsgK8gSb1WYrloUV5DqyHvgeZxUAmtmqTB67gHnl6KOP7qz2W11kdAShjMXMYjWvACQ7oI08rJEDnfO+X+t6OziL2SRQn/c5G6EH7hSuiZLl18CGgfDyN73esDRQGigNLF4DBcKL74N6g9JAaWAHa6BAeAd3fjW9NFAaWLwGCoQX3wf1BqWB0sAO1kCB8A7u/Gp6aaA0sHgNFAgvvg/qDUoDpYEdrIEC4R3c+dX00kBpYPEaKBBefB/UG5QGSgM7WAMFwju486vppYHSwOI1UCC8+D6oNygNlAZ2sAYKhHdw51fTSwOlgcVroEB48X1Qb1AaKA3sYA2MBWGVCXLBPTpSkkh1hSw4VnHyZsFAhWA8Cif6DsMadqsoBBnXo7VEJZgF+xYGsSwYwXLhRN8prYN1DNNaiEoD2K1QIIbg/MU4htA8C+Y3DF1ZMFNl9ivfodFENYgSMQQhkb+xfIV84xvf6PmKlZmZ9u6qRahakgUhPoa5LNi70DEqYROCGQ2VIja7aX3R6jNsYMO+xWqHFc6zQtA/+g+jXhbsd8HmFZ9ff/313Qtf+MIV191xxx3ds571rBWfYYdDooTZLASrGxIf5Dgh2PUw1+26664rfo9VDuNelttuu61ncsuCYAfBUCZdQtiEIxjDWQg2MuMVaX4WBSYxq2XBnIauMwvK0yi+GZ9/9rOf7alEMdqFYPDDgoceMwtmOLStWRBDIUjK8oEPfKBnj8uiAohnBJWl71SEwWRnXkz7vXqAGOGmvQ8GP2xy2PhCPAODHtazLJjhUI5O0xuWOwUAsqDyxBSnak8I9jyUofAkBMuhcRSsefE52lZkSFmwsGWmQ98ZV2h0c5FelWdwZD/kIQ8Z/dyYxPqIhjZLa1yjYcUqmQXTpPefJmNB2GDNoONGuF5RGGYBcMPrKE0Do06X64PMOjfc565VpWPaPRf9nOE7IvvWvmEbfb6W9qz3c9baZ7O2Z63PMT42emwEQXt+jufO2sZxY7D67B9n706dz+PGfxD4TwLickdMW6bq+9JAaaA0sIEaKBDeQOXWrUsDpYHSwDQN7EgQzqXZpyloI78fllXfyGct472XpR+WUTcb8U7cMOGS2Yj71z1Xp4FNB2Hlj8KHLFg29JkI3EXV41aTBI8EiwRUQpS2CZlW8UBwjt8qXycYILinjIrA3lolSuq4j6APsPEMIkAjoEKU8XGtQNlOmxwCVwJNAlMCqQI/gp2hB4Ey42OzRCDLOxGFX1V/Mdb0ERHUy6WbZnmv1riMseb3Al6TSiS1niFAKwAsKDZp/OegpCrp/NkCiHyXrdJjs7RnM64RBMtxJ8F8JcNaulQUNoKFAuLaqDZhFjoWnI1ApbJfk/BlM9o4fMamgrAsCEowEIi/1dbKkotfDl9WLTA14ZQHkm1BVOXNk1UNNpkU42RYSNCiILAiEiqjQoaC7IPViui3KGtMEmCihI9sAhFdGSOA2EQnat2Jho+rUL3a91j2302qMefdc9XpjW4LYJStEX0mu0V2hAVbFgqRuaEfZy3NJUovSyIEuHzmM5/pF+Qo5yRCf9lll83cPPX1FFQViY9ahjJsAFCIRZ0xAagD4GUrqNy92XqduWHpQkZYDvRbOCzOuc7cU57ylD7DQbFTeEL0mRqPMqiygSW7SKZV1PKDIYw4fbEsMhWEAYqBo0OjuqzBYGujo0lOEYtBKs0krFX3cK1UEYqKaxSHVAMs7gGIXvayl3Xqv42TYaHPYXFDxRKHwB73OvbYY7vzzjtvdGu1wnK1ZelUOvAv/uIv+tXTYIh3DT34cXxGDzHQ499SzAyaL37xi/1zlKkHKFZi6XzEoLBQKGhKsh6WZWBs9Hu0St4DvUMOOeReYGF8GRtSk4xFfUHsomIMGo+R2mSczmNhDqstu7f6iMDZLoVITVtLyXv3kBZo8Y3ip/OWvHcPgMoiDxA+/vjj+6rUIQqksvSkESosSgBwVO32t1qLl1566UZ38Zrv7x29q0rc11xzzeh+qk5LL6XH0MNrXvOafp6xmKW/ZVn2gqcTQVg+p22NgW9boEin7ZDJAnSsLpRAWXJpiXw7lmkGx2GVYddZ8ViNcoJtK2wjgJv/U+g4aVVbjmutkICTNduSaSAcv4ky7qwjrgMuhUsuuWS0jVOw1DNe8YpXdBdddFH/s2GJc5+p1iy/2PavQHhlj7RAGHjaPtJ5WMKPetSjOv9ZsOSgGosWWuMs8r+5CnbbbbfuQQ96UP8QYK1iclSVnoYGQNiCzEIitu+xQNrJAH07GIAcoD/tnsaDnU9IHpORC24uyT2eR4YgnH9rrMkZVlF8q4NwYA98IPo98o/1MwBugfCBBx442mV+/vOf7/N0zzrrrO79739/fx84FrvQefS+kdeOBWEAYgsWZelZBlwAtj9WGoPRFpu5r4LwMccc07/n61//+u7kk0+eCMISr7kNHNR4xCMe0Secm2DAz4qtdPq8IKw8OYVP2mbMCsJKrUvyttWxZTQhWexHHHFE/1pXXnlld+ihh04EYYceWNmxcBUITwdh22y6f8tb3tKDsB2N7aOtJxB0sEZCfqvkPQvw9NNP7x9iTDlsZEzNIkCYL9riSp7+9KeP3ATmAR+lhWCeytBAOFtk+Z5xKMUhp1jEZ3lP14wDYePUnLSIWVDstmLH8O53v3vFvNgKljDrFwBbUENCb3vttVd39dVX94eqvud7vqf/2iJnMXbwxXghXDMOuRx33HG9C4fAMTuEiMvMqveNvG4sCDslZVWNBsVqBHyuuOKK/p2AjNUIQA1B2CC0zeb/9e+YIPw4JlPcIyztsBom+YQ9s2UJ2zYacNMCObOC8CmnnDJaCFjsBrUVdgjCBoqJxoIHHuF3E+DhVjn77LN7PQnwFAjPBsImDtcCfdqCWgDD53nCCSf04NwCYZ/nYJVTdLMGoIbuiNNOO63zX5a1uiOMBdviLOvhjnA//nXxjHCdmF9b2RK2mzXf7BIifpT1Ns4dwfWXhR6cWjOWYi6ah4y9WcfGRoJv3HvDQNgDDGQrDovXNgCwAzXWTMhaQdjWjm9wFqtnGghbaVlDFoKwxieBsDaw2ljNdgl2BSwnbhYgEFIgfO+h3HJHsFZsNemPf34eEM6W8LwTpwXC5557bu96s6Ul6wHCDA/jJFwd6wHCju4CFVZ6yFYHYThhB8SlRBzP5xIMGQfC4j2OHTseTrY8CAtyODuPS8FqxPT3b6AnjcvW3/eiyHwuQ0s4lEcpVmj+O1sklmNEh10j6EJZzrGzaGU7vPzlLx87j4aWMMUD11nEBHdWno+aWHG5MXBQfOUrX+n5B1j+QNMW1Fl2qyieB8GPoSUcVogMC6ArGMRKMwhsjVog7N4GmW2SLbD24G2IKPws7dgO18gW4OfjfyV2FUDYWLNdFhuwGAK/q666qj+/73q+4GnuCNwQtql2VxZWuyQ6HictEGZZWwwEkocgbIEwpvNWeXjvYYyAJQZUuAvCV51BuBVTaL3v0B3RWnwmgbDsChkZgs/LKkMQPvzww1dkkcwamNvyIBwddOqpp/aAhDgltoWIWlh8Yf7bJhpQJLsT+F9MgnBpGLyCB1kMCiKQd8899/SpQshgMmGN7w0aE9SE4VhHVEJEhzOxiECh348TrgZug7x15Yf2PMCIkIXwLYm0xvvlwa7dETwUoATkkRbHMtljjz1WPN6giYVF1kS4YvzW4ka3Oy1FDfGRXUYsRhZAvsvQA/cVncfYsFD6Xl/TMcuPm4iv1k6LDzgWSQsgvz0RWAuSnkmgY7ENMib9xc0m5hHBIL59W1h95l3t5iaBcLx3PDPGkWBuBBAZEPyT/N3Gx6RYSNzHgi+AGIu8BSuTzgB4QWSgHgRa5hYdcAUylkKvywrCXCve3YIVog1DXcqkCWIfyQF2sYxE/ndioYQ9FmXGHWEgMfiWSaamqC3iZYE+YMvyW7/1W2vK3417ST0TuFkGxzxrzY4j50AuQt+Leib/r0VzGpit5f0s+nY06yWAX/ZBpCCux335KeUUb6QevKfdhW39LKQy69GuusdsGlhKEJ7t1euq0kBpoDSw9TVQILz1+7BaUBooDWxhDRQIb+HOq1cvDZQGtr4GCoS3fh9WC0oDpYEtrIEC4S3cefXqyFCoSQAAIABJREFUpYHSwNbXQIHw1u/DakFpoDSwhTVQILyFO69evTRQGtj6GigQ3vp9WC0oDZQGtrAGCoS3cOfVq5cGSgNbXwMFwlu/D6sFpYHSwBbWQIHwFu68evXSQGlg62ugQHjr92G1oDRQGtjCGhgLwsqLYHzKgqgcf24W9eAwp2XBOIUGEItaCF5WFJiI4LO0CjpiwsfnmgVdJg7aLJisMCZhhwpBzINkXeG/EMQomMqwv2XBbJXZmXzXogZEsYgWD4NWCApG5DtIaEIUCMUKhhktS1QbyZ+1qAujYke+DnERhjDE3SE4adE0Ynqb1hfYubCCZVHNYdi3GKcQyWRGLkxd6uVhrssStb/yZy0y/hZfLipTZagUDAhRE00Vk1xRV6kjekc9mkXVFvrM8rrXva7D9pflpptu6mlCc/1DrFwI4/HThqBVRVd5wAEHrPh9ZnGLL1q1ynAeo+HMotQXop8f+7EfG32MBRAL2957773iWuPceM/SqpNo3pl/WRC3I6MK9jffoZhFioTuM0vr97k8V1zbep877rijZ6OLKhauRTiE/lWpsywqXihemyWzLMbnw9qQPsfLrdpIVL32GcZEzHp4x0MwwqGOVeUnizFgLGTJBRric4V10eoq8BuiIASGPjSaITjQsSqi7M3SGtet8Y8ydBKFatyzLOEV6q0/SgOlgdLA5mqgQHhz9V1PKw2UBkoDKzRQIFwDojRQGigNLFADOw6Ekbqr9Kwe3KKF39D7zFqafdHvu97PF3cQK2gVc1zvZ9X9ut7n/+lPf7pI3ZdsMGw6CAtCCGgRwTYBmCyqrAqqjBOBPWWWOM1DonSMv4eBtuF9BMTULMu/V9pGyRnFQqO44Fr6SdmVBz/4wf0tOOcFAKK8iuDktdde23+n9hmnv4DETitv9P3f//09KLz//e/va+0pfXXXXXeN9NAKqKylT6b99uCDD+68E4mCnEobReBJwHXeCh2tcalemsWXKLMlmDuPCHgr7ZUre7SeI7gXAS7BNsEsgTVjfZYySvO803pfq2SR8ka5uGc8Q81BVZjpYVhGTFmnKHEV1wtCu1cEeC36Q3wZFp1d7/ZMu9+mgvCw0Ofll1/eHXbYYSvecVLJe4NIbTeDSIYAGRb6bEWW4wHf9V3f1XdSDELgKBor08H9otCnGl6rlWGhT/XoZIBEyXv1rkS0leIGPjIpRM13mjUsQ8FiLCpNZBgAZHXCSCtrZrV9Mu13w0KfsgYUtR1X6HPa/Xw/zH7xtyyQcYU+Z7knfTFcLOwyIMgwm8ffnjOu5D0jRaHbecF/lvdbr2ssGrJohgaRDA3GDCMniwwYiwtwlWHjt1lyVsuw5D08UGB4iEPr1ZZZ7jMVhK02wOoTn/jECCjU7ZJiJBWNsGJCpLMQBfc+/OEP9/8GTCwJjTVAopZWBmH3UGvN76S9jZNhtWW16HK570kgPK3kvfQUaVlS3H7iJ36id1tEe0IP3is+kwanACVRfBKYKlLIylbAkQxB2GcWI4VBo/R5azGapfO28jWtkveszphgGYSNDf1iBwSIIv1Kepkin4S1s+uuu/b/Zinqi1llCMJ+x4qUGhhgt9aS9+4pZc1i+/Wvf71/tfUoec9at4MLmQbCrlMcVJrhssqw2rL3VGnbOADE0hSzPPOZz+z76Rvf+MZcIGy3ag6b20sLwrbK8lFtlTXUNhqQWnkMJv9WAfdNb3rTqNqywQpEcx6glZclkGXfffftt3e2534jH4+PUD7ucEuRfzcEYd+p/HzooYf2l51//vkrXA35t9NAOK61LQXCcvyAvFxQW52oLu39WOQ5z7KV92uCyKU06cISLhD+By23QJj1BohZNAHCBx10UL+A059KuSy4Zz/72f3Ca2cjFx0QW3y5dQjwZDjEAjkNbICw8R2+6ai27HeqE++yyy69VRauk2n3832uduzvlstAVfAA+Vnu6Zphyfv8Ozq44YYbekNmnCW8lUHYHIc9F1544ajZFsvddtutxyH9BKBjkYtqy+Ms4cc97nG9f5wVvZQgbDVi7Ua5+liNKCJKtvPPKg2uAQYriYMJk0DYambVkogtCdsqB+zJJHeE71sgPByIuZNWA8LZH6ksOx8eX3UsDnGoYhIIA3F+ZruBH/iBHygQHqBMC4QdzrBLAKYWdouf3QILmEj6B84sYdcAYJaMCWi8+Y5w+QDhbCFOArmhJXzaaad1/suyVkv47LPP7oBBlvWwhN3vvve9b2/Nsf4dCrE42VGoCk0A8x/90R+NHr0VLeGYc8OdroNaQNh4AMKPetSjRv3OoOP2szsN/zF3l0XeLir0sOid6Fh3xFpB2KkoW0cgDYTCdeHEECs6QHcrg7B31zYWM7C+8847+4HuFB+rymk3UiB8bwgcB8JOIDrVxjqZB4T5EVl/IbIAuLdmka0OwnaVDJoAWuCznSxhRhuwtfsZgrC26+tWtlOAsLFkESThE+aKEKQT/Nu2IKzBrAnHiG0X+Um5N7ggchBqrSDMLRBuAs9ci0+Y68EW1goZwbtJlrDnOQ5qFRbYMxAsPtpqYIQUCM8OwnZFjpeLO8wDwq3j5rMAsGtaIMxnasKypMh6WMLcKuZDBJXXwxI++uijez3lQNt2A2EZJaxZwv3A2g/3Tg7M27HCE24IMgmEZcOEzuwcLFqyLhYhEwNzTPgvfOELvU/YpLBdZCFrLEU4s2514ocduiPGWYC2llwRIfx8fHxAy/38+8gjjxyri6E7wnl6vroQUfe3v/3tY39vm2vghlhltU+HcCHYwvI7uY9306k6J6e/ZI4H1v7+++/fOY9ObJX/9m//tvvyl788eob0IL48mQBcPAKTouTEOXu/3Wkpargw9HcE1mRHGF92EMaAsceCMZFYK4Kkn/nMZ3r3RMsdYaIGYBqfdH7PPff03B7f9m3f1n3sYx8bOyZkQcjXFtAjdjKyI0Taw8KyzTXWbWOlOxkT+nmccF/Fbi/uacek72Pyy8yRQkW40BgQ02ToE7b45JQr7wSwtCXmmd0nsCKbmXUyrS3jvm8F5uLaoZGVQRiYCs4aJ0TfW/gsoOGa4sISNLcYhiytJRwvyO9rewgkBZmIAWl7ENvtJz/5yR3SEgLUIu3I4OenQSpCpGZlghifRQaFYALXhckggwKwZeHOYGEKwrEkMpD7bUjcb1wHm2Bf+9rX+rS0kMc//vH9REVWE/mXD3/4w/u80bifzo325swPvkeAEgEWVm8m2/EMz/IMYgIGAAsgPeYxj+nzY6Wr7SSRzcAC1a+AQ1AWKUzoIUf96dvuiY6RKNGxrbfFkt9d5gQLSaCFIAMCwASIi2sYW5MEEHun6C9gD/j5l4nncW+YxBZmgDzMcR/evzUu+bDDV2thsFgYG8hjYhGZ9J7GjOwdbSTanAlvBKWAv2ydIJzSfou8zxgNsfAt63gDpt4zGzLxrrAnk+JEVlJ8Dx/kGRPuBtijX/UvgSFcN1mGGSabrZepKWqb/UKeZ0vqIEMWg3U9gMq973e/+43S5BbRvnimxc1/O80KjvZbcFm+ItQbJYBoksU673M3os82Qw/a6TmRHjpvu+v6jdPAUoLwxjW37lwaKA2UBpZLAwXCy9Uf9TalgdLADtNAgfAO6/BqbmmgNLBcGigQXq7+qLcpDZQGdpgGCoR3WIdXc0sDpYHl0kCB8HL1R71NaaA0sMM0UCC8wzq8mlsaKA0slwYKhJerP+ptSgOlgR2mgQLhHdbh1dzSQGlguTRQILxc/VFvUxooDewwDRQI77AOr+aWBkoDy6WBsSDsnDlSkSyY06JIYXyOkCaIT+IzBCPO7CO3CcERgPAkinzG5whHMgGJzzFAYRvLgrAEaVAWjFY4JpznD3E2HhdBkJfE5whZkPRkQeaBYGjaZ63f4iPAQ0FPIbgtEAsFQUt83nr3VhtbusCZQY/4LkLo0fMR2GRp9UWrzxAYDfu21Wc4Lfw37LPW79fSZ/OMjVafYcVC+jIcG/Sjj0KCQyKPDWNF24d91rpn69mz9pmxoS+HfTbr2Gjp3FgzLpC657FhDgy5V2bts42Yzy29rWU+6zNzfzif19JnxgYcyfNsrfOZzmfh6hgLwtipotJsdPDtt9/ecwJnwdCEQzcL+j9saRlcTVIdjJkqC8Y1zGtZ3vOe93R77bXXis8wP2HdyoIWE9tZBglsWSY1pq08MNEhYr/KggkLh3AWXKRK3WTBeoa9KQ92jFo6DKtWiEmGCcy1WbBjYW+b1kZcyyhDs2B2s8jlRcmioCwU5rEsWN6iztqkPlOqZ9i3GMq0JS+oJo//hqxw2L/QPGZR3QJlYhYMdJlJzHfY+LBcZTDCikd3wVjmOhNNXcNgRov7YpxDAZkFlanqCln0N2rSPKlUVQDKmMhCTBKsfUp1ZUGBGLXs4nOMb8MKv5khL67D6gbUFaYNARoY+tA0ZkGxiMUri0KV6DyzqJqBMSwLqlXPyMYJcFOo1rzIguUQ2+G05ygzhjkxC2pIfZMXKs/QJqxlWfBxY4rLotjBnnvuueIz/L3PeMYzVnyGHU0dvrxIYs8DhlEJ2w8YBuY+BsIsrXHQGi/Gld9m4w3bmud+7/d+7+iWFjlMbHils7TGdWv8myctJrgVN0NY9qQnPWnjKKyGT6u/SwOlgdJAaWCFBgqEa0CUBkoDpYEFaqBAeIHKr0eXBkoDpYEC4U0eA8te6XYz1aFUFd+rwFjJxmtAtRplm9ajOMLGv+3OecKWA+FWyXvOfEElQYV5RKBNYC4CaZz9gnUCeyFR6FMAciieqUZcyI033tiX2hknb3zjG7tXvepVo69f+cpXdhdccEH/t1p5iobOKvSgDl68q8BArps1y30ECwWLcjl0QSulYARH5xFBDoGWCKQJ9LnHuKoWk2rMee5m1kITjDzggANGmT8CPEoEyZw5+eSTu+OOO24eVfTX0qNikiHq5wn+CBgfeuih3amnnjr3PelYdWEBrCinJWB10EEHje6lXqGAkmKpEfy87bbbRrXyNlOvczew6/pA3/Oe97zRT6+++uqppalW85xl+s22AGHpSQac6Pc8It1OJPjWW2/tf7bPPvv09chEfmcB4Ve84hWjQo2ulyXSAmvfAUwZJ7ko6Rve8Ibusssu62uMeZd5QVhmSVTuVfJ9XrBogXBE9SctJi0diywrqHjdddf1X8ssAO4KxbZE7TfRY1keRKFPmQo33HBD//dmgsW4kvcKZurjWQpwDttosbXohii5fuKJJ/aZQLI7VgPCjAYALjofIDysMu1v2R7jSt5rKz3LkFlGGRbiffnLX969+c1vXsZXXbd3GgvCrMsjjjiit9ystCoME5aOVVZK0QknnNB/puS80vNEygxQkc4zlP3226///Kyzzuonm3SWENVm/R2T0OcmAGvktNNOG13XsoRZVQBOGg/xfmGReW8Wbn6OVC4WiWfK8w1rLYOwfwNoIAkgW+A6BOFJvaLt0uykfIVcddVVnZWeflk3QFhOsOrVJCb/8DmnnHJKb/WOA2ETHvipIhtyyCGHdKz6DNQtEGbd2xnEYhF6cB9VfaOIq7/pT7oPAKbnrMtpIHzSSSf14yAECEub854kg7DnAA1VtFmtp59+en+NwrNnnnlm/28WYewypBVFFeNJfRLfSWOzRY/CncZbjDnv6F3nFXm6uRhtgLD7vO51r1sVCPvtsNoy4yO7c6aBsHsss0usQDiNNPmMclNtDUxmA9UWzSoOSHOpdxPDtv6WW27pXv/61/dbuJY8//nP7/OHWYCul2triya/FPh6JhA34UxiQCO32L89E/DP4o54yUte0gE4EytWUrmUci+vvfbaPkfQZPddSOTnytWVj+lZ8oMNapbHOBDOeai232GhDNvfAmHg4jfyEFknQPjoo4/uDERy8cUXd0ceeWT/77B0w/KhBwcxJKgT+bjXXHNNn4/JNWE7zJKTo8z64XZg3QJVupRrPIs7gnXreonntteAGNjK4/ZvucrKzXvvEO4Mh0GizHhrLLRA2JZdmXt6AMJAVTttseXxSs6Xs9oqeZ8tQlW9tX/S81vvdOyxx/YfG3/GAVktCPstgAR4RJ/I611vEI52mDdcFYwGxoNDJMYw4SbKi1KB8LxL6sZeP9YSboGwxHSHLXQyiw1wmCAmpWR5A4HVCazHgbBEdEneBLibbBLo4zf8pD4HFiYlAdgmH8BeLQizslih7kMsFBYMApzdO0rRszTDwprkEx5aqCzYY445ptn2Fghrq0WGDg877LAefPj9XvSiF/X3AGYBwiwghxy8J2ClB/5g4EjsInz/4Ac/eAQ+sRgBNpOTZD2sFoTphPUbQJX1oK8sDPHduOE7DoS9k8M++seiYrGInYydl/HSAmELmgMahFHg3/OCcLzreljCw3ZvlCXsORY8i7DdC+vbTpRbKap4m7PGWEiB8MaC6rx3nwuEASULkt+PJez0XHQuEBbciO3kVgFhoMGHxlIMWSQIhzXsXYB6gDC/N2vYVty7jluMFgnCAB4AOxU3TcaB8CMf+ch+IbJwzAPCgDMWTs/mWlhtFsBWA2FjwjtHe/nbx/mE6aZAeNro3Nzv5wZhgYErrriiP17LbwyE53FHOIYrIOMYpK2zY8IsOIOG/5e7QxrNs571rD5TgbXtGLHf2H6v1hKmVm4PgSB+T+Br8ObAXKiej9ZxRwE6vwEss/iEJ1nCXByO4mpHSCs7Inyh/Nx8wpPcEdkn7J624LbtLCKWkDbyo1oc6ZLVbLEEklxBq7WE+dDdR3/Y/egfoJoDc9OGcdaxa/mE7XxY90CCy+i8887rfb0sf355R4bvuOOOqe4IbgtGgvdjJQpoZV/88N3GBeZc13JHPPShD+3H0SSQHxeYc8+WT5gfXlxgmgx9wsPAnN9PAmEBYuPfeFhGKZ9w6pVxPmGTz/bmk5/8ZA9QfE2A08Q3sVlDJinXxVD4hPklDThg7DeAie/SffFLAGVb9Jjctr0+iyj6akGY79LW1gCUUSB4B/D4MnNWBd80KwqwOEfu7Lf3aoEwoMz8AgKD9DJOZklRs5UUVMRBATyvv/763jcv0Obe+gXQCsYMQdhzLW7eXVvpzbtb3OiXX9zki8yH1YIwaxuwuR9w4x/mQgIueUch60TwrCWTUtSMB64H1jAOBD5N9zFePLfljsCZgSuCaLt2WkRZ1kA5L37D9xHUpbMghBGLiP5ugTB30c033zw2/c79GSiZ64SfOdwqLRDmTpklC6MFwjmbx8KjrdoT5FL33HPPKKC6mVknqwF5i0TmJZFHnlMoV3PPZf/NhqWosTIzuQ1FAtJ3vetdI5/wZiuH5cmfSfjoLASzijSZzJjGBxsZI7Pew3XA5ZxzzpnnJ0t5LX+zBYNwoUxafMY14MADD+wtW6C5UTJPBsss72AxZyCMS0Wc5R7DazZDD55pt2HnGlkgq3nX+s36a2DDQHj9X7XuWBooDZQGtp8GCoS3X59Wi0oDpYEtpIEC4S3UWfWqpYHSwPbTQIHw9uvTalFpoDSwhTRQILyFOqtetTRQGth+GigQ3n59Wi0qDZQGtpAGCoS3UGfVq5YGSgPbTwMFwtuvT6tFpYHSwBbSQIHwFuqsetXSQGlg+2mgQHj79Wm1qDRQGthCGigQ3kKdVa9aGigNbD8NFAhvvz6tFpUGSgNbSANjQRiDGMamLG9729s6FVuzKNmT2aJ8hypR+SA0giHYnf7qr/6qw56V5e677+6e/OQnr/js9ttv77mKs2DQwgSWBXE3tiqlZEK+9KUv9XSI2MRCEJYow/OEJzxhxe9VtcAAluXOO+/sKTazYIRDrYjBKwRbmKoa6CNDVDJASI4JKgs2M6xWWZDbI5PPgoUN5WUWxEeoQpHGhKiagNw9WMPi81ZftPoM2fmwb3EqY0fDjBaCgc1/KlVkQV6jnl4WjGkqO2TBgJVZ5nyHrtEYiCKUPvvzP//znowcpWkIdj0kSVHxJD5XoQJ7XxaVP9BcZtHf2Ppy5RMsfwoIoMcMwfhnvCLQz4LKFDtgFuRTWPyyYLJTNy4LYihUouZQCJIiTHhY3bKg6cRmlwX9KDrKLEpyYYrLoooLBjhc0yFoV7EEIhrKoggu2tZpz2m9D/Y3fRMsc+6B1c44xHiXBYNbZkHzXWusY7lDtZpFUQVjGnNiCIZDlKHwJMT8RhgVJczi89Y4QBCFFjeLggPIp/BWh2AWRH+aSccwFaqGgrUwS2tct8Y/5rxZ6l6OBWGAYyBlQTEJELKokjG8DhgZ/KpvhGD5p8zMROY7Dc0T0md4bzOA+8wgzoPAZ57jflmZOsgEzs/xt2szWPu9QfTt3/7tK9rT+gxA6CATOA8E/86TXPvwH7s2S+uerTa2dOF+2pcXAIuKdg6f0+qLWfsMGHlG7jPP0W95UmhX6znr3WeeQ+9r6TPvPRwbrT7T9lmes5Y+Gzc2WuO69ZyWzjeiz8bN5+E8W+t8HjfPZumz9ZjPw/42z8zvWebzPH0W1U1WAMLgj3JHTNJOfVcaKA2UBjZYAwXCG6zgun1poDRQGihLuMZAaaA0UBpYUg1suiWsvHv4HQVp+HeyKJ00qeIFx7ngA3/YUAQ9ooTMOH1zyPNBC1SECO7xrwoQCWqsVZTkCT+34AlfUwS3+NyiXIvgoQBKlHla63O30u/pR+BLIJS/XuBF5ZUYD4Ihq6nWsVod5D5TWoo/mugfwdbVSA7o5LYYb8bFvGLemD9ETEDlcOMq+ze9t/dXBiv8m8o18e8LkiqFFFWp533+Zl3f0tvwMyW/coDVu4WOh30mZhUJAXzRgS9xT2Nulvp+G9X+TQVhWRAaHOVVRK8VDc2Si18OGy1yr6S8cjpDsBStVzdOXbJJMiwkKJNBsBEQyA4QHdZRqxULgaKUgmwxiWUtAByDBPiILEdF4he/+MV9yZlZHPirfadl/N2kGnPedzNroYnIy2SwQBLAprafBVtJoCOOOGJuFcq6ybXfGBc33XRTn/UASE899dS576mSOUAlgqjmkYwh2Tch2iCADbBjTBmTUYprM/U6dwO7rlMANi9Q5rx25BJYFhhAKitEDcgQWQ+yXMypl7/85aPP1bYMw0cgXmaRTJEAXkYSI0zW0CJkU0GYMqSrxGBXHPKwww6bGYRd2Cr06XOdR7EG6jg59thj+wq+IcAyV1veZ599+tphefLM2ymsDWktUUzzV37lV3pAMfGkPRF6kO4UA6ulh3mfu9Wub5W8VyQ2+m8zwWLeasuz6Hreasuz3FOdwwAX4ASAWX3qOWYZVlse3nurlbwHwpdddtmoGfQgjc/OtbWjOOOMM7pXv/rVo+tPPPHEvqZkljy+LGiKt1511VWzdMO6XzMRhK3eBqg0H3mxVlzApfqtFUW+HLC59NJLOxVdidWIxZcVMawy7Dr3lh/JErYVfNrTnta7GVglp5122tiGTqq2bPDlFXB4k2kgHNezJAxwbZWfaTt6ySWXjLZx2qeduYjkcNK5lxxioMwSLhBe2RstEJaeZCdiEYtJYutuoZSvHNWW9SNrRlqRMSgXU95zdvl88IMfnNu1FDnJYQl741a15VlnIXdA5B+HJey3rWrLs94zrrOrbFnCxqV5QF9h7MiZzjutZQbhrAc7EZXC5Si3QDhbwnYI0d4hCPtbvjBxVgFwbwkQ5qNj9hvkchz5Lw18hzVYdKw4QKXxXAT+I69//eu7k08+eSIIu5fJ5d6SvX/oh36oM2koHIgOV/bcMS0QZgXzLRrc6wHCtqA6zQETk5tl/LKXvWy0LbW1O/TQQyeCMBeHhUVSuoMWBcLTQfitb31r707ibjJJzj///H4hs4hZEB2icVijVfL+ta997WjcAFG/m3d7GT7Cxz72sd3VV1/dv/BaQJiFFQdquL2uu+66/p5rBWGHYhyu4RPWbruqENXEgbNDS7HTAtiMiJCtAMIMtK9+9au9cXf44Yc3QZivNw5DWOyuueaavolDELYbfcc73tF/B7hZ0PKe48ASF6kdusM8i5CxljAA5vzOpb35ToBP+HFZKBrEpTAEYYPDFgCAG3SnnHJK3z7WjnLpthTEgHffj3/84/3fk3zCvh+CsPvx2V1wwQX9PdcDhL3rmWee2b+PQQ0AlCUP32CAsMFssrIyWMXegehg9wi/nwWtQHg2EOa/tPMCxiYVIIlg6wknnNCDcwuE9QnLOIT/dbVl6e3EYje2FhDOLTYXbIvXAsLmCeAQwLRbaIl5B6AZNXaW5OKLL+6OPPLILQPCxoDdqNN3IXkRgSnDef6a17ymA7YtEM7uCPPQQbCDDz54FD9aWnfEWkGYMgxkljJLxqomGOOIJ4snZK0gzMfLOiKAEhBH8GI4SKe5I1jkAn4WlFlA2P1ZbY4G+x23hYgt3+bNN988enyB8L3houWOMC4ER1mPjq3PA8LZEm6i04QPWc3A3km1GLdrBeFhdsd6gDAAFkB2VDqEBei4b8hWB2HH9lm4dsnjxBw3PwW/nQgl2xKERfGduXYmmqXn37gW+Ij5gZnuuA98xvwfWsIUw8dmK25L7h7DwJxr+JZxAdxwww395GNVsyrHydASBuxxpPeoo47qO4el0BJg6FmAk/DZ4XTgR+NyiMAcF4kUIL40ronbbrut35YOLWH3sLJasOjBoBgG5lyTQfghD3lIz2nAv2nbKGuCv93WcicJfgFphgEg9AyE6d0OA1cHP7sxZhtvO29MsvKmuSMshHYvUrH4YkW+J+l33sCcMfPhD394heU97Lt5A3Msu9gdTgKfoQU4XHymgTBDhIEwC6fBIsbjMHvJO8Ce8On6uxWY25YgHB1wzjnn9GAljSryC7kkABVrZmg5ZAuHhSF6yxImfFlDsp4Ab/4/RDlAmbujxR0BtJB+AMdWBkP4oycNHgsGoI48UNeaMCwwBCC2ccTkR5gS75ctGe8an3OHWBhYw4SLZkjycu67BJ+kAAAgAElEQVS553bHHXdc/70F7KKLLur/bfF43vOe19144407LkXNrkNAlr755J773Of2frsIIGWd0TdyI9/ztdOx3Y8FniUoYAx4o0+kLwWgBclLuLvGjQ0Lv3cins2nSrJrKvrsgAMO6N+llaue7++9Q+LdYrwJVofI8/WcHNFvvWe+n+/5vOmh9RyusOB5ce/g4RBvMd6XVbgUMheNXS2XX6uN4jRBIMQVGD7dYTaEhTgWL7tVLi0S94Qri9TJpqaozdrxfKotFrXwcc16n9Z1QJPFnbdwa7nfWn7r4AkrLdLZ1nKvrfhbACpfehqYraVtFlIZLusl8omBxKQDRfM+azP04J3sTBk6fKoly6OBpQTh5VFPvUlpoDRQGthYDRQIb6x+6+6lgdJAaWCiBgqEa4CUBkoDpYEFaqBAeIHKr0eXBkoDpYEC4RoDpYHSQGlggRooEF6g8uvRpYHSQGmgQLjGQGmgNFAaWKAGCoQXqPx6dGmgNFAaKBCuMVAaKA2UBhaogQLhBSq/Hl0aKA2UBgqEawyUBkoDpYEFaqBAeIHKr0eXBkoDpYGxIIzMHMF6FjST6qFlweeLHi8LWkfsVQhqQhTaQzEZbPbxubIlmPOzHH300R1KuyzYldDVZVFnSnWPYIvyHQJwlJJRqsZn6BExlakjlUUFEMxr0z7DIIflC7FQyO/8zu/05DtoKUPw0aLtVH0kC+YqFINZsGoNWbFaddVUhUZ/GdVi3QN3MSIWxSSzZOax+HxYlcDnLbpA741M27NCvvCFL/RENaocZEEFisEqC9Jw5OFZWqx2aEGxoCkYEIJmUtkZXLIhSGauvfbavmhjFsTumP2yZBrD+Bw1KmrSXIkY+x7CeDSZIUriYCLDRZ0FC5liBFlaJazUJRvWNfzoRz/aM7ypHhOiSsvdd999L4Y9bdGmLHQbdKvx+ZCY3ec4dz3joQ996Ojnqt9gCjMvsmDuG1LEombNZOmuf8Mb3tAdf/zxK36rcoe+0aYQJYIUrFVgNwsGREUbsgx5vH2XifPjWhSbxjRC9xDMjZj1gg3P5ziVsdi94AUvWPEcLHRYErO06ssZV4oCR9V31yOQhyNoaUMQhqEsNY6ytMZ1LnUW1+aSaCtuMPijLOFJ2qnvSgOlgdLABmugQHiDFVy3Lw2UBkoDZQnXGCgNlAZKA0uqgR1nCasSotzQepJyr7ZvVX71PnxrO1FUPODDzOXYd6IeNqvNKpmIzahkUrI8Gth0EBZ0ENAiSpIMWf45wQVvxokAgTpjUWVDsDA78oHr7bffPvb3AkgCeqpEhxx00EF90EFARb25tYpaehGUFAQQDPIMorZXFAH13gIR3keJlZ0kSl8phhm19tRt+9CHPjQC5GlVt9dbVwJz3okIxEb5LEE3wbfVSA5YC2Dn8eYZ84qqMFGmR2FSQXLBKdU+QgRt1epTrVqpMKLUk+olgq6CxlEVfN7nb8b16guqJRhi0RAYbOlSWxhURJu1XSHhKKGmoooAttJXSlIRwebAl7inuTdMBNiMtsYzNhWEh4U+DSIgmmXS5DPYIqpK4aSVnTFOgSLlIqhqbhHgqNCmUkdf/vKXR4U+W/XrZu2UYaFPWR2yHqLk/Q//8A/3mQ5RW02NuTvvvHNUNXbW52z164bVvBX6fOc73zlaXFuZIhvV5nGFPvfcc8++1uAw2j/Le4wr9ClabxzKvphXgGmA8AMe8IA+A0INR9k3WX7xF39xRcl7RWqjHqSMHFlBMgyWUVqZO8MMn3GFPo0ZBWSNI0IPFnYLkhqRZEuVvI8OetrTntaDlYJ7AXwsGFtphQZJTmHSaGJFitLcSsCzMqWZfOpTnxpVqc0g7B6AkEU0aaUeVlueB4SnlbzXrs9//vN9+fNHPOIR/Sob7ZFaFykt8Vkuax6lx6UMAfGvfvWrvR6GIOwzi5HV3XNIazFaxgmynu/UKnlvnES6VwZhY8MOQuoVa9B1RCqi1CLC6nvCE57Q/1u6m3S0WUVf6y9pZCSnT2UAm/V+rgPsUeDW3+tR8n6//fbrU7PIPCA8fG/W5qWXXjpPczbt2gLhgapZArYDfHZWGCa/Ipm77LJL78fk07vrrru6Cy+8cFRBmCUo91e+XlSPVVl2WM1UGWuT6nOf+1xvgX7yk5/sq92yPLgMxkkLhP/yL/9ydPkw7zffZxoIx7W2pfJ/vZt8YznGcv5iS2kbZHLm3MBWDqltkSq3QDks4QLhf9ByC4RVVKanW2+9td89sGDoGqDaPcgntnCFhQN4/ffbv/3bHWDh2iBcS3/3d383dzFXFiJxn6jOvFoQdh8FQY866qj+nuYO/zeRf7waSziPZTtGLg3uvexTN/7pR55/fG7c5mKqyw7COUaiPTvWEh5uFw2A+9znPp1y9xKyiaR7vlUuhSjpHYnMk0CYRSw4YHI99rGP7e8bg36aL3AIwsOS5Aa9RaEls4JwvqfB/MAHPrBP5pfcTq688speD5NAGGgox60cO4u6QHhlj7RAGFDxnfu/wwnXXHNND7oO4BCHGoCzhf5tb3tb73dn/TpsYUvuQALh8gGAsVMbu6KP+WI9LOHhrdfDEnZP8RTukTgYMzwk4FCQmAl3V8RNhgc9lhmEvX92r3C/aId5FKJ/Iq7j0AhxYGecO8L84/YjfMLGFZ1Y5Ml973vf/iDXan3/846v4fVjfcJrBWEThd+JFehe4Qz3uW2k00NkrSA8bNBmgrAgIUvMoOeOCF8UC1jQLQZOgfC9h+k4EHZqj/vLBJkHhPk6ubxCnLRabQbMsoIwsBDD4IIJ18lQs1sdhIftAcJ8wPnUGlfPPCC8ZX3CawVhyjSY+ZL5xvjcuDe4IPhdQ9YKwkM3wFpAmO9RkI7Fe+aZZ/avOMkS9r3jpawy/nJt47ax+Nxzzz2jNhYIzw7CgEYk2wI3DwgPLah5rBMupy996Uvdn/7pn/Y/Ww8QPvjgg/tj1yHrYQlz7xlvYeG693CrvtVBeHgsPUA49+eOCszZ+rMopHBYffig+EpZeYJotth33HFHz4EwdEdQWgt8cC7wk4bgkzDpWMbyGAUfhrwEuQOG7gggfNNNN40u4SLBGzBOho5/Z98Fcgzsxz/+8f0W1laW7/vTn/5094xnPKOfTHzCQ3eEZ9ge8ltGyhFLH4eEQFIIdwvrmKVmCy3AF6lwuBH8dqflynLX4DyI4JXsCG4IPB/0Se8sGClY+oRRYOtJty13hG157LbomM6lJ7GsjdcI4LXGBRCm/wg8s7rCtdHyCdu6SjPMftbhfYEwl0CIcR1pUC2fMBda+I/HjV1jMMc8vv71r/duMlwtIVIebbn/+I//uMOLQbxvGBWbmXUyz0IY1wLhPH/NT32T+4/Lit9eH8Mh8pznPKf/nesjKKtf9QFXBJwi0tUYSXAk3A92Xlykk1JjV9OWWX8zNUVt991370Ej0rjcGFgJzsV2mwWZswjCF/cd3/EdfZAkLF/AJviWRXoWYSUDZNFvwD8kpzFZgSWgZrXEAIvfxj3jfuMUEM8RCAzZdddde7eCSS4QSUx6vsW4Hz0guYnnxecsN9Zy+C39JpOAuF6+omcQYC8ARaTc8Wm61zBfetYO3KrXya4xYehUEE2mCR2GHvbYY4/uve9970jfX/ziF/tdlUWPjrmAgOuDH/zgPoCKfCWyJgRqIzNHoBcY50WxpTOWt3eK/gJwRFZM9i0bz3Y73m3awmmstcaldgsmhmg7cJhl7OZ3526hh9ZzzMnIxwdYFjdAY8xNe86ix1SrPa3PZGAFERQD56//+q97fJDtQuiGjmCVPiPcowzBmMf+b8xJMFiUTAXhRbyYFS6zbHkHADxt0M/yrlY9yeCRHjbLbzbqGqxs2jrJotqoZy/DfYGoxXQjT3AxBFjP6yX6zBhazzxbehAn2eiFmKFh3G+kvtdLzzvpPksJwjupA6qtpYHSwM7WQIHwzu7/an1poDSwYA0UCC+4A+rxpYHSwM7WQIHwzu7/an1poDSwYA0UCC+4A+rxpYHSwM7WQIHwzu7/an1poDSwYA0UCC+4A+rxpYHSwM7WQIHwzu7/an1poDSwYA0UCC+4A+rxpYHSwM7WQIHwzu7/an1poDSwYA0UCC+4A+rxpYHSwM7WwFgQdj4+CEBCRc635yJ8PneGfngdshCkP+4RgonNmXWEN1nwJiDtyYJlTR2uLK3nIH5RrRj/wqTneK53cu5/2nNaz249B4+F50bJI/cd95zWu7ee09LFuOf4XNun6WgtfYbLwH+L6DPtovf17LMoprqefdZ6x43os3FjwxzL82yePptnbBgD0+bZPH02z3x231n6rDWnxs3n4bjaqPk8SwHfsSCMDhCdYBZUceqjZfnABz7QUwtmwYaFphCzVUjUXVODLUtmGIvP8fOiM8yCtQqzVhaUdRjLMmBjyzIxMG1lYMacFExK8TkSdixbWVqfYeTCQJXBCF0gEMR+FaLD0V+6NgvWqswC5Tuk1MrQZMGshWEry2c/+9m+ntiDHvSg0ccIabCKoWmc1hetPkPvN+xbDGWq8QaTmPsiDvefYpJZsIphF8uC2vG5z33uis8wpGGfy4JnGcsVutAQdIQAQSWSEAsatrmonBufoxvMBN8+V1lj7733XvEc/f3oRz96BYjTGcCKCr1+ANzUPcQMmAX1oRJcWZRd2nfffVd8hr0r2NviC0x8SHmi4rbPEedgE8SYlgUTobqKWVCzoqjMgkUQnWwW5Z48A0tYCN5u1W6GTH6t3yvbFRUn4vet98E4qJRZVG92LdpP4xBrWZaWPtTFQ+WZBf3mkCkR2x2q3GyU4Xi2sPzgD/7g6OcMKqyOqCqzqNuIojJLa7wYVxjY8uKFbY0xGRW33cOYxKz4mMc8ZsU9Ma4h189yyy23jCo6x+fmCWbIaVLuiGkaqu9LA6WB0sAGaqBAeAOVW7cuDZQGSgPTNFAgPE1D9X1poDRQGthADRQIb6ByW7dWxkfttJKu9/F/+MMfXlHuqvSycRoQ/+A/32jy+I1rwfa885YD4WGNOd0i2CdA8ZGPfGSuXhJx5WDnpCcCcJzuOaIZhT5zOZp4iPpnOWglcyRq7bVe5I1vfGOnJl7IK1/5yu6CCy7o/1RXTxHHWYUevHe863XXXdeX+ZlHlMARrIqSTn4rMKFydK5bNss9Rc4Fjp72tKf1lwvmCJQIkrZkUo051292LbQHPvCB3fHHH9//F3rw71yBRbHOeSqyCFopZCtoSQSiBPFyhRjFO2cVpcEOPfTQ/nIVSRS8NIZypF/pr+uvv74fT4KD5Iorruj7eRF6nbVtcZ3yS0ceeeToZ+edd96Kwqbz3m8rXL8tQFgpJAMuBtqsijfxFAYV9Sai7sBWJkfIJBDOzxHFF/FXz6sl6uuJMEfBQdcoInnppZf2EXPZJPOCsEUjilOee+653XHHHTdr0/vrWiAsAm5BmxfQRbRlR1gMiIwZ4C6LpCWsMrUEFaQkdghqhEWxxc0GYf1nYcsgvJrFKLdV9ouFPoOwqD6gXI0AXdWHiYyZ3XbbrTcCTj/99BW381wZMFGVOddHtBAYMzIRllGGhXhb1ZaX8b3X8k5jQZilohKw8t+qIVtdibQf6WMsHN+Rk046qQcUAthckyvNxgtKI5LS9prXvKaTtmJAhqgiK31J6laIartSps4555zRZy1LWDqaAoxRwM/7eQeigq9UnvwclVulY7EQpLeFdZNB2GBV/FG7tallCWfFs3BZuuNEio40ISlEIaq9Xn311Z3qsdKkgLC0mTPOOKO/5OSTT+7/Tw9AKYS1Ld1pHAgre/4nf/InK0qus9qlhvkupAXCLBHpTdwERGpdpIndfvvtKyavPmPxAmB6shBGgcxpIJzHjOcAYVbiIYcc0j83g7DnqE7NslYz7sQTT+yvkT6n0jdhwQdAAfasr7GdMvjiDW94w7qCsHflclkvEDbGw0CYB4SH7X/pS1/aL/7LKAXCqVdMRBamPMLLL7+8z4n9+Mc/3lsLcmlzqXf5wFZbuXImTIDHsJPlGAN3Jb8BspxaOaIAStl3OYImMnAxiYEn60hOq+0x4J/FHfGSl7ykL2fN9xUrqftaTHwuJ9SkjxL23hNou0aeo+9tr4G6UuHyXSeBMGuadfEHf/AHc4Ewywawqbgs5xII012UNb/44otHW7OwdIEoy4ce5CCqLEzkr/o9C9M95cKyroGpSs9yRwE3K0n/yWmexR3BupWj7f2UcZfDyrqzYFngWPiHH374ii2k3YP8aQvuOGmBsPtZcLQDiFpsvC8fum29PG15062S96EXz7PYAOVcJXkWwBmCsOcrMEsYDHJoZ0m+j2e1QFhfh4tGP5kD84qdin4BWNqdfbwWdYumfgm3B8NGvmtIgfC8Gt/Y68dawi0QtoWRNM0XaUKYjMCTJWRrxCfqsAQgawkQBgBRrh64m2wAD8ATPi6fxyT3GYAHyKy71YIwK4sVGlZxBjv3BzJRiv6UU07pwZfM4o5YLQhrq0WGDg877LCRJRyHOLxz+Me8o8WOpQkU6UEfhOXJH85nqAR8gE8sRoDtsssu69uT9bBaEKYTfc46Ja94xSu6iy66qP+3QxwOWkzzz48DYePIrsBuCfjapTj8Q0444YR+vLRAmG89ytzbPVkQ1wLCFmQHZCTxE6AnXqC/ZpUhCHNHfeUrXxntvOzwtGkeYcRYZIwBYi5Gu/0NlJV6z+6IvJi7pkB4Ho1v/LVzgTCgZA3x25mEgAGAEJOHpRnbya0CwoAIuGcf6DwgTA9A05YzB1yG7W+5I1ogzKUR7gj/DxAGLKxhVjDf97jFaJEgDBAcR+XrnSbjQNgpQC4ZC8c8IGx3Fa4Jz2bpjwsKjnu3bAkPr1kPEB7ec14Q5jpjnNhxjhtrBcLTRt7yfT83CIvO8qVyHdjCA+F53BG2XyYpsGAZS5mxdeUvdR/baYPMkVEuCEcUHeu0ANjyr9YSpnq+YlYWHzJfJ592DsxF97Ag+awFNjzb8cVx7ojslpnUvZ7DisoA1cqOCF8onbCSAoRb7ojsE/ZsLgjbUMFBuxI6tDhwKdEzq5Jrx5YekK/WEnbU170tXHzrXEsCWjkwN22oG0cCohE84h7ijtDfLDVHRW23+eMdbbcIASAGwDR3hLZbHN2bRWvHNosFO8knnEGYO4BFOy3Va5pPOIOwTIppwdAcmAv9ZjfMLJawTCL/GQ/LKOUTTr0yzicspcvE4HaQjmSrY2IDBD5HE5ufsmUNAV2DFwALqtje2bp6Fr4Fbgo+TG4DPj1bZ75ogbTYFq4WhG3jgKnB7t0BMsDjM457a75Jzj2iHSYRwBHNXisIu/csKWrAmsuHnp7znOf0gTsAxDdJxyL2fL30NgRhz9C+sEiBl4VLQMd9WVL83OEfXC0I26ZzhXgP97cL4kLiQgDwIbbM+rklk1LUjIejjz66t4ZZxgDZAvKhD32ot5JbIOwz44roM/2l3/weEBtD0ySDMCA3rgXACEDnE2Zdv+hFL+oXN8+ZJEMQpi/+2iBe4tNnfJALL7ywO+qooybej47vvvvu0TVcaxaCn/zJnxx9hgPEWMGTEqQ3+Bci0LrZWSfTdD78XjDc2AjBD7Mav/m8z13k9RNZ1ICRycY6ITrcJDCIgj3Kd/6OARnMYnyumcAEQAsO8QnbSvldtiRYLv6OZ3me/Ef3y4Pd+wQjWyjOO7kugibeJ+4T/zYgAW4QCBn0AGPIpqRdwfbmN+7j3izRTCzCP267HO2d5IqI9/R77yD3MdoXW+b8zq4LvWqT9uWttXemq6Ee8nO0If/G/d0n61L7XJf7YdierO/4t2tkzlgQyJVXXtlntgx1OezjPNC9C/cVi8zi695Zh3QQ7+rf2pqZrlr/jufnttP3JZdcMtVq9W75mf6OuId/e553iJx0C5znTJLW2Igx7Xcx1hgEfLg5c6Z13yHbYOgkf551FveI58jCscNjjCyztNqzzO+71nfbcnnCa21w/b40UBooDSyTBgqEl6k36l1KA6WBHaeBAuEd1+XV4NJAaWCZNFAgvEy9Ue9SGigN7DgNFAjvuC6vBpcGSgPLpIEC4WXqjXqX0kBpYMdpoEB4x3V5Nbg0UBpYJg0UCC9Tb9S7lAZKAztOAwXCO67Lq8GlgdLAMmmgQHiZeqPepTRQGthxGigQ3nFdXg0uDZQGlkkDBcLL1Bv1LqWB0sCO08BYEMaUhokpC2pJZX+yIELHfJQFMQ4WtCg06DvkJIjTEY9nQVGJQS2LSha4irMgTFEhIgsWKUTZ6CRDsI8hjkGxGIKgBoVllDyKz7FyYRLL0vpMCR9MVcFK5XpMbAhelAMKQZ6irho6ySwIzrGYZcHIhSYzC8YoFSSyKNWDjWuXXXYZfYzwxvORe0/ri1afYV+L4qbxezSK2uJZIdi49BsdZ8HEpkJEFox4GPayIPfHhJcF4bgxgNEtRMkePMSoOEOQ42Diw6CWRbUOjGlZMIRFgdH4HBG8+mvBWOZzVVyQ6mRiKWMFATy2tSwI4RHUZ0ERijEui4obQWQUn+OnVm9QZZoQpDk+z4VhfYcVLcpHxbV33nlnT7WaBYH+E5/4xBWfIcUyT1HAhqDsxFz3sIc9bOrvW89pvQ/WPdSq2hSCKdE4xAyXpTWGW3pr6RcDnDGdiaCQfpm/8CQEmZK5j043C0Y6xWazIEbChpfFuFLX0VgIwTQHRzAOhhiTaiQqYpAFQ99TnvKUFZ+1xj+SL+8/TcaCMCajPPHdyCAOusDcGXmw+RztoAYBqRBMTpSHIjALikBUjVnQI2Zw852BZcBlAeqAHiNXCCDUaXmSm9CuzYPV9QAbLWOW1mcGNnDKnaaD/J0ZnzxX2zOQjXv3VhuBXlAnxjuZvPSYByY9en5e5FxvYgz7otVngHXYt60+A1D6LU8+z2n93mDL4DbufVQCMQbygqbPMILlsaHP6H2oj5begHiePJ7tt4qW5rFBZyQv2vrMOw3HRuue8/SZ9uWxoX360jtlafVZS5fj+swz8kKjz+hzODbW2mfm0yzzuTWGZ+2z1nxu9dm4+dzqs9Z89o76O89nRQCMlVn6rIVFrT6DbfH+k4C43BHTlqn6vjRQGigNbKAGCoQ3ULl169JAaaA0ME0DBcLTNFTflwZKA6WBDdTApoOwgEH46QSxhtUJBNQEncYJnycfXq4aoaRPyLQ6XQJsfJcc9iHKCfG58s9Nq24wS18IMIXfUS03vqcIYPARCQIQte7oQzBwWpWGWZ67la7hYxTkFTjkjxMD4L8LPcxSc22926s/BGKI8WBcZPHdLBVU4jf8wnzvfJXEv4c++2njddhGvkxjn85CWuNfW8KHK4DH9y3YZ85Feav11t963a/VnuFn9DCM59Bl1jHfbdQwjHfL+DIPbqxX21r32VQQfvzjH98HraKcjojnDTf8//buBej6qqof+GmsZsomu2lqoqNOZqJk3g2ldOj1CqEOICiXFOQmV3kBAUFuigpaIkKjIITcFUWk5GKgqaSmmJKYkTqmNmmlNTk1Tpf/fHazzn+dH79ze573eZ7zvmetGYb3+Z3fde29v3vttdb+rstH3isXv+y+sGuVV1dolLOfvOQlL7kXcEY9rb4P7hYSlMngPQwu9weIglQrFdFvgzcmCR1FBonaeGplcfwbzDEQlAlSLHWewb3Sd1uk6ybVmPOe610LTaaKTBkFS4k+oUK2LIsQmQPzVHDWtoJx6tERkw5gzEVHJ/XVbnuZGNTeu/7664f95/nPf/4IIJvcBIkEu/vG2Xrrdd4+p3J5rkvoG/yXg4LGlG+UJBA44DkyrWTJMNIIoJaZEeWclJECwm9729ta8VtBa8JIYhwZpxsh6wrCCn2qMSe1hShceNBBB80MwpQFdKWIhPLVa3vNa14zvEe3Tli++WGHHdYKZ4YVYdbUaB/4wAdaQ6vm695huaykQaRPmZGllpEzzjijAQoLXBpLt7aagaXqrslnmWTz5s1tMMTko9qy9Dw14TYChPUbbZVBWOoZS32lwrrXvzIIS2lTgHQlov/rX1ZXMYnPW21ZBspee+01uOiii1byCmt+TV+1ZX3kwgsvHD5b1elrr722AXG26ulbWi2MIQCdURWrW0WJFfXV7/JkBOAVb90onUwEYbmBgAlwsAh8kJQh5c79X2VirgNgKv+TqLArT/jMM88cnHzyye1Yt8qwY+4NUBXctFT3HDOTQoqnn3762MbuVlsGwpdccsnw/Gy5dG8CrKPIpt+kvPWVvNdR5bxyK7A6WK6KRUYlYXrwHFb529/+9vYYoOI7s5ixva+85wBhv5uM3Dcs7r7JaM17+wY/4LWvfe3gjW984/AtgHD0KSATg0RO8W677db6mb5l0jrhhBNaX2HhGHDcGHLVI3dZCpICovO6lrol7/UBOdHE88ZVjh6nyr6S99qc24sAkHksa9fIXfYufS4FObZy7qWpcbfFUhz4HH744cPXPOSQQwYXXHDBBveA6Y+3SpWjznrtA2FWf7guuVnoexwIv/zlL294xejbakDYcszmBgDCStTALDzACYTk9FnCmdlZD8ccc0zT6hve8IaBSsuTQBgAS453b0t3wGvzglxPltCpp546Fwi///3vH54vD9O9+mRWELZUsUzU2SV68+EqR37ooYe226oufMABB0wEYR2CFWQ5BOwLhEdbpA+E3/ve97Yy9+eff34DYaBoENIhPz596jN9Je+zRaiv6r82BMwjXRA2gdqoQ0yo+lX2xU67dx8IG0smCcIlwxU1j4wDYZtaLL99szHFuIj8YYBt40zI1gDCNkPQFRfQwQcf3AvC/OuxGYIP3MTTB8Imbqss7Wcy2mpA+DGPeUwLIlieh1gOAR8+WaKhKcHsMg8I82uxgAVhKMd9+XPIJJ+w3/ss4eyOAJbuvRoQPumkkwZnnXVWu4XdMkDUEm4eEDYZuei13H0AACAASURBVI9vZFEXCM8GwnYyEWD8nve8p60WYnVz/PHHN3DuA2ETY/hA9SexhtWAcCTyR6DwpS99aXMnZX/uNPDsgnD3ntxQvmke6QNhy3A7IFn/3pcv27fHSgDoGBdbCwgbc7AnJg4r8WwJWz2EZR/t87rXva71jT4Qdi+GH8Mq8GWrcEesFoQ1+Otf//qBrYi2E+oQ3A6s5wBx5ywSCFv2WHIee+yxM4Gw92e1XXPNNc1HbfurAeEbs4VTIHxvmBlnCdMVCxGQzAPCXd/oPMAW52ZL2FKXeySCN1sChAWSWMFhTW8JEDZOTVxXXnnl8JP5QrdWd4TVtz5www03jG1CPuHTTjutBdMiCDcJhBmI4ScWHHU9I8lETxbWJ2xZj79B0IpjHLBYFrJC+EYFF1ilrAM+3K4l7OMsKSJCafbqBuaco6PzvelEMgtY1ZOCVKuxhA1u1ns44C1TfJeoKD9dBOZ0bIPFUpQvyRLYN3YtYe8v48Pyz1JHh+gG5pyTQdiyWsCHLulVRJ51FSuBlYDH1niNdjAxh5XLJ8wdwZ9puWx5zferD15xxRVtJcGiwQEyzR3BFSHoygDQNtIFZ0nL6rojcmAugzC3CCvNu06SPndEDsxlEH7lK185U2Coawn3TT6TQJhu9edIxVu0vtMNzHk/YzS7GPsCc5NAOPPViGfxkZ999tmLD8LROAJPwMpyL4BCloEcO24FkjsTsNIxiCUA53ooUEfukqLw9xDLDcQywJ+Sc0qK3wGWpQclIjMRjAnJS5W437jOdc4557QloL38IRqQFSxYZlIh0lmQgcT9uDhiSSeooTMTA5yfPFLtgKpBkCX7x+VsRgDP8nT//fcfXHbZZUuXosbXy49nlaRd99133zYRB7AJhMakp32RIPndpE3H4gBWHSZBGQwmOu4fInYRAViWlcwHfWaaRDwjztt1110HUsCIaLxYiDbbZ599BldffXXjaJgk+jIDw0opxNgIMhrva/KXT2wCyG61cfdFYsU6j/xi8ZdMoiN+wZUm6BmcLAwkQUzPMZ6N30UV4zPzXjCEjLe+MU5fkevrewV05ULDCCIQx9jJwo0BhANzAlsiK2cj9LKuKWqzfqBBIziWBUDOG+3uex7QNDAB/kYL4JeJMW/C/ka/95Z6Pj/mnXfeORXMVvM8VjPmtS0lXAos3Fks61mfuR568C4AnAUfvvNZ36/OW1sNLCQIr+0n191LA6WB0sDiaKBAeHHaot6kNFAaWEINFAgvYaPXJ5cGSgOLo4EC4cVpi3qT0kBpYAk1UCC8hI1en1waKA0sjgYKhBenLepNSgOlgSXUQIHwEjZ6fXJpoDSwOBooEF6ctqg3KQ2UBpZQAwXCS9jo9cmlgdLA4migQHhx2qLepDRQGlhCDRQIL2Gj1yeXBkoDi6OBAuHFaYt6k9JAaWAJNTAWhFW7CBar0AvWNFRzWbqlU/yGNQ3HKdrGELWdlCJBb5lFzTcFEbN0uWb91lciCUcoWkF0mSGKaeJrVeYlBDMXFqwuKRBO0m4Vj8wCF9dj78KUhk0u5HOf+1xj50KxGKLaCKatF73oRSPf08cbi/0Ka1cW/LkoHbMgXEEaoypzCAY5lIhoHqe1RR9JfmYoi+uR3ETR0zimTh5mKrSTWfBBH3jggSPHVFfBBJblrW9965DiNI7jid1xxx0b1WQIHmZ0nk996lOHx7Dc0Tsq0Sx91I1Yw4JBLc7FXIY7FkFSyBe+8IXGghbE8Y6rd4g5D39xFqxc+mEW5bow4mXBG40BLssdd9zRaDdV+AjBloY0CstXFoTrXerWbgUY5/eVwMJAh0UMg1zIt771rUYuhGkuCxayLsNg33P6qCSVlcJWp/JNCNIptRiVlcpy6aWXtnptWXKRhDiOShJVaRbMeGgrM4sa6lJ9AbVpCB5hhF577rnnyPWZrTB+wGnuvywYDzE6YpULUcYKMRM63RDloRS1wKaXpVvX0m99/R/z5KRya3HPsoRH1Ft/lAZKA6WB9dVAgfD66rueVhooDZQGRjRQIFwdojRQGigNbKAGlg6EVezgq+Y722hReUFF3C1BVr/R37KS5/NlqhKhakrJ2mtAqadvfvObrZJJyeJoYN1BWOBJdQsi2NBl+Re4uPHGG8dqSIBAjbuoeisoct/73nd4vkCSQMI4EVBSY0sZmBCljARSlMAR8FqtCOIpkU6uuuqqgWqxnkFUp1a3jwgobtq0qZVhyeWWVvv8reH6bq09AdaPf/zjQz2oNah/rKcIAqpzR5QGErzJIuikTNCsolioOnXKthNFbZ/ylKeMXK50zzwS9Q/VeAyJUlv+jvspwRQBLsFvpZiUkxL4yqWC5nn2ep2rLJp3F7DtinJTxjc9dAPGahF2g+9KhzF2dtttt3Yrk1AXXxT8VH15o2RdQbhb6LMv4jup5L2BKwIq2qq6cVeAnfpZUUOq73c1rKIoqUi5GmDqWMnciEKfor4rlW6hzzPOOKM1cJS8V2xUTTCRbaLGnCyAafXKVvo+i3qdqH6UIfeOJmeDKPSQS5KvxzeI1MvYEOUm6sDlQp8reQffoJ1NxES2Ri70Oe89gbq+LVMoyit1s0X8fffdd4+ttgykjZFFLnEk+8aEFyXvQ0/KQDGiFEXNYhzDBNflkvdxjraVjUGMQ1kQivsSGWCyZUz6GyVTQVjaEHCTkqIcPJHG4UOkdRAfHiI9h6jjJiWI6Mw6n3QWqV0x0DIIuwfwU6RP2s446VZbzucpEDqpYF83JeeXfumX2mwqNYZIa9O5VU1WoVVqWHxP6MF5cYweYrY2M3/5y19ujWyCCCDvgrDrTUZSbP793/+9PbdvMtqoDrFez+0ref+MZzxjOMAyCOsbdCrNUZogi5JIRYw+ZjW0ww47tONSBaUqziuTqi3Pey/nT6u2vJJ7dqsts/CinLv7TQNh57Cc57XAV/KuK73GWDIhZhAGtFIypd4de+yxI7dm3Ru3+sM8IGz1637+W1gQZtXJSTVrApcoS88iVRLeR8iLVcHVLEQMkEsuuaRZrPIqSV+OL8XxB8oD5IKwTAB6lhtRxbmvEceBMEXKxYxB2XftNBCOa2KpzGUh1xNIy62NjutZ8imPOOKI9u1k8+bNwyrKcR/ArfOwssMSLhD+P+30gbCin6xj1ZMDhIGMCtWKosq55A7Ya6+9Wv6mHGD6lX/LOgqjQEVm7ip9ax7pgrAJPap6c5XM66rqA2H9QJ4r4SYwYcwjXRDO13LNsfDk1N56660Dea6km8u/tYLwAQcc0Npc5fMQbgsuPbne9A07YpUMxFWIH2cJM7r4x7kjFhKEzUZAVmcP0eEpIgCXFcnH6QNiiR9lwyeBcC5DDrTdl7LIJHeE38eBsA5oQ4bZcJzMCsI5ufzXf/3XByxmAz82r0jCpodJICzoxDLjf/LvAuHRVukDYf5YG3fo14Rn84rVQiS8H3/88Q2cGQc2Y5gs+Vg/9KEPtYT82CxiY4u+e/vtt8+Db+36cEe4t2WqjUeEf9hAj1jELDfugjDDg+vLmCF9m3im3bcPhI0fK0gxDQBktcAijk1MNiTl4O/WCMIx5o488sgREDbhAmH9wWYS/SF8vrvvvnszErVl+M3Fk/QtweDQw0avRMe6I1YLwjqFzqbxKYYVTeyYkxEQPtEtAcIa4tnPfvbAbiy749YLhA0Iq4R77rmn7QIzCRAzLMuNy4EUCN+7RcaB8OMe97jm/mKdzAPCViYxkXsaq9iAm0cyCHev2xIg3L3nlgLhWLECeAJ8tiVL2E5Ohpudbl0Qtiq1Kufm7EqAsL7U9QmbqIxdK5xtFoQphHVy1113NcAFxjqLqG72120JELbF2mz3sY99bOKYm2YJ77TTTm0JK3BhKyyZZAn7/fzzz2+zMAuEf1j2BssklsYFwv1NMg6EbQXngtAW84Bw33bmeQDYuRmErX64oiKAsyVAWEzExBCxlS0BwgK7LH5bzEO2NRC23ZqhRQRMv/71rw/jRnkLsYwWK85YvU8CYXoTYyCC5TKWJmVlzduX5jl/YmBOWpUGZl3KHLjoootakE2uLR8u64+/NHMEhDtiHPi4X07z4bfiSmDFWr5b9nf3uOcP6nNHzArC7tPdG8+C5rPl++NeMTPyMwFfQEoHZsrMtxBLI/eTbuccHALERAOQcwqc+wHn2267rVnFUmYibcny27XLlivbzRKRHcEdoa9Jr7JiYsHw9UrhM1kbNPpLnzvCBMvHSmSfCNQBUJY1/UcwddLgyCD8y7/8y63Nop123nnnltooaIsbQcbDtIyWrjuC1WbcBAib7IOLgp+TlTdNuu4Ik0/OBpLqaALjwgl/M91EfGa9s06mfU/f732BuTivawlnEDZxCu6GMWZsc0dorxifwcGSV00LawnHRwNfRBeCHwEswJf/JaKyXA9AlIhg6qzE7KUzRzqNgIHBlyWW8GYtszlQ86wuAYkBpVNZmsgFjswC9/IugC1mtkkNj6iFJS6NJ4RPif9Mx41sB8sfaVTxfkh5Ir/XPd73vve1y01IfIexHHKNa7PcfPPNzW9FDEBgTKLT8GkucsrQSgbStGv4bFmGfK4/+tGPGuDRYehBrnVkregbgnMCY9K06NiKRZub1GSlsIIAJZGZEv5gaWHaVZ+ZJpGDGufpawCBCPjKEBK1B3KCh9MmTla9yTwHi/mFgTNheTFIPMN58b2T3vMRj3hEmwgi+8Y3+/YQkxRXhGB3kBdxi9ExI4d1H313mj426neYoZ2zdR/vAmRz1oT21RYhdKndiD4Ce4wzeeiEizTHuRzLfW0jvnlqitpGvBSfoCh5FsrTkVYr7g1wI3K82vut5nodzftg8lpGAR4CXWs5AZmgV5P33W0XRoKJNxsBq2279dCDdzTxcQvWjrnVttiWvX4hQXjLfmLdrTRQGigNLK4GCoQXt23qzUoDpYEl0ECB8BI0cn1iaaA0sLgaKBBe3LapNysNlAaWQAMFwkvQyPWJpYHSwOJqoEB4cdum3qw0UBpYAg0UCC9BI9cnlgZKA4urgQLhxW2berPSQGlgCTRQILwEjVyfWBooDSyuBgqEF7dt6s1KA6WBJdBAgfASNHJ9YmmgNLC4GigQXty2qTcrDZQGlkADY0EYKTkmpiwqaii0lwWDESajLNiusD0FB6jfEPAoPxQMR3H+Lbfc0qgJsyjyh34uCzpDjG5ZsK1hhgq2KL+hCkT0k9na0PthXupWZ0U0jzozS98x9JYYvxC3hCByRwyNNjEkap7lmnt+w46FqWnaN2K/CiawOBdDGOYufMkhSG+wiqEVzYLJDqPdtDZTrRZjWBZMX77Fs0LQe/oPR2sWzGfYwLLg/kVHmQXrHPa5LOhBMV1FJWC/fetb32psYhi+QpDMYEIL9qs4jthbjb4sV1999WDPPfccOaa9FRPQRiF4aHE9qx8Ygo4SrSFmwCzY87C3ZUG1qSJzFlzZKBOzYO7C8Ib7NgTzmeMI/7NgOEPPmgVlbLeYpaoeitJmwRLmGVjCQrD04eyOentxvO/6vuf0vQ/9aJtgf3NPpcmQqWN/y4I6ssuAqOIxetIsmNywEWbBlKhPRzV2v2G/w1YXFJSOoTs19tGdZunrB30VmPUrWKAvhOB5hiOZOAyxFsbFboXsvn7d1/+xJ/YxwY289GAwKEu4q5H6uzRQGigNrKMGCoTXUdn1qNJAaaA0UJZw9YHSQGmgNLBAGihLeJ0bY++99x7wU5UMmu+QH3BShezS03QNqPyt5FbJ1qmBrQ6EV1tjLjeTqhaCHRFIEFQQwMiVHqLQZ7ckivtw5EeNMH8rLS4AM07e8pa3DDZv3jz8+eijjx4WLFRvTNHQWYUeBIQEHYk6fwJc84jvFvgQZAwR6BEcySVjZrmnIIcgWgRpBU4EJOP9uveYVGPOuetZC03JnBz0FTRU325WofsQelD1+JJLLpn18lbKR9HPI444YnjNU5/61GGwUXkmwS2VMY4//vh2jn72xje+cfCf//mfrYTY0572tGF175kfvIAnCmiedtppwzdTGy/XpFzAV171K20TIKyEjcitjIF5RFRZlDRqexmIwDaXw5kEwgbN29/+9uEjc8HT7ntE7bmoWed3FZ0Br2wBxUrnBWFAp6goOeeccwbHHnvsPJ/fJp8uCCv9JDNGVsY8op6aisQyW4iMF+AuI6FPZGeo2eY/IrNCxD3qE64nCOf3kzkhg2GlddhkjSgh9NnPfnZm9Zn0ZB0dcsghw2vypAxgReoPOuigwatf/ep2jswjdQtV+gZcJmTZNVt7qaxuIV7f+453vGNmXW6NJ44F4Yc//OEtFcgMLc1IYxPpSkqSSwNTnZYcddRRrYoxkeKkwm1f+XlFQB1X/VVxSyk2IWY8fzseIk0NKGSg67OEH/awhzUrQWoc8X6RVgX0otCo3zzHAGHxsS504Kg3l0HYYFJ8EkAD6z5LeB4Qlo4jnckADZEipEKwatO+HQizzk888cR2SljZ9BDg5rjBKg1pHAizthVlVRE4RLoV65P1FNIHwiY0E0IUUzTQI0WHdZyLVtKlFB5pYPqHNohKwtNAuK/kPYs0UrMyCHuOtpVap72iKrGUxwsuuKB9jhQ+y3IiTTGq6847KE0OLM9cLXuee+Sq3PNc1622/IAHPKClB5JpIOycXXfdtVUHlwq6NUuBcGo91plBxYepJPRP/MRPtHxKg9mAy6XeASWAlaeXS953OwNQB9AnnHBCu4+BDpQ8Q54di8BzdCb5sqwkAOnf8hflC87ijmBVADhuhZhJLfmA2YUXXthyfgHfwQcfPHxF36vjyyFUPTlKprMwPbsPhN1DzmyI8vUZ5PL394EwAKEzYGjwAGHAG+XJlTI//PDD223C0lXi/PTTT296YGkG6AEg7g75yPIYTUyAyaQnnxJgyYWUT2tiMonO4o5g3QI/la7333//gTxqIr/akpuuWGiHHnro8HPliFtBqCY8TvpAWB4uNwA9AGGTHB37t+W5/FCWdV/J+9CL58lpNclGxeVZQUl/V1J+lqrHfffUVrn8/KzPdd64kvfaUHVnY+71r3/9cNLRPx/96Ee3tikQnkfTi3fuWEu4D4RZkJKZla4HlnxnLA6AzGKSYC/IYlnUJ0D4gx/84HDJBNwNMH40AE/4SR1nlRqUBMBbHrNwVgrCrCyAH8ts1qYJgxh4LFCWKjnppJOaq4BMckewEHNCPt+VBO0+6QNh32rjBR0CMuBDF+FXpdMAYdY9/+p97nOfpkN6oP9YfpoMbLZ40IMeNASfmIwAm8mHZD2sFITphPvh05/+dLtnXhGY4LiGwq0wLwjz0esLAMfErKoxy5Twh+ovfSDMFXTbbbe184CpJPmtHYS5RfSvWB2ydvXTEJNq9OeyhBcPXGd9o7lA2OCw88UuN4PQDB3LPoDByuru9MkvsoggzCfMSrzrrruGrzorCK/WHdEHwqzcWGKbKAKElUVnDfudH3fcZLSRIBy7wWJCndQJx1nCVkqAxsQxDwifccYZA66AEJPbvAEdIO8ek4Kr477JDjWTomyPlUjXEg4jKK/A+Eb7fMKeVyC8Eq0vxjVzg7Blr+3LAk225wLhedwRBigfLWuFb9PSjx/S1mBLLMtcW1Ntv+UGYP0BeD5BS/aVWsLUbQKxPNfBdVpL2ByYiyYRFPFdBqPfuTVW6xPmUvn2t789uPvuu4ct35cdEb5QOvF+k9wR2SfsplwQluKyPEySrG+rCd8t0GSVIoBjSf+1r31txe4IW325PayMuB48h58/B+amdW9t790C8ATm/M3l4DerLaATwOb/tgxz30xzR/h2KzVWNDcUUJ8lYCXGcdxxx428OkuU/32acJfQS/aZe66xETGHSffognBftsw4ELadni/bBBDuqWnvu6i/l084tcw4n7ClMveD1JgnPvGJbQkNqFiSX/nKV1pnYKkJ2HSFJWzQGSSu5zMEcI9//OMbqBuA/MQ6kqU1y8ry3L0juLZSEBb1BkIGt/cTbAR43ACWdSF8bDo1F4WAk0EMtPpA2PcDoRAWdbg0+jr5LClqluMAhxVnouCaiT37ltex3KfDLgh7Jm4O7gKTF3cBAOFXFNwBTNoolvcrdUeYQLlFPEtGg/b3nqzb3O4mgxyIzDqZlKKmP/Axs4b1AUFiPmxtwOXVB8J4ToJDxLebIATXWNb0eccdd0zFnT4Q5uP3XdOkD4S1m/GQA6Tj7tMFYa6yO++8c3i6b9d3g3PDuKFr7bktpagxEvSvEBlPEXCf1gZb6+9jLWFAZKDp2GFFGAiAicWKvEOaDFD1t+UfMfsDCMsmnSMEkLmGP9M93NP9Qiy3/Z0tFpFw94t7OxcosjhyLm+8q+PE+8R9dFoWkXdixRvQRLaBTsxSyeJZ7u27XeP76EEOcCaDMUBY7N47ZJrF41msuUhFi3dzffzbpEOv3tkx3+T5eYnsPnTV1UO8h+sFMd0jxL2AcH5H3wewnBviWb4zNlDQgwkzdOK4+5hQg4xJoE8wNRM2uZ93zvfOetZmLGj+ThOO57g3kCX0Gu/q377VedG/nJv/7b1jsvLM0JfgqwyU3NfGDVZ6zX1NLMIEbdUwTaJv5OfId5VdNItbhO6Mjzwe8jO1pe8KHWuPeFeTBAtyW9n0Ms+YmtYuW8PvW12e8Nag1HrH0kBpoDQwqwYKhGfVVJ1XGigNlAbWQAMFwmug1LplaaA0UBqYVQMFwrNqqs4rDZQGSgNroIEC4TVQat2yNFAaKA3MqoEC4Vk1VeeVBkoDpYE10ECB8BootW5ZGigNlAZm1UCB8KyaqvNKA6WB0sAaaKBAeA2UWrcsDZQGSgOzaqBAeFZN1XmlgdJAaWANNFAgvAZKrVuWBkoDpYFZNVAgPKum6rzSQGmgNLAGGhgLwsoUYW3KgiEMy1EWDEcqYmRB1qNKBSKdEGQjSFWQwmfB6IXpKgu6ScxcWRDERJmdOK7yBvrGTKyDyQwbG+awEGQnWNiwi2VB/YeVbNox9JMoIpHEhKDVREKj9FEI8hYMbRjhsmAzw7KVBXUnPuYs2OKiLFMcV7wTkVEmGkIIo7ZckBHFuX1t0ddmyIe6beu9sVcFS5d7qqah3bbbbruR91SKCX9uFgxvmOeyYDJTIioLViw17DDxhWBaQ9CDCzkEkQ/C8iAJiuNY9hDTZ8GQhlY1i/Z+5CMf2dooRLkgBEloQkOQ4ngnJZ2yYKjDPJcFk5kqJVmQQHXfEXMdoqlMRINcx3HvlAW1a/Awx3Hk9IqmZlE8VBWTLIoceIb+EYLohz6xEGZBsYmdLkvfc/reB4GRtvFNIciV9ENtmaWvD/fprW9MIEvSpxFEhWBUNH7hSQjSKWNfZZEsff2gr7/oV7BAXwjBBghHMoObPomJD+Nflr5+3YdZxkmuVzlyk/THWBCm8Fw1wjU6a7cT6Vjd8zQQAM7giInLR3VZy4BZBkzPAeJdgAFGXQAHuO6XBxr2NAM4g4m/KSM3pOcAHiDe7djdDmzwGri50XR2f+eJRufw7RmY3VtDdoGs7xsBa2aecy0QDErNeM9gm8uD3G99bWEAZbrNcef1tZn20m7dNtNhM2DO02YAAttZbjODGRgGC5r7zdNmffrV3gyJPHGuts1U60CJmqWvzUxegCSDFsOAEeKdsuCY7gJZX5v16RzrmmdgwwvRZgC/y2jXd33fc/reR5sB+gyOnuGbcpt5hz599Omtr80Arj6d26xvPANlYz9Ppp5tUuqO3b4x3jeegy0x6FDdT580/jIwO96HRX3jGbbNwmNd7ohx01MdLw2UBkoD66CBAuF1UHI9ojRQGigNjNNAgXD1jdJAaaA0sIEaWHcQ5j+OirH8T1FJIXTAnzqpThYfVPgQ45rsK+avmSSc7IJsUSrcufyw/F0RPFxte/A9hz+cX4jvOHy9fHbhrI8SPwIkXT2s9h0W/Xr6UUH6wx/+cGtPvkA+ztADP6n+sR4iftD1oU7rR/m9urEKfsBpVVby9Z4dMQz+11yJQ9+hG8f5fpXl+sAHPtDiK9uiiDVknzDfM/9vd4yLxXRjIt0gdoxnegv/sRjHotXhW1cQFp3NQQjKue6660b6Ui5+2e1kggMKIKrCKwBA1PDKATOdf1LF224hQVFxoMzZL1h06623zuRMHzcAAKvIa5RfAjYizkr5iP6agERnBTnJK17xilZUdFwZoG1xoPmmSTXm/B4FT9fj+wVnc1aK2nvHHHPMzI9W3y4EgAi+XXLJJTNd71zZHoK6hDGg5FP0HwVVnaO4LpGBIsgWNRdneshWdJL6gTmgL0AvMyoH4ehYtkfOqpJN8vrXv75lb4Uunacy/HOe85wWRCTGn6wFAbtFkXUF4b6S9wptZpkEwpS6xx57tGKaAcLnnntuq/QbcuSRRw4UTewTNeaAfhSfNJNqPJ0eCL74xS9uxSRnSSsZ14A6kfQZEWGiFDtAMcj/9E//tA0yAytqq5lY1AhT3n6Z5IgjjmjAEnXRVFuWcqTs/HqDcNY7kBM9N1GuRLS3unK5vt+k+5iMTAKKohIWcWQE+Puiiy5qBV0DhKX26ccqL2/rcuaZZw4UX917770HF1544fBzc9VpB6UNGtMsXKmK6liS3XffvelVwdizzz67HTMOraYnGWrrrdeJIGz2MThYiHLwLJt1EladJTeLFGCptBszi7LlUkUo8OSTT27f060y7JjrWYGUY6n+yle+sqWmSac666yzxuqhW215HhAG1s4P4froK3nPQlfpWL4vi0bq1zvf+c6WmkKUXWfJApK3v/3t7djmzZvbd2YB8joQwA0Q9rvJ6Prrrx8OVPrrTkbr3RHW+3kmHpWMQ/Qzriqgw4UTlrDlqd/uueeewQ033NDyi/UrS1RpRfqb1Y9c202bNrXb6ZPaSKrYPKKfs5qsXGKSn+d6qZb77LPPvfrBpHsAYVW7PZOYAHKRpwW2+AAAIABJREFUUnowNgKEnXPcccc1cNqWBfbABxNaSKTHcmPFONZm2l2OPFdWHwjnit877rhj6xdRcXwRdDgWhHUonYP1ZmnE9JeIzSdlowH/nfLskq5POOGE4fJNqW5W3SQQzvfmnpD4f+ONN7bcU+6GAO8+BXVB2CyY/UU2Vliq9MmsIGwGZX3IZfSN3AiuVYadvPvd727WyCQQZuFaGnFvWE4WCI+2SB8IA1RWi2rUwEdfesxjHtP899rYAKPPvpL3p5xyyuD0009vD+FeAug2kMwj8kFZwu9///vnuWx47uGHHz4477zz5roWCPsefYyw0kzaxoLNGcbfMoKwiVc186hezeUYG8WMJxW+CX86EL7mmmuaMTcJhK1AGU/j8GGuhtuCJ48FYZ1fp7Q8D6EI4BOzMiuS1cKKCx/aLCCss15wwQXNBQDo3TcsgUnuCO/RBWEDL1sFLE8DeDUgfNJJJw2tcf5dFvNee+01FwgDBVa+TmSjRoHwbCBs96WgkwnPSsuyPqwWrgpt2wfCjodrg9vqfe9731YDwtkdAXxMRowe3/G5z32uQLgzmLM7IoMwfy///M4779yu4Fs2llnCDCuT8mpcjVsQd0dutWYg7Ckc5axnPlyKYAHz6cYS3jmrBeEt6Y7gImHhcy2ES2QSCHt/VptZ2PL1K1/5SrN6rRYsq0MKhO/dfcdZwnak0ddLX/rSuUA4W8IrHSwmc0v9lYht6SaPea2srk84QPjYY49tLisGitUYn2j4mbd1dwQD0Diy5ZhYBeVslQzC3fGf2y58wu7HxWPr9yLKWBA2w4gS6wgsVss0+6Of+9znNmBlAe+yyy7N8X3qqafeyxL2sa63DfDmm29uHbQbmHMOK1NwzPJChzz44IMHOuA4WY1PmDXKwrjyyivb7fl++QBZ+/yKEZizDOQHFpwBBnzhvrHrjnAP/A++gR6kxHQDc87JIAzocWB85CMfaXoNLoK84ljEjrKl34meDCzuIxLgI4p9yCGHNG4Lbin9ziQnaEePVkzT3BGWpfzxJkUDWDtHNsqk7+gDYUvYWdwTfSBsSzFXG5fdOBkHwsE1AoT1EStHfVQ2j625ov7bqnRBGCaMC8xlEObK4TfGjUL6AnOLqLOJgTnLobe97W3NrLc01JmY/MBI5+EnlQ7y1re+tReE+yxAoJVzYinYc1iU7m/wuN+sIMwxnyPFr371qyeme3VT1HyPwc6HKPAT+cN77rlnA4C4n8BcHwgLFLHupZkRACFwmb+RVf26172u+dbt1z/nnHOGKUiVovZn9wJh/QHo8A9H+5qkrrjiiuYD7ANhqUyRWQFwDc6IZQgmCyxPkz4QFjxktU+TPhAGClIor7rqqrGXA1kTfRBW8YPmCVn/zD7hbT1FjaK6IBz4EErkzoyUswzCdPnCF76wuSSILImbbrqpuU9zCqhgu5jPosi6pqjN+tEsF77nLKLdWyLJmnUikr4IlieLxkqBxbaMYkKWAyqBfq3EoLQhZCUCWLWNFc5KhHXPeNlSwhjC+jdvwHFLPb/uszYaWEgQXptPrbuWBkoDpYHF00CB8OK1Sb1RaaA0sEQaKBBeosauTy0NlAYWTwMFwovXJvVGpYHSwBJpoEB4iRq7PrU0UBpYPA0UCC9em9QblQZKA0ukgQLhJWrs+tTSQGlg8TRQILx4bVJvVBooDSyRBgqEl6ix61NLA6WBxdNAgfDitUm9UWmgNLBEGigQXqLGrk8tDZQGFk8DBcKL1yb1RqWB0sASaWAsCGNJw/CVJZOdx/GoMpHPwx+MMjIX51P+SIHCpz3taSP3xBqF4jKLOl1Yx7J060r5DeMZmj9VLEIUQETurahoCMYlDGmoKrP0lV3CcNal0lTdFhGM+nAhuEkRDaFYDMFZqupILvzoN/zJqnBkyZVH4jiKTeTxWbA94WHGsxuCyMjzUYVmwRZ14IEHjhzDEOdZWS6++OJ7tS2aUjSJnhWisohSVUrCZLnssstaGZ8suKP9lyUzz8VxrFaIcXJ1YzX5lJzBLR2CAQ2FJDrCLIjyVXLJkln84jgKVjSlWO5CkMNjJdt+++2Hx1Q2Vq1DOassXbY9v/UxqiGWwriXBd0mPlylukLQUAYNZz63r7RVHzfypZdeOthvv/1GnoNvF3tcLp6LghWLXFCkxgWYw/bff/+R6/ue0/c+9INaVJGHEGyASkw9+clPHrknxjiscFmi0EM+pg6kepBZEC2htVVJOQTVKQa0XNQTLa6KI8ocTesHyiMFu16ci/AfFkTVd8fRX2LbU9IsBHGT8acfZenr16eddlqju82CnH+WWoVlCY+orf4oDZQGSgPrq4EC4fXVdz2tNFAaKA2MaKBAuDpEaaA0UBrYQA0sHQhj6VeOaCUlzbd0O/F9qRyxUtLwLf0+630/ZYj4t1VnKZmuAT5M5bGUFivZdjSw7iDMaa9CAOG4FoDJolKqQMA4EXATeBAEC9l3332H/44yQ+OuFwRURumee+4ZniIoI1DEOR+VfVfTxAJzEcQQIDJ41OMjqr0KKhClnAQilGHp6mE1z98arhW0FaATqBM4FfwTBAlAFvgTAFwPEVxV9y/LtH6Uz839z3F961Of+tTMr+7ZEeB1Xe6bSvY84xnPaJVgTNhqPH72s59dCCNi5g+c88S+8dx3TMDMRE5uvPHGFihUH9J/RKXqv/7rv27nRHBN4HISvsz5qlvk9HUFYVFkRT9FpInshG7WwKSS95SpxL2obliyIq8ikyHqcYlejpNu1FvjyKiQuQE8ZTespozSs5/97EFkFXgHkVklbkwevl0023fIRiBVY+7eNeboRQl7NebWQ6yOAFzIiSeeeK9I96T3kCUTwsBQHFQ2wiwig8J/UW5LdoyMoaihpi8zDmS+kG29xpxsBuM7REaH7AgGW4gsleuuu65VcI8CrnBDhXOTeRg5jCuACxPOO++8drnq6TJmtqoac1JDWHJSzJSDJ4BEOkdYjTHz+C3KSpvZo3aawn1SNXQgHx81xXI6jHtQqiKZiouOk9VUW1aYVGHAEG4JBRajmu7Tn/709p7cA9J+/B7fE3rI30gPX//619vtVHnVIYAtQI9JQrodQFHpOToHa5yFHCXM+9KCZhnAW/M5fSXvWXwGTBeE9Q1WjurM0gT1JyJVKfqY2oGPetSj2vEf/vCHI9bkPHpSmFO/NpGuRPrSlybdp1ttOZ/7sIc9bKC/S7kMEPb7tlzyXopl/tYotJurLdOBccstw4AiUloBLdwJgO2rtmwcKsA6z0plJf1gnmsmWsI+9Ec/+lFbKusQSo/rNMCHO8CAMIP7+Jip/CZXMOfB9uXjAmRgTGGq58oTtTzftGnTsHJz34esJQjH8/jd5D+yiAGxpY7BJVeTAAXAyoqXA0w2b97cLPssT3jCE9pkBagLhEdbsw+EDSj6smIIS/h5z3tem5y5dz7/+c834OWq4FJidVpVWXY69tWvfrU9hK/dAJ0lRzO/lWdzh+XV2jyDyarKZCEfeFYxnvbee++hn9cKKYBFJXJ6yNWWt3UQ9n0MoMi1v+2221o+fHbX0UkfCDN4QoxbRhV31zHHHDOQX062KhBmbej4uSox/5QqyDFThSIOOuige5W8nwTCkuXvd7/7tdlIgr77Rsed5I6gxPUA4bwpxfJFg1omdkveTwJhQK4yLn/vdtttVyDcQaU+EDaRc0Gcf/75DXy4cawWYsXFteN4X8n7vPGARfzgBz947qrE+jvjIFZGswJpnKcUeyx7Z722awmr0EwPVl7cJCaYZQPhrLs+S9jGrWuvvfZelnAGYRsnwk1pA0Zs8LnrrrsmrrRnbbcted5YS3i1ILzHHnsMl/asiyj9DXT5RO12I6sFYffIvkPLUrtx+mSaOyKumRWEBUlYy1w1LHi+PGKSMYisCEiB8L1bYxwIh9tHm84DwsAvB1XtJpvXEuYO4YtlZc8rANzkEG0+6/XjQFjAVoDuG9/4RoHwf/3XILsjYvesYPeDHvSgoYXLKGJFw5tYtfoRAC+lJezjbWM189jGbEnJymDZ5OXalgDh3OFthVwpCIdP2Ox71llntdtOsoT9zmrjpuED5p/kE7asBQIhBcKzg/BP//RPD/hlgdA8INy3BXdWIIzz3vzmNzd/60pEpgdXyRe+8IW5Lh8HwgJUAJg89KEPHQCe+HvZfcJ9FAbhE7Y6/8hHPtLaImSrBWEf8PKXv7wFkPiFpYhwQ/CVilYKQvHb4DvIe/fzPvE+8BGcEjgJoSzOeClBUnU8p8t/kHt11x2xFtkRsYdcpgRXC79vDrhkvgyRVlZ/pDSxhvAtxIDx7lwTlR0xik3AB7iYoEksw1miXF76AmuYCyii3vTK59rnjmBZ64dEkDRcaSxr7XnHHXdMBcc+EO7ji+i7UR8ICwCZUCZZx9OyIwTFszuisiP+j8OjLzvCpG01g4MiBHZZAW/V2REi+XxTACmARRoWlwIAJqKQfDTkRS960QDhDUFiwjfHGiY6KpKYLAFewBewcyfcfvvt9yKN4RtjRa9XnrDJhhUc7yd4csUVV7RX965xXHDySU960nCQc+P4OwvyoMoTHoWuefKE6VvQTRCXpUzHVlNATiBYBou+hmSJfPe7323WEOEyci3CmWkitSz7g5Em8etHu0+63nswTnJWhXEigC2vd5JUnvCodlaaJwxw4U8WZD0IvipPeFrv7/xu9o90o/hJhkFeYsx5y+HptWNupZrb8tetx465hzzkIS21bSViopCuaHCvRFj7eePFSu6Rr6kdc6vV4GJev66bNRZTBfVWpYHSQGlg4zRQILxxuq8nlwZKA6WBQYFwdYLSQGmgNLCBGigQ3kDl16NLA6WB0kCBcPWB0kBpoDSwgRooEN5A5dejSwOlgdJAgXD1gdJAaaA0sIEaKBDeQOXXo0sDpYHSQIFw9YHSQGmgNLCBGigQ3kDl16NLA6WB0kCBcPWB0kBpoDSwgRooEN5A5dejSwOlgdLAWBBGM/jiF794REN4evH1ZsFSpC5cFqTY2OwxW4WocooAfYcddhg5F+1csF/FDxdccMHgkEMOGTkPYTpGtyyY3fARK2cTEkQ/Ub3WcRV8USaiQMxy8cUXt0KbWdDhoVXMcssttzQuZIxpIUrQ+BsVYYhSO9i9dtppp6nv3ldXThmlKOsSN/jiF7/YaBmRVYd8//vfbyVwnva0p01ti742QwPYbVtMX5jAVBEJUSJIvbzf/M3fHHnOhz70oYEiiln6aquhcFRdO8snP/nJ1gcwW4WgqMSQF7XjHFfORpkhLGhZMo1oHEfgvd9++42cp70VfcxFOP/2b/+2VXFBrBOixBaaS/zFWbDkdaso9xUfRc2qBFMWFX4xvKFyDUEEhGQeZ3WWq6++eqAAbpY+vlwVWnbbbbeR8zALegaq1BAMcpjcjIssfdejd1QNJAtubNSsWegHo6CK5CFIkfRDVKFZ+vTRpzeVtJWkyoI9EdMiJsUQzIrGbyb0Qqik4o+yR1kUV1UYNAsa1KhbGMf1K8TvCJFC7r777sbQp4xbCAY8DH3oMbNgj1RpJ0tf/zdOZmHvK0t4RJX1R2mgNFAaWF8NFAivr77raaWB0kBpYEQDBcLVIUoDpYHSwAZqoEB4nZXfrd6wzo9fqMfxnX/mM58Z8MuWTNfAT/7kT7ZKH3ynJduOBrY6EO7WmNMUSiY98IEPHHzsYx+bq2UEaQRVIsikDJEq0P/7v/87vE8U+hQI6MqP//iPtwKMIVGee9xLvOUtbxls3rx5+PPRRx89LL992GGHtaKhswo9qF8W73ryySe3wOc8IrChUnSu/qAc1ROe8ISROl2z3lORxQhYAApBp6zLfJ9JNeac1xfMmfU95j1PgEa7CEwSlXlzjcBp9xOgjRpmqr8cc8wxLZg0i+iDgpd0RwSgc18TWIz6jn7f1mvMdceUcTGrLmfR9yKes02AMAC+3/3u1zIG5hGZADp/1BWTMWAAfO9735sJhJXYVgQ0JBc87b6HemWirO9973uHP51++ukNeBWmlIEwLwiruabKMznnnHMGxx577Dyf36LLXRD++Z//+VaAU1R4HgEWwCRKjctEAe6yVfrE7yLsotJERopIckyk6wnCasHJ0IjJSJVw/80qOQJPDyYikfpZpFttWR+RjRDA497aWZFdwuDQPjJ2tkX5gz/4g8FRRx01/DSGTTZ0tsVvHgvCUjWknklxkjal6jKR+uVvaSIx+x988MGDCy+8sP1uELMeP/WpT91LXwa9FCWzm1QWKTshKqJK7YkCjY5L3QGuBmRInyWsjph0OOlchIXoHYj3zpae59x5552tUCnwlXYjrYdkEJayxCJkGQPrPkt4HhCmS2lT//Iv/zL8FgNMmhxLx7sDYVYZC5mce+657f/0wKoMAVjuMw6EdVwpgVLRQlj7LD3tGdIHwtLhpBe6N2F5RbqT1J4vfelLI20GRC2TpeOYDD2XTANh1ZFVzc3fBIAinSiDsDZTSv6jH/1oq5ysAjahAymFRHuqDk6Ae9bX8CFj/qHvcIlIMSTzgrDUuujLqwXh/IpSN01iXBABwn7flkveFwinHqBjGZCqDMtpteSSA6ujy/HLpd4BpXxOHT+XvO/2eXm+KsvKNfZvebHyQ+XqGnR+U/LcgGOd6IByEf1bBWe5o7O4Iw488MBWJt35MZN6f5OFiYMv0ncoqR7CIgFSLAwALveSVWYW9l1rAcL0qpKvb5IPCYSzNZ3zOMPSPeWUUwYsaNcAxJhAjj/++AYerFHg61uAyyc+8YmWTwxgAIX2tORlac3ijnA/E9G//du/tRxMOZKulZdLxwCaHgMY6RMYy4eNqtt92NcHwlYJ7kUP+oNy9+7rbzm/cm2//e1v95a8D714lpxSbpV5facxQdH7vAU6Tdh0wjjhGpq1KK1+x32h3xNtJ/9dQVqTbVjZBcLTptKt9/exlnAfCEvoN8C23377BsqASlK75GolpSU3S3jmW+0TwCtp/Ic//GH7GQgZbPxiAJ6wAh1nlcbSHcADEEvGlYIwK4vlFBbLiSee2CYMAqQAFrAhJ5100uCss85q/57kE+bK4MMKsUIwoPqkzxL2rYCFDgNs6MKkQyTnRzI9a5jP13tee+21TQ8s9LDe6NUy9UEPetAQfGIyAmyxUsl6WCkI0wmLz6YcklcEwMgqahIAu2YcCO+yyy5ttXTGGWc0K9ckHda3iUZ/YWXbVKAvmrhZ4fztsYrSL20ymReEo93mtYRze6/WEga8+r1NEIDYhgyrgwLhrRdkp735XCAMKFlSlqqWoE9+8pMbgJBNmza1ZXN3d0p+gUUEYUs9S9HPf/7zw1edFYRdwJ8bws2yWhA+4YQTGsgSvrEAYW4e1jArmB933GS0kSD8+Mc/vk3IfJrTZBwIAx8uGRPHPCBs0uTaCeHXZ72vRBYBhPmVWcUm2QLh/x/8Xkl7Lvo1c4PwAQcc0GZlyz1b/4DwPO4ISy3bKvn2gJ3luC2erB9WBEtAcAfI8Nla+rKEuSj4G1dqCWsIliELjbUmVczzc2AuGgv4scb/4z/+o1nJrP4+d4Stt6z/kEmBOX5q/tMcqOrLjghfKJ0AlgDhPndE9gl7B1uouSH4nr0zVwKrihvB/y15+Xj5TG3hXaklbKkNJMJ1Y2KmsxyYm9bxWc++NdLTwgL0jrasC1Sy3q00pLFxf2k/39FnCWd3hG9nRbo3Y8HqYpJ7YFJgzuTHJTZJxgXmTCYmpVj59d2jG5gLPZx55pnD0/UzAeCvfOUrQz1EPGaanre238snnFpsnE9YgOe//uu/Gl8D35s90/x/XAWWjdwId9111+CrX/3qvdqfJQxUAZfBxW3Bb2u/uKW1gWOJK+IPULg9/M7yc0+yUhC2xx6o8gfzv3IdAAH+aAHBkNtuu611dMt274qzAXj2gTAr2iANkY4VLo2+zj9Lihr9AQxAYvIx2ACyAKJgJsDwXv7ugrBnAi8TJAAwcZnwBC4dp0t8EJa4ZKUg7NnaygTl/trfpCXNS9AzxMT6gx/8oBcHJqWo6Q+sP9Zw6NjzBHt9ex8Iv+hFL2r+WAJ0uZ1kW7CsTfiTrHOrGS6WSKeje+4dInjIap8k0WZxDleIlZV2M/ni0Bgn3EvR15zj2dwr2opox2wJb+spal3ulH/+538eBom3tgll1vcdawmzSnV8Ay4sASDG56vjCJAAKMs+f+t4BLg6R5Aik8EAaZaJzg24+GfDn+k6QMFiyFbH/e9///YOgCNEx3adiSDEu3puWBzex30MKsFFDemdBOOCCEfWhIwEfsUsnuXerHsWiO9zb1ZrJvAx4SAv8t4hLMxJ4lk6GcuJ0E/k9sZ7AhDv6Ljf+UQ9N6fNyQTQFl09xLOBMEDKecPub3LRbiHAyXkBXgECzgsLnx78GyhoN6Dq9913333oirnpppsayGWSIfcSNMz3zrphofJ5I3DyHXHvAEL3infNfUN/8N586dHXuB3cL4hsTGKhLys3q63c1/raSF8Lsh9GAIvcJKVf5yyece0b/YCeIkOEawkZlXedJMaYbyLdcaE/xHjxfiYbq7lZA3+zAsEinTfPmFqk917pu2x1ecIr/dC6rjRQGigNLKIGCoQXsVXqnUoDpYGl0UCB8NI0dX1oaaA0sIgaKBBexFapdyoNlAaWRgMFwkvT1PWhpYHSwCJqoEB4EVul3qk0UBpYGg0UCC9NU9eHlgZKA4uogQLhRWyVeqfSQGlgaTRQILw0TV0fWhooDSyiBgqEF7FV6p1KA6WBpdFAgfDSNHV9aGmgNLCIGigQXsRWqXcqDZQGlkYDY0EYcQsmtSxYuzBnZcFAhu0sCyIbhDFo/EKQrCBR6RLmqAunblYW5PG4irMg29lhhx1GjmFXQ1aTiXUQ92DayuRBSFVQSGbuXzfCdIXWMkvfMaxrKCIxWoUgx0Emk1nUkL4gnVFPLot6bb/xG78x9Rsxz2Gmy4JQCPkQ4qIQ5D1IiTLRid/62qKvzRDSdNvWe/sWzwpBHoS8B0dxFpSKylxlwX6H/SwLkiMsZlkQOSEgCrIcvyG4QfSDRCcEkQ+9Y1vLggEuyi3FcWxxuIyzYFBDcp9J9+kMIQ6CpxBkTZjgosjnpHv2PRslqHJQWRAX+T5jKAThjuPY/LJgB3zsYx87VZd9OkcUpF8E+Y+bILGiT+NiJW3W9z70o20QN4V4BkIubZmlTx94yJ/0pCeNnNc3JoxRfTqPZ4RGxm8ez8a3sY9pMQsGP2yBWfrGs6opsEBfCEH45LnIlHKbGX+KFGTp69foVhUYyALbcjmzkR/TH2NBWMN2O2ZfA+nsXWXobDpHbjSdQ6MB5ywGpcGSpQ8kKK47IDFcaZzcaEAjqB7jnsFs1QWtvgmg7xiAAkQZhLGJ+TuDIxAGzl3Q6uuYfd/YpwvAQY+oQ3PnMAiCNSyO97VFX5vp7N227Wszk6b/8gDwLJWIuxNN3wTQ12Y6NRDEehaizYBhlxaU3rtt1gdGfZOXa034JsoMHAZebjN9BWtaF7T67onSNGoXxj0BVBdYDTzfl8HRJON41wgx0XSNg74269M54PCMbOyYoE2eeUIb12Z9z+l7H/rRNrnNPMM35QnNc/r6cJ/e+saESUWfzhMn4834zeCozfSjLmtfX5v19RdGomszCDPePBdzYojxbPx126yvX/f1fxPFLIUFyh0xbnqq46WB0kBpYB00UCC8DkquR5QGSgOlgbndEaWy0kBpoDRQGlh7DcxkCfMH8elGlQR+KD6hRRG+nD322KPVpBMA4T/N/ivvGRU7+JbGldxZy+9RUYPfiG+v5P8qsKhArZQPv7OAIH9mVNaYpbbbltKjIFoOSLovX172HTvGDy8OEH5DPsMYB2rDXX755WMriWypd12G++TYwLT6ftuCPqaCsHpeUc9MEILkEueTlLDjjju2Ap5ZlIz56Ec/ukV1J7uC8/xjH/tYu6+CkBloOfJVriXdQoJ9LyKq7Zs51rPIpMhVmef9iG6NuXmv35bOn1RjzndGwdP1+GZ1+wTHcp9Rsuk5z3nO8PGyQRTbfOYznzkMhAFhWSECxDJDGAAyNUpWrgFtkYP3AoWrGXMrf5P1u3IqCKuRpfptlllBuK90uI7s+i0pBx10ULNCwioBwuq4RbHE/KxZQFi2h/9uvfXWkddU+Xg1VW5F4A1spdyXXfQplZOjlh1LUiqQPrMRICyqL+rdJyLpUu1Ulz7mmGMGJlMiK0GEPSz5Pffcs9p2lR27qi13FKiooGW0dJCrr766VVMmXRBm1SirTv7wD/+wFVk88sgjWzqPlC2d1lJul112GajWLOWF60Ben/QrpdIj/UwFZs9505ve1K4BrOeff/5IafluOx933HGDN7/5zcPDs4Kw9KXnPe95LfdZKsq73vWu9jzP5s7ggjn55JPbfZVUlxNpeRTHpOcYlCEAWi7zzjvv3ApFyo9UyDIXJVW5VwXfZZeuHoAwa/Tcc89tOg5LOHQsncpqhqsJUANv56nyrM3onUuKSHW65JJLphb3jDZgfWlrQEz0We0XIsfbc1V7PumkkwYXX3xx+4nlm/NAVztJL3uf8P0Fwj29YBZLeNOmTYObb765Xf2GN7xhcOKJJ7Z/z2IJS7xnTQAsoqqxgaWMOEvJIOTCuPbaa8f20T4QztWJo3x5t5H5AeUoyyVk7Uj4v/HGG5sVPIsl3J2M3vrWt7ay9HIg+X5NOhL8o/qu5xcI/18z9oGw9lbm3qQLhM8444yWfM9vLC9Z+3A59ZW8N0mefvrp7d42vFh13H777TPhGhCW6xuAyu+rGneISffMM89sf5599tlDF5t+a6kcVbYLhGdS98STCoRXCMICFQZVyLwg/LKXvaxt5CCc8q95zWtWDcIs6gjysLxDuo38O7/zOwOTiECRAT4vCOdEblZ9gfBsA3EcCNspyco1Ak3xAAAgAElEQVQFaNw2rNxYgR1//PENnPtA2MRtNUOsYqxAZgVhkzHLN6zfrvGQQXjz5s1DdwQLWZvzC5MC4dnaftJZBcIrBGEWYCzLV2sJewWDYrWW8Cw+YTvBfvu3f7u5RraEJezdAURZwtMH4zgQ5pLg9jExzwPC2RKe/vTRMxgRMn+4F0gGYa6jbGAUCM+r3fnOLxBeJQgDoGc961mrckcARdwR84Dw85///IHtxiKpZFafcAbhV77ylc33Pa8lLNAY8nu/93vNDzkOhLknWOX2mS+7aDN68h/hE+aOYI0K2nFDnHrqqYOnP/3pzRcsZsDNcMcdd0x1R9iyK8NFoM0Wcilok1IDuSNyYG4lIMytJXin/5SsXAMFwisEYfv7WcICW/7PsvzIRz7SiHlkLvDVRfoPq+O0004bXHnllQ1s8T4I6sWefAORj3YeEO5LUZvFEub7E5jjc7acFUx83ete1971JS95SQvY5cCbNCQR8DjGYg9fIdUBDdeMA+FKUfv/HWxSihq9Goz8w6FjMYNrrrmm5ej2uSOir3kCQH3nO9/ZrFvAKK8deI8T7ovDDjtsyAGhL5jUSdcS5pfed99922+4CvQzE0elqK0cePOVgQ9xjCuIYbMty9QUta3l4/l1+QBjQ8mivTcLXxAnUrIW7f024n1MfjIObNJYKzGZMgrWWqxyxCFKSgPzamCbAeF5P7zOLw2UBkoDi6CBAuFFaIV6h9JAaWBpNVAgvLRNXx9eGigNLIIGCoQXoRXqHUoDpYGl1UCB8NI2fX14aaA0sAgaKBBehFaodygNlAaWVgMFwkvb9PXhpYHSwCJooEB4EVqh3qE0UBpYWg0UCC9t09eHlwZKA4uggQLhRWiFeofSQGlgaTVQILy0TV8fXhooDSyCBgqEF6EV6h1KA6WBpdXAWBB++MMf3jhds5x11lmtvEuWyy67bLDPPvuMHPvzP//zxoqGKjJEkVA0jk960pNGzn3f+97Xqu5mOeeccwbHHnvsyLF3v/vdgwMOOGDkmBpwWMuwZIWgL0QQ/9jHPnZ4THkhrG4vfOELR65XjggRdxZVHTBqZUEQrjYcxrcQlZOxb/3qr/7q8JgSOQhpsHxlwS6HXjOLMj7I67MgmkE4k0Vljgc84AFDhi+/IS//8pe/3IpOTmuLvja74oorBnvvvffItd4bs5lnhXz7298e+O8pT3nKyLnYzKKUUPygvJQKJ1mUAXrFK14xcuzP/uzPBqqpoJoM+drXvtaIjZCkhyDkV1EDPWgW5bOw3WXpq/6CXB9FJRrLkLvvvrtVS8a4FoI86OMf//hIUU+/XXjhhYODDz545Dl99Qk/8IEPDJQBy6LYp+IEauaFYOZzXBGBLMowRWmwOK56xwknnDBy3lVXXdXKgGX5i7/4i1ZxJBcWQMf69a9/vVGAZum7vu85l1566WC//fYbuVaxA+WjchVkRXBVIkE5mqVPH5lvPM7FVIdhMYviqvp0rnyNqc74fcxjHjM8FUmXsY8ONQvmvEMPPXTkWF9NS/0KFugLIV/84hcbjqioE6LiNvY+/ShLX7/u6/+qAQUb38gNOn+UJTxJO/VbaaA0UBpYYw0UCK+xguv2pYHSQGmgLOHqA6WB0kBpYEE1sE1bwnxLfItrSRre1658dHxzJZM1wMf4r//6r4P/+Z//2WpUpbCnorAKkJaUBraEBmYGYQEwgYD1FEGMXDFX6ZPnPve57RUEBT760Y9OfJ3ddtutlbUREBTAUMmXKD8kSLJW8lu/9Vst8CQ4VNKvgV/8xV8c0JNgjECLthGEDEBer4oY+e0Eev7kT/5keGj77bcfBoT0F/3mF37hFwY77bRTq+YsYFSy5TWw++67D28quEX6jsEH9QSJQN33v//91l7ajQi2zRIY2/JfMN8dZwZhkWIR4/USA1SUNkdQRYxFVYkCjhpA5Hac5Hd+xjOe0WqBibYa8BpHhHetpFubbK2es7Xed1KNOd+ktL0ac+slr371qweKdUaGh4rP+sknP/nJ9go777xzy7CRxaFfyjaI6szr9Y7L8BxFVmXAhMiO+e///u826YXIKvK3Fa56gkQWjswO4zwwQVYDQy3qWy6q/qaCsMGi0N6uu+7aQJg1GikxlpLf/e53R9K0onquD87pW3FcSfNIDZFOxl0wToCuNJoQRTUV/iMsW6lGLKk+6aaFaRzWs9QucuKJJw7e8IY3NMuGVUakfjmn773Hfc+4c6V6mUg++MEPLmrbb+h79ZW810aqXndBmI6jr3EFSJ8kJtWooiwVDYgSg/Nb3/rW3N+X04we/OAHD57whCeMDP58w750qLkfWBfcSwN91Zalt15//fXDc9/xjncMpKwar34jCvQ6LjVViixhPQNhY3qRZSIIc0Hwq+rglmCASxXk+Ci/yaOjgCimCKTl4Sl8mP1mcmpd97M/+7PDJaeOfvnll4/Vz1qDsBxCxSblAxLvptF8D6uH3Oc+92lLHTma3Brkx37sx5oVJG/Yv0MAeuihQHhyt+8DYQMKsLJkwhJmzZio5XB++tOfbr+zehRNBcjaxLJTFWwGAdHX5Mpa9cwjXRD+/d///eFqST9XBTykQHgezc5+7rSS98961rOaGyiA9uUvf3m7uba/+eabR8bijjvu2I4t+oplLAhHGXmJ7CxXS3sdz4YJViZRQVgAissgysCzLoF1tlqdC8htymAZ2tRA+hK2c3OtNQgb6L4hgNMEo3Etg21yIDaN2DzSHXQGOp0A8pCclF4gPD8Iv/e97226t2FG2+hnBtydd97ZAPeII44YvOc97+kteX/KKacMTj/99PbQRz3qUQMTfI4nzAIDXRBWxj5WWpL7+fijWnaB8Cwanf+cSSDMPcQ1YQIOiY0dNl296U1vGh43yb/lLW/ZKvz2Y0GYg9syPWYcgAM0AVIsAXyxHW8AuAvCfjvqqKMGXA58r1/60pfaDjyuDIoMofRxsh4gzL8UFq73MMj5B7sgHN9z1113tfN9D1DIu264bYAHKRBeGQg/7nGPazoFxtrCaoquyfHHH9/0a0eiXXv6kt18Vl6WovpaiJ15LOR5ZJI7wkoICHOLkALheTQ737lwI8QkrG31i1/5lV8ZrlC7d7R6PeOMM9q440cOQ3G+J2/M2XODcLaE45WzBRiWcPxm6yblWarLGMiW8LRPXg8QzpZwvI+t2X0g7HdWlu3YLGFbObMlnL+nQHhlIMydxUUEaOcB4WwJT+tX434vEF6p5tbuOgaROA4/v0ynkEc/+tEt4BapoEBYQE/GxC233LLuaamr0cBYEObrFAXGM8Aqpgz8BxmE+YlZhX3uCEtDAyMEoLKgMwj37fnPH7MaEGZNedewTHNgjp9RVFUjZhCW0vaJT3yifU8XhM3GdEDohi7kjGYQzpwXJiNgPinwuJqG29qvFWx7yEMeMrjtttvap/C/ckfw+R5yyCGNk0A7WGbScbi++P76LOEMwu7NHcG3zIK6733vO1N65awgvO+++7YVoJVPyZbVQJdnwphjDXczs6I/RAoaEDbWcWZsbcHwqdkRwAZ4ciGYYXRw6TrEDKWj65R//Md/3I7ttddegyuvvLL922AKAbgx2IAX4d5gHcuYyCIIQoBiVqjk/iAxMRjDlzuuGwjWcMzLHzRzcuoTy1tgS0TA+f6IwA9/E9/wdddd144JMN5www0j3wNYo1P0fSPyIiBiAivp1wBXAt1rH4NM24g/hKsKAEc6Ih0jTPI7QEX0g3Do537u51p//OxnP9tWJ5FL+g//8A/DfsOq1n9nCdIJ8pgIQrg6kA0RqWrcG5Grrl+aMEq2vAa6Y8qkK0srRF75RRdd1NwOJltiUnS8S0yFYGzRN9ZMBeEtr+LROxpImbnIr9nxvprnA23J/+HHW8295rlWUHNrSBKf55vW4tzttttuADDXctODwZt9xav9DiAsyPxP//RPq71VXV8aaBrYcBCudigNlAZKA8usgQLhZW79+vbSQGlgwzVQILzhTVAvUBooDSyzBgqEl7n169tLA6WBDddAgfCGN0G9QGmgNLDMGigQXubWr28vDZQGNlwDY0HYjjCENlmk5eTinX6T/pWLNjomiV0aD/KbEDmVckAjRziOI8/pPgc7UjCbxXk2Vkhny4KD4qd+6qdGtg7LFZTHmws8+luuoPSiLAiF7OSbdgxfAAKZTNYTpCD5OdLh7OyRy5ql7937vtFzuu+oaCk95iKj9Oj5uSDiuLboa7M+nWszbY6jIbeZ9DE6zrLaNtMHct/QZnSX+8Y8bSYPPBeh9K7am37ytvJ52qzvnn39ZbVtNmvfmLXNtBd9dvvGatpsnvHcp48+vfXpt288j2sz75QL/GrzedqsO56NM33FGAgxzhxf6Ximc20xTcaCsG23dpll6aukiluiW/UX25StyhlQgA7A7uYEI4rH1pYFV2i3MjIugG7VU5suJOvnwWsbI8CXg5qViZQ7Eu/jOKa0IImPYwhbVFbOIm/ZFuUMUDYAAMZc6VaD2RTg3CyY2WwamPaNNovExpE4VyVik1yelAAMqkYbULLYzGAX47Q2s1Gl27bymn1LnlANHv/lRHn3tn20W80XfwO60yx2w8UGmThu0wUqygwSdl3SXa5ODISRvHerc+NveN7znjfyHBs+Nm3aNHJMeyP3zpOXytEm0kjwd4FBogpzrvTsuI1J3arZCN+7FX5tFIliAfEC6DUN3CAcdxzA4FDJVYMdRzLUrcBsI4iNSllsTkGNmgU9rGdk4wSof+973xuhY3WNzSZYxbL0PcfmK7vRstiUpW0yGHmGb0Ipm+Uzn/nMvapz33jjjYMXvOAFI+dhJoxNX/GDzTBy7LNh853vfKdN0HZXhphojP1upee+ftDXX/Qr1+YJ2g5az8UjHcKg+ru/+7uRyu1+6+vXff3fOJEHP03GgjCw7Ja+Rrjsvyz299tymkVDGgDZavaRALJbPv3qq69uNIRZ+kpx921xBpg6Vp4RgaABnYFQo+kI3fLpb3vb2wZHH330yLP7yprjMjX48oDWCTQaLokQ4AjgusDe9+4YnxDSZOkrJW+Q6xjBlet8E5rndwdvX1v0tZndjXY5ZjGZ+pbcCYGWyaY7SdoJ2N2ZZJu3bdpZupzOfjP4AGsGDh2d1ZAHFRA26du9mCVvDY/j5513XtvenMVEbpDnCdoEYODZ0ZgHmkHVBde8TT3Oxcq1efPmkefYqYUdMItJm2UevMd+Y6Vhg+saEnhxba/PgojGNtwsdvIFbWMcB8yeocBBiEGPxrML2H3X9z3HTrTgdI57MoAe//jHj6waPcME3TVs+vTRVw4eU95hhx028o0A0wSQJ2gGnfGLJziEdQxw7WbNgjviyCOPHDnW3QbtR/0KFmQQ/qu/+qs2yWSDQ59kGHUn476CA13OHM+xczjTn468WPqjfMLjNFPHSwOlgdLAOmigQHgdlFyPKA2UBkoDZQlXHygNlAZKAwuogbKEF7BR6pVKA6WB5dFAgfDytHV9aWmgNLCAGigQXsBGqVcqDZQGlkcDBcLL09b1paWB0sACaqBAeAEbpV6pNFAaWB4NjAVhu7Fy1VNJ5VF2aLXqUaV4XIHM1d57va+3GeAlL3nJ4PLLLx/7aLt9Tj755JHfVXm2C4kuiB1eSiZ1a2nZ+BLloroPOO2004abK9Tjs1vKJorYNWfzhmTzEJtNlJ+KUlTrrat6XmmgNHBvDUy1hKcV43RLW13tErP7bRaxS81utUUWwGmH37TSO0AU+M0KbHb32RZtB59aWqEH9dbs4MkTne2wdg8B4q7Y8WPLty2/xE4yO9TsnrIVlqgPaAeUbZ/Ev+3oA84lpYHSwGJoYEUgbIunwW5QE0CEd8AW1yjo6XgU7OsW25sGwrYD296MLwH/hOtJLvSZnwOQAKF9+XH84IMPbjwBtkLayx+FPi+55JK21XJSoU/PYjHa+oqQZJKwhPfYY4+ZQdi2SFuQbQXNeugD4b7tuPEu84KwSdLWWToqEF6MwVdvURqggblBGHEL4g4cDcAHQGJB61rCueR9d8/9NBBm/XFX4FfAk4D8xp5094w99f5v7zvhKmGJIrAh9r4DGhagktl4AKLk/ate9apWPRkwIxTqK3k/TxHHeUH4ta997eCNb3xje89JIMwVhMdinPSBsD3tyGlCDzg96AEPgwmRpYx/oEC4Bn9pYHE0MBcIsyyRjRjMBIBZsvuvzx0RTFusyvB9dsGnTxVAGHFLlB93b0xOmJsQiRDkLAHCxx133ABJSBakM94X+Qbw7gNhS3n38X+MRyuRjQJhlrNVQlDl8QUj0PG9QeuIgAdTHMIctHxIfwqEV9LKdU1pYO00sGYgjKULa1RYpjnIN4sl3AfCfKn8oATV3zgQBtoAiGBawnDUB8LYu1ABcqWwtrFSoeIjGMr8G2/pJJkHhFnoGLvQU06yhLF8YTML3+6452M9C9o/k+M73/nOXp/wS1/60uZaQc1XILx2g6nuXBpYiQbmBuFXvOIVA35VS31csfzA3/3ud+9lCZ955pktIwBJMhA89thjh+83CwiHn9VSGn8srlF+XvdEMu5+40A4AlIsYe4IFHd9IAwMcQTjHyaAH6Uji1vGA7q8lfqEvSPQyzLJLZN9wmgIPZflGuJbZDeE5evfgob0QyYF5nw/iXsIBs5CsbeSDlXXlAZKA/NpYC4QdmskzoI7OD3x50qBAjisVD5Wll5YoH7nL/Ybvy2e1a4F2Pe63BFSrlimgAZvqWtZdFwHrETBNX5jk0DXHYFjmIXISuUyQcZtOe4+2SfsXixgvKHEuyJg996zyjhLmN+X/3cSCOOh5fMmdIjvFvF3HwhzMXCdXHvtte18JOSI9yN7gzUv2Cejgs+euAZ3agA14C5LeNaWrfNKA+ujgakgLJp/zz33jLyN4A+gzMcNeCTu2P5DVL0Q5ELgDSwAJlF1I9wF40CYVWo5DjgQSBNWtdxaQOX/7i3iL51MpYksns2alPblXVnr3gFYAWOTCEtVeaOoWgEQ/TaPuD+XRqSKuRYZvrQywb8sCLjjWxz3XnRBAH+w8PP1mjSyKwRZtVzkHDQ0IQbRvPv6PsAc1TH46rMlzxL2e37Xeb61zi0NlAa2vAamgvCWf2TdsTRQGigNlAZCAwXC1RdKA6WB0sAGaqBAeAOVX48uDZQGSgMFwtUHSgOlgdLABmpgLAgLNuUS2ar+Tgqm9X2DAJFAUA7WzfKtAnByZVVA7Yrtx4Jw82QwzPLMRTpnu+22a6lokwJo9NAtea+EuayJqPKrtLdgaLd8uvLn0vD6JJ/rfkTedVQtlm+c+TQERf0tCFhSGigNzK+BsSAMCGU8RMl06WdKyc8jwESpavwN80h3x1y+trtdd577bg3nyrY499xzBxdffPFInnD33REBKdEdIqVPyt4jH/nI4XVSA+06NKGGSO2TtWEHYlfsaswkTDJUvvnNb7ZzI1NDmfJTTjlleKmS4pdeemnvhLk16LvesTSw0RqY6o7osqgZ/DZqsHBZo1Km7nOf+wwALslpWYBc/isAJ0HI49+uC2vWvQBv3C9A+NZbb20pWJHa5ro+EJaqFdJNC4vj3lvalxxjecGRisZaN9nYsBGWvhxj//nN8bDy4jnxDPdiIbqX82KSksLn28l3vvOd4QaL7maNcY3flyc8qaPY2HLLLbe0NpnEojYtTxg15qmnnjp8lG3QdhXKs45carvyDj300HYOfdhAg2qzb9Wy0Z27nl8a2Bo0MDcI42TARYDAh1uAlbT77rsPgdYONIOWdC3hl73sZe08S21A+6EPfagRzuCDcAzwcXsY8DZg2DYM8OXPxiDvgvCuu+46YqHL/bXrrSt2zO2www4tt9lzcEU41wYI/2eBhtX3iEc8ou2Ys0tP7jB6SX9Hzq2852uuuabxYfzN3/xNm2hMRO9///sHv/ZrvzZwPcAngDw2WOD5DXKdSZ1jHhA2gfg2u/uA4iQQ3nPPPQd33XVX2xTSJ/OCMBY9pEEmnwLhrWG41zsuogZWBMKS/jPhjc0FAVC2KJ944oljQZif0Y4uPAqWse5FWJLABwDbTmx3HGY0IMwnaZCzVLsgbOmOID3EpobYppsVDqhs0ADyrFTLauf5NxCxacJkgOcXiG6//faNbyF2m9lNF9ag3X+4GoAwEGKJsopZugh0+MDDWmaBz+u/ngeEbVrhG77pppvaBDAJhBHGs1zHSR8I0y+LOFwf2tcqZp999mmTqGcXCC/i0K532lo0sCIQZjlmywd4AR/CMpsHhFmRrFkWMavxqquuaiDcR+DDUu0D4RwUci2LtM8S5jYIX6h3BJr8poKArGOEQwHCgJg7JARZjmcTYDcOhP0OoExMthHbyQb8CX+t5f00mQeEn/rUp7aJyuQyCYRNMiaLaWT6mzdvHr6eCarPHWGVQhd28Hl+gfC0Fq3fSwPjNbBFQFhw5phjjmlPmdcSFs1nDVvyZ0t4HhDOlvC4Tw0CnwzCrNjgE+5awl0Qzr7QSZZwPN/kgpje5BLlidbCJyxIhqozJodxljDL//zzz59rLIzzCdMbN46t4FYAsiOmgftcD66TSwNLpIEtCsIsJP7SeSzhAGFWKJBAwM6aRWiOI5hP1oBH6s41MM0dIWgEMPssYT5p5OZoKvmZ3TtAWACS+2GcJRwgjEXOZDHOEn72s5/drEf8FgTTWxDRs7bDKp7Ux8YR+HhvhDxZVgPC7md1EdSaQPess84a3n4cCGOmC84KhEEs4S1Vf3CJxl59ammgaWAqCAOtXErIkheQ5CwEQTagJL1J8EdADe+v1CilfOSrEoPecYOW+wJjmaW0cklheW7atGnwR3/0RwOE8LIp+GJzJQjLX8Ew5YxCMmH8uAKiYQkDdK6UqNsmyAj0LK2BND+1jAcWpeKbWTwHSToftXewXOeLdW+Tz3XXXddOpwMWIpEiNi8pED8rl08Aufv4bkFPOb5Z+M65cELQiz7ucY9rf3o370le8IIXtAkmxL3o2uQXxEF+69OlttXGRF8I6k9/6w+CqpmYqMZWaaA0MLsGpoLw7Lda7DNNCMAi0uUW+23v/Xb87t1JYTXfAIS5YDLQr+Z+dW1poDSwMg0sDQivTD11VWmgNFAaWFsNFAivrX7r7qWB0kBpYKIGCoSrg5QGSgOlgQ3UwFgQtoNM6ljs/BINzwGZjXpnvkzvFJsoZn0PO9pcIxDYFQG2qN026/22pvO0ZWQz0F0m4NmavqPetTSwLWpgLAirIyc7IbYA22llx9VqRSaC2nErlZUS+HTzhPPzuzvFVvpui3qd7BOlp4jde+oAKgtVUhooDWy8BiaC8N57791Y1FhOWwqEpZDlNKh5VQBMbB+e13LdVkF43333bdu7J0luu0l6mLct6vzSQGlg9RqYCMI2PgBhXAExkC3dbVjAWWCnlnxWO8iCVwEL17gy8UhwlK93rl1kttoSuchyjJWztxtLbqtND3JbnXv22WcPSXr6NmsE/4Tz7OKyW80mCctw91UROrgj9tprr/a3zR/haulawlYBcmOJ/Fd5y32gbzLxHaoqB52jDRmHH3542ymHrAe/AheIysq+F7eFfOJPfOITA2XuVT8mvh1dJFIcqw95uZdddlnTJd4G3xNig0bwUdipaMdigfDqB0PdoTSwERqY6o5gDQNJIAyMLG0l+AO7F77whW3Tgx1h3W3LCOEz363lLxDqs4TdH9AH2xigt+HAJg/VkJWlj98m7Ziz285uLkxvgJYP2N+OB4uanW8qMfsv2N76iGti5xheCdZ3HzMbEEYqhKvCJglgi8cCYboNGrvsskv7BnSWQJg+gHWI3XqxaSS2FZuELrnkkga+r3rVqxqg4wo2wYRog3j3WTpNWcKzaKnOKQ1sjAamgrBtrXZrAUMgzEJ817ve1d4WiACdgw466F4grOKCIFqIXXZ2Zo0D4bwrzzV2stmZ5h6oF+cBYdfbcstCtnMNkPVxR+C5IF0QBtSAk7Cq7ZIbB8J5h15waGCIs+POLjrHAoQR+uTdc3YJmuSIScq27T4QfuADH9j0jrnOLsN5pUB4Xo3V+aWB9dPAVBAGPkAFKxjqx1lBeNwnzALCubLGSizhAw88sC3rWabZEu6yqI0D4S6HwrhvYQl3QVgVkaCy7FrCXRA++uijh8Q3kyzheP4zn/nM5s5BL4n3gmTuiHHvWSC8fgOqnlQamFcDM4GwLbOsSQCMdhL/AxCwLJbpgLCnj0Wt72XmBWH0i9wK81jCAcIsSH5t/laWMJ4D4KwGG4L366+/vtcSziDMFWFSsCLoChBGEs81IOsDzwU/MxDmkuBmueKKK8ZawgHCfN8I2cdZwlw7mTOCq8Q7Enwct99++8R2LxCed1jU+aWB9dPATCCM0MZAxmxmeY7oRuCJZYyLYRyVZd9nhHuAH5VvmXRJggTU+IG5OxDg+J1PlDtjFp8wN4BJATsYEOWLtYznnsAfrGIGcvkItnXdESYdPlyieojsg6ixlr8JCANyoO//fN6eJXBJZ67FEsen635dS5ibh7Us9U9wjxtE4K7rE5YqCLBD6H1coc4+nbOgfTe5++67W1ByFja39euG9aTSwPJqoHbMraLtZVoEV/AqblOXlgZKA0usgQLhJW78+vTSQGlg4zVQILzxbVBvUBooDSyxBgqEl7jx69NLA6WBjddAgfDGt0G9QWmgNLDEGigQXuLGr08vDZQGNl4DBcIb3wb1BqWB0sASa6BAeIkbvz69NFAa2HgNFAhvfBvUG5QGSgNLrIEC4SVu/Pr00kBpYOM1UCC88W1Qb1AaKA0ssQYKhJe48evTSwOlgY3XQIHwxrdBvUFpoDSwxBoYC8LKFwWTWOgns6XFsWuuuWaAbjIL8vFHPepRrVBoiAoUmL8wlGVR/gc9ZpaokJGPKfWzzz77jJynKsUTn/jEwc/8zGEu4nkAAAIgSURBVM8Mj2NOwxCmIkaIKtEYzIJJLI4jp8eAlkWppihtFMdvvvnmVjkjKhY7jo1MBZBHPvKRw8t/+MMfNiY19JJZsLCpBZcFYxqazSw33HBDY1XL8oUvfKExwSHJD8GLrATU05/+9JFzlXLac889R471tRkWtW7bfuYzn2kUn/e///2H12OtQ0hPx1kw0O22224jx84777xGd5rl8ssvb4x7WfBTY5ZD+xnyjW98o5VreuxjHzs8hgv6pptuavzJWRQWUEQgy8UXX9yY67Lceuutjb4Um13IV7/61cakp6pKiPJc6Fix9mXBZLf//vuPHMN2h00wy4033tjKcGX50pe+NLjf/e43eOhDHzo8/IMf/KAVJ0BLmgUBFCKoLFjysOllURLrxS9+8cixv/zLvxxst912rXBByD/+4z8O/v7v/74VRciCtVB5sSxYEY866qip74NGdfvtt29FCkI8QyEClLBZPvzhD7eKO1kUbMCEmEWFmf3222/kmDGqKg7q2BBUsWpcPvrRjx4ew35o7P/u7/7uyPV9/UCRBBVqsuD83rRp00AF9hBtgwERpWyI6jaYHnfaaaeR6/v6dV//x6zo/adJWcLTNFS/lwZKA6WBNdRAgfAaKrduXRooDZQGpmmgQHiahur30kBpoDSwhhooEF5D5datSwOlgdLANA0UCE/TUP1eGigNlAbWUAMFwmuo3Lp1aaA0UBqYpoH/BwnX6pfug05bAAAAAElFTkSuQmCC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2" descr="C:\Users\student\Downloads\iu_vae_1800_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32" y="1124744"/>
            <a:ext cx="5253040" cy="514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97430" y="1236033"/>
            <a:ext cx="4822754" cy="482186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student\Desktop\iu_vae_1800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91" y="1236033"/>
            <a:ext cx="1882800" cy="1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esktop\pa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30" y="4174262"/>
            <a:ext cx="1918846" cy="18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른쪽 화살표 15"/>
          <p:cNvSpPr/>
          <p:nvPr/>
        </p:nvSpPr>
        <p:spPr>
          <a:xfrm>
            <a:off x="1619672" y="2636912"/>
            <a:ext cx="5184576" cy="7920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개요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프로젝트 목표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971600" y="2276872"/>
            <a:ext cx="1512168" cy="15121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데이터 수집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67811" y="2276872"/>
            <a:ext cx="1512168" cy="15121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기본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모델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764022" y="2276872"/>
            <a:ext cx="1512168" cy="15121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모델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선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660232" y="2276872"/>
            <a:ext cx="1512168" cy="15121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분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122" y="4005064"/>
            <a:ext cx="214512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연예인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명의 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이미지 데이터 수집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1333" y="4005064"/>
            <a:ext cx="214512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클래스 분류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기본 </a:t>
            </a:r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딥러닝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 모델 생성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7544" y="4005064"/>
            <a:ext cx="214512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개선점을 도출하고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다양한 측면에서 개선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3754" y="4005064"/>
            <a:ext cx="214512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최종 모델을 생성하고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결과 분석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708920"/>
            <a:ext cx="6239933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4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활용 데이터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2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 수집 절차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90"/>
          <a:stretch/>
        </p:blipFill>
        <p:spPr bwMode="auto">
          <a:xfrm>
            <a:off x="475570" y="1727935"/>
            <a:ext cx="3601188" cy="242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27934"/>
            <a:ext cx="3816424" cy="242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230" y="4468471"/>
            <a:ext cx="3843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여러 검색엔진에서 이미지를 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자동으로 다운 받아주는 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‘Extreme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Picture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Finder’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사용하여 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raw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데이터를 수집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465313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수집한 데이터 간에 중복이 있으면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모델 성능 평가가 부정확할 수 있으므로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en-US" altLang="ko-KR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Visipics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를 사용하여 중복 데이터를 제거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3321176" y="2744230"/>
            <a:ext cx="2294437" cy="39604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5570" y="1223878"/>
            <a:ext cx="360118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여러 검색 엔진에서 이미지 수집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40868" y="1223878"/>
            <a:ext cx="383558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중복되는 이미지 제거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866" y="630723"/>
            <a:ext cx="7687734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 클래스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11,725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개의 데이터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66" y="253791"/>
            <a:ext cx="2211488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활용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866" y="550334"/>
            <a:ext cx="8568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21260"/>
              </p:ext>
            </p:extLst>
          </p:nvPr>
        </p:nvGraphicFramePr>
        <p:xfrm>
          <a:off x="2553675" y="2924944"/>
          <a:ext cx="4036650" cy="352838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45550"/>
                <a:gridCol w="1345550"/>
                <a:gridCol w="1345550"/>
              </a:tblGrid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박진영</a:t>
                      </a:r>
                      <a:endParaRPr lang="ko-KR" altLang="en-US" sz="1200" b="1" i="0" u="none" strike="noStrike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506</a:t>
                      </a:r>
                      <a:endParaRPr lang="en-US" altLang="ko-KR" sz="1200" b="0" i="0" u="none" strike="noStrike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유노윤호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391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유재석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665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쯔위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1043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이효리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569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아이유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1640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14%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정국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1276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박준형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231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나훈아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294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정우성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599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이영애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305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박지성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256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김연아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766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이민기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968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 err="1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박소담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938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김고은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1278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  <a:tr h="20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총합</a:t>
                      </a:r>
                      <a:endParaRPr lang="ko-KR" altLang="en-US" sz="1200" b="1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11725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kern="1200" dirty="0">
                          <a:ln>
                            <a:solidFill>
                              <a:srgbClr val="FF0000">
                                <a:alpha val="0"/>
                              </a:srgbClr>
                            </a:solidFill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100%</a:t>
                      </a:r>
                      <a:endParaRPr lang="en-US" altLang="ko-KR" sz="1200" u="none" strike="noStrike" kern="1200" dirty="0">
                        <a:ln>
                          <a:solidFill>
                            <a:srgbClr val="FF000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015" marR="7015" marT="7015" marB="0" anchor="ctr"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258746" y="1324634"/>
            <a:ext cx="6612743" cy="1371466"/>
            <a:chOff x="1258746" y="1324634"/>
            <a:chExt cx="6612743" cy="137146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132" y="2054553"/>
              <a:ext cx="578785" cy="63713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691" y="1328605"/>
              <a:ext cx="425915" cy="64410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532" y="2069299"/>
              <a:ext cx="620552" cy="62238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550" y="2054554"/>
              <a:ext cx="510699" cy="63713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973" y="1343884"/>
              <a:ext cx="869214" cy="62882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383" y="1343884"/>
              <a:ext cx="419694" cy="62954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824" y="1328604"/>
              <a:ext cx="555665" cy="6434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657" y="2054552"/>
              <a:ext cx="1095842" cy="63844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4"/>
            <a:stretch/>
          </p:blipFill>
          <p:spPr>
            <a:xfrm>
              <a:off x="6974718" y="2074308"/>
              <a:ext cx="896771" cy="61737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001" y="1343884"/>
              <a:ext cx="1116757" cy="62817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292" y="1324634"/>
              <a:ext cx="431184" cy="64807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973" y="2054553"/>
              <a:ext cx="894051" cy="64154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477" y="1344767"/>
              <a:ext cx="898309" cy="62966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46" y="2054553"/>
              <a:ext cx="881594" cy="63844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882" y="2064684"/>
              <a:ext cx="430017" cy="626999"/>
            </a:xfrm>
            <a:prstGeom prst="rect">
              <a:avLst/>
            </a:prstGeom>
          </p:spPr>
        </p:pic>
        <p:pic>
          <p:nvPicPr>
            <p:cNvPr id="40" name="Picture 2" descr="C:\Users\student\Desktop\goeun (1)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5402" y="1324634"/>
              <a:ext cx="692766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529726"/>
            <a:ext cx="6239933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모델 설계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2642145"/>
            <a:ext cx="6239933" cy="26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기본 모델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1: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데이터 정제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2: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레이어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깊이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3: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정규화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4: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손실 함수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개선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5: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기존 모델 활용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AA1-80AA-48B2-B48E-4520D45E34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14000"/>
          </a:lnSpc>
          <a:defRPr sz="1600"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2144</Words>
  <Application>Microsoft Office PowerPoint</Application>
  <PresentationFormat>화면 슬라이드 쇼(4:3)</PresentationFormat>
  <Paragraphs>601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굴림</vt:lpstr>
      <vt:lpstr>Arial</vt:lpstr>
      <vt:lpstr>나눔고딕 ExtraBold</vt:lpstr>
      <vt:lpstr>Malgun Gothic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72</cp:revision>
  <dcterms:created xsi:type="dcterms:W3CDTF">2019-12-15T23:46:08Z</dcterms:created>
  <dcterms:modified xsi:type="dcterms:W3CDTF">2019-12-19T04:58:59Z</dcterms:modified>
</cp:coreProperties>
</file>